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6F92EBCB-B9AB-4756-A663-A83D470F9BDB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8000" cy="518688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2025-04-30T10:45:26Z</dcterms:modified>
  <cp:revision>11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