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00BBAA12-D779-4D1E-A8BF-4A2BB1C21117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000" cy="51868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2025-04-30T10:46:00Z</dcterms:modified>
  <cp:revision>11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