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4" r:id="rId2"/>
  </p:sldMasterIdLst>
  <p:sldIdLst>
    <p:sldId id="257" r:id="rId3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5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Title,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503972" lvl="0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007943" lvl="1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511915" lvl="2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2015886" lvl="3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519858" lvl="4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3023829" lvl="5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527801" lvl="6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031772" lvl="7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535744" lvl="8" indent="-25198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6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26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276622" y="405961"/>
            <a:ext cx="9526191" cy="1190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1" name="Google Shape;11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99C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1781" y="565091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Google Shape;13;p1"/>
          <p:cNvCxnSpPr/>
          <p:nvPr/>
        </p:nvCxnSpPr>
        <p:spPr>
          <a:xfrm>
            <a:off x="276225" y="1597651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/>
          <p:nvPr/>
        </p:nvSpPr>
        <p:spPr>
          <a:xfrm>
            <a:off x="276622" y="404373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cxnSp>
        <p:nvCxnSpPr>
          <p:cNvPr id="15" name="Google Shape;15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/>
          <p:nvPr/>
        </p:nvSpPr>
        <p:spPr>
          <a:xfrm>
            <a:off x="276622" y="405960"/>
            <a:ext cx="9526191" cy="2301237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18" name="Google Shape;18;p1"/>
          <p:cNvSpPr/>
          <p:nvPr/>
        </p:nvSpPr>
        <p:spPr>
          <a:xfrm>
            <a:off x="276622" y="217068"/>
            <a:ext cx="9526191" cy="157543"/>
          </a:xfrm>
          <a:prstGeom prst="rect">
            <a:avLst/>
          </a:prstGeom>
          <a:solidFill>
            <a:srgbClr val="075578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3">
            <a:alphaModFix/>
          </a:blip>
          <a:srcRect r="5428"/>
          <a:stretch/>
        </p:blipFill>
        <p:spPr>
          <a:xfrm>
            <a:off x="7906941" y="724618"/>
            <a:ext cx="2063353" cy="871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1"/>
          <p:cNvCxnSpPr/>
          <p:nvPr/>
        </p:nvCxnSpPr>
        <p:spPr>
          <a:xfrm>
            <a:off x="278209" y="7008077"/>
            <a:ext cx="9525794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1"/>
          <p:cNvSpPr/>
          <p:nvPr/>
        </p:nvSpPr>
        <p:spPr>
          <a:xfrm>
            <a:off x="276622" y="397230"/>
            <a:ext cx="9524206" cy="1428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2" name="Google Shape;22;p1"/>
          <p:cNvSpPr/>
          <p:nvPr/>
        </p:nvSpPr>
        <p:spPr>
          <a:xfrm>
            <a:off x="276622" y="2708784"/>
            <a:ext cx="9524206" cy="714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00779" tIns="100779" rIns="100779" bIns="10077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4"/>
          </a:p>
        </p:txBody>
      </p:sp>
      <p:sp>
        <p:nvSpPr>
          <p:cNvPr id="25" name="Google Shape;25;p1"/>
          <p:cNvSpPr txBox="1">
            <a:spLocks noGrp="1"/>
          </p:cNvSpPr>
          <p:nvPr>
            <p:ph type="title"/>
          </p:nvPr>
        </p:nvSpPr>
        <p:spPr>
          <a:xfrm>
            <a:off x="504031" y="301593"/>
            <a:ext cx="9072166" cy="1261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body" idx="1"/>
          </p:nvPr>
        </p:nvSpPr>
        <p:spPr>
          <a:xfrm>
            <a:off x="504031" y="1768686"/>
            <a:ext cx="9072166" cy="4384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AED8547-FC04-B782-833F-A7835C59BAF6}"/>
              </a:ext>
            </a:extLst>
          </p:cNvPr>
          <p:cNvSpPr/>
          <p:nvPr userDrawn="1"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FDBF9C-962D-D51C-736A-E292354FCA5D}"/>
              </a:ext>
            </a:extLst>
          </p:cNvPr>
          <p:cNvPicPr/>
          <p:nvPr userDrawn="1"/>
        </p:nvPicPr>
        <p:blipFill>
          <a:blip r:embed="rId4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75DF79-D9B7-DAEE-FC4A-1A1AA8551845}"/>
              </a:ext>
            </a:extLst>
          </p:cNvPr>
          <p:cNvSpPr/>
          <p:nvPr userDrawn="1"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691FC2-C92B-C0CA-0083-4B5C88479457}"/>
              </a:ext>
            </a:extLst>
          </p:cNvPr>
          <p:cNvSpPr/>
          <p:nvPr userDrawn="1"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E8B8AA-8F4A-A21A-57D3-A5E86C27A154}"/>
              </a:ext>
            </a:extLst>
          </p:cNvPr>
          <p:cNvSpPr/>
          <p:nvPr userDrawn="1"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169817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矩形 5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直接连接符 8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39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E389B-DC0A-446C-3669-0E91A519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D67B8D-46E6-C272-79EF-03E29B4FF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3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Symbol</vt:lpstr>
      <vt:lpstr>Wingdings</vt:lpstr>
      <vt:lpstr>Office Theme</vt:lpstr>
      <vt:lpstr>Office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Zch@sing Future</cp:lastModifiedBy>
  <cp:revision>15</cp:revision>
  <dcterms:created xsi:type="dcterms:W3CDTF">2025-04-30T01:25:21Z</dcterms:created>
  <dcterms:modified xsi:type="dcterms:W3CDTF">2025-05-04T14:19:45Z</dcterms:modified>
  <dc:language>zh-CN</dc:language>
</cp:coreProperties>
</file>