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48" r:id="rId2"/>
  </p:sldMasterIdLst>
  <p:sldIdLst>
    <p:sldId id="256" r:id="rId3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5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4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4031" y="301593"/>
            <a:ext cx="9072166" cy="126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04031" y="1768686"/>
            <a:ext cx="9072166" cy="4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03972" lvl="0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007943" lvl="1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511915" lvl="2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015886" lvl="3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519858" lvl="4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023829" lvl="5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527801" lvl="6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031772" lvl="7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535744" lvl="8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6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1240" cy="91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40040" cy="456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76622" y="405961"/>
            <a:ext cx="9526191" cy="119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11" name="Google Shape;11;p1"/>
          <p:cNvSpPr/>
          <p:nvPr/>
        </p:nvSpPr>
        <p:spPr>
          <a:xfrm>
            <a:off x="276622" y="217068"/>
            <a:ext cx="9526191" cy="157543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r="5428"/>
          <a:stretch/>
        </p:blipFill>
        <p:spPr>
          <a:xfrm>
            <a:off x="7901781" y="565091"/>
            <a:ext cx="2063353" cy="871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276225" y="1597651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/>
          <p:nvPr/>
        </p:nvSpPr>
        <p:spPr>
          <a:xfrm>
            <a:off x="276622" y="404373"/>
            <a:ext cx="9524206" cy="142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cxnSp>
        <p:nvCxnSpPr>
          <p:cNvPr id="15" name="Google Shape;15;p1"/>
          <p:cNvCxnSpPr/>
          <p:nvPr/>
        </p:nvCxnSpPr>
        <p:spPr>
          <a:xfrm>
            <a:off x="278209" y="7008077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/>
          <p:nvPr/>
        </p:nvSpPr>
        <p:spPr>
          <a:xfrm>
            <a:off x="276622" y="405960"/>
            <a:ext cx="9526191" cy="2301237"/>
          </a:xfrm>
          <a:prstGeom prst="rect">
            <a:avLst/>
          </a:prstGeom>
          <a:solidFill>
            <a:srgbClr val="075578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18" name="Google Shape;18;p1"/>
          <p:cNvSpPr/>
          <p:nvPr/>
        </p:nvSpPr>
        <p:spPr>
          <a:xfrm>
            <a:off x="276622" y="217068"/>
            <a:ext cx="9526191" cy="157543"/>
          </a:xfrm>
          <a:prstGeom prst="rect">
            <a:avLst/>
          </a:prstGeom>
          <a:solidFill>
            <a:srgbClr val="075578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3">
            <a:alphaModFix/>
          </a:blip>
          <a:srcRect r="5428"/>
          <a:stretch/>
        </p:blipFill>
        <p:spPr>
          <a:xfrm>
            <a:off x="7906941" y="724618"/>
            <a:ext cx="2063353" cy="871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"/>
          <p:cNvCxnSpPr/>
          <p:nvPr/>
        </p:nvCxnSpPr>
        <p:spPr>
          <a:xfrm>
            <a:off x="278209" y="7008077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"/>
          <p:cNvSpPr/>
          <p:nvPr/>
        </p:nvSpPr>
        <p:spPr>
          <a:xfrm>
            <a:off x="276622" y="397230"/>
            <a:ext cx="9524206" cy="142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22" name="Google Shape;22;p1"/>
          <p:cNvSpPr/>
          <p:nvPr/>
        </p:nvSpPr>
        <p:spPr>
          <a:xfrm>
            <a:off x="276622" y="2708784"/>
            <a:ext cx="9524206" cy="71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504031" y="301593"/>
            <a:ext cx="9072166" cy="126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504031" y="1768686"/>
            <a:ext cx="9072166" cy="4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CD4196-B9DE-F16C-9882-1233C9313E18}"/>
              </a:ext>
            </a:extLst>
          </p:cNvPr>
          <p:cNvSpPr/>
          <p:nvPr userDrawn="1"/>
        </p:nvSpPr>
        <p:spPr>
          <a:xfrm>
            <a:off x="6703560" y="7078680"/>
            <a:ext cx="694440" cy="25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fld id="{DE7B2DA1-12C3-4086-BFEA-ABBBC8034379}" type="slidenum"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257C28-D17E-EEA6-8714-F451565D4097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7365960" y="7116840"/>
            <a:ext cx="2358360" cy="378720"/>
          </a:xfrm>
          <a:prstGeom prst="rect">
            <a:avLst/>
          </a:prstGeom>
          <a:ln w="0">
            <a:noFill/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614A788-6A90-BC9A-792F-F1AD8C149D3A}"/>
              </a:ext>
            </a:extLst>
          </p:cNvPr>
          <p:cNvSpPr/>
          <p:nvPr userDrawn="1"/>
        </p:nvSpPr>
        <p:spPr>
          <a:xfrm>
            <a:off x="260280" y="7078680"/>
            <a:ext cx="1083600" cy="26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	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77E5557-3A38-0AF4-E564-BF0D02F6ED3D}"/>
              </a:ext>
            </a:extLst>
          </p:cNvPr>
          <p:cNvSpPr/>
          <p:nvPr userDrawn="1"/>
        </p:nvSpPr>
        <p:spPr>
          <a:xfrm>
            <a:off x="1158840" y="7078680"/>
            <a:ext cx="3625200" cy="4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Ladesäulen-Aufrüstung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auf OCPP-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Kommunikation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für 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Intelligentes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Laden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A620E4A-5223-B363-2868-1C1C48E0C351}"/>
              </a:ext>
            </a:extLst>
          </p:cNvPr>
          <p:cNvSpPr/>
          <p:nvPr userDrawn="1"/>
        </p:nvSpPr>
        <p:spPr>
          <a:xfrm>
            <a:off x="4619520" y="7078680"/>
            <a:ext cx="1972800" cy="41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| 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Junfan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Jin, Can Zeng, 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 Yunan Jiang, Huang Chen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698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 flipV="1">
            <a:off x="236520" y="204480"/>
            <a:ext cx="9540000" cy="15336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703560" y="7078680"/>
            <a:ext cx="694440" cy="25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fld id="{DE7B2DA1-12C3-4086-BFEA-ABBBC8034379}" type="slidenum"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直接连接符 1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直接连接符 2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7365960" y="7116840"/>
            <a:ext cx="2358360" cy="378720"/>
          </a:xfrm>
          <a:prstGeom prst="rect">
            <a:avLst/>
          </a:prstGeom>
          <a:ln w="0"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/>
        </p:blipFill>
        <p:spPr>
          <a:xfrm>
            <a:off x="7845480" y="541440"/>
            <a:ext cx="2220120" cy="916920"/>
          </a:xfrm>
          <a:prstGeom prst="rect">
            <a:avLst/>
          </a:prstGeom>
          <a:ln w="0">
            <a:noFill/>
          </a:ln>
        </p:spPr>
      </p:pic>
      <p:sp>
        <p:nvSpPr>
          <p:cNvPr id="6" name="矩形 5"/>
          <p:cNvSpPr/>
          <p:nvPr/>
        </p:nvSpPr>
        <p:spPr>
          <a:xfrm>
            <a:off x="260280" y="7078680"/>
            <a:ext cx="1083600" cy="26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	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8840" y="7078680"/>
            <a:ext cx="3625200" cy="43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Ladesäulen-Aufrüstung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auf OCPP-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Kommunikation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für 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Intelligentes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Laden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19520" y="7078680"/>
            <a:ext cx="1972800" cy="41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| </a:t>
            </a:r>
            <a:r>
              <a:rPr lang="en-US" sz="12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Junfan</a:t>
            </a: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Jin, Can Zeng, 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 Yunan Jiang, Huang Chen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直接连接符 8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1240" cy="91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40040" cy="4568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2680" y="541440"/>
            <a:ext cx="7470000" cy="943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34440" y="1731600"/>
            <a:ext cx="9378360" cy="5187240"/>
          </a:xfrm>
          <a:prstGeom prst="rect">
            <a:avLst/>
          </a:prstGeom>
          <a:noFill/>
          <a:ln w="0">
            <a:noFill/>
          </a:ln>
        </p:spPr>
        <p:txBody>
          <a:bodyPr lIns="0" tIns="2844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Symbol</vt:lpstr>
      <vt:lpstr>Wingdings</vt:lpstr>
      <vt:lpstr>Office Theme</vt:lpstr>
      <vt:lpstr>Office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ADP_OCPP</dc:title>
  <dc:subject/>
  <dc:creator/>
  <dc:description/>
  <cp:lastModifiedBy>Zch@sing Future</cp:lastModifiedBy>
  <cp:revision>11</cp:revision>
  <dcterms:created xsi:type="dcterms:W3CDTF">2025-04-30T01:25:21Z</dcterms:created>
  <dcterms:modified xsi:type="dcterms:W3CDTF">2025-04-30T08:41:49Z</dcterms:modified>
  <dc:language>zh-CN</dc:language>
</cp:coreProperties>
</file>