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默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V="1">
            <a:off x="244800" y="208800"/>
            <a:ext cx="9542520" cy="15552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5625000" y="7079760"/>
            <a:ext cx="50976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D7395D8-38DE-4A66-9C68-86B37C056729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4516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24516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24516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7374600" y="7117560"/>
            <a:ext cx="2361240" cy="381600"/>
          </a:xfrm>
          <a:prstGeom prst="rect">
            <a:avLst/>
          </a:prstGeom>
          <a:ln w="0">
            <a:noFill/>
          </a:ln>
        </p:spPr>
      </p:pic>
      <p:sp>
        <p:nvSpPr>
          <p:cNvPr id="6" name=""/>
          <p:cNvSpPr/>
          <p:nvPr/>
        </p:nvSpPr>
        <p:spPr>
          <a:xfrm>
            <a:off x="4689720" y="7079760"/>
            <a:ext cx="695880" cy="25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" name="" descr=""/>
          <p:cNvPicPr/>
          <p:nvPr/>
        </p:nvPicPr>
        <p:blipFill>
          <a:blip r:embed="rId3"/>
          <a:stretch/>
        </p:blipFill>
        <p:spPr>
          <a:xfrm>
            <a:off x="7853760" y="541080"/>
            <a:ext cx="2222280" cy="918720"/>
          </a:xfrm>
          <a:prstGeom prst="rect">
            <a:avLst/>
          </a:prstGeom>
          <a:ln w="0">
            <a:noFill/>
          </a:ln>
        </p:spPr>
      </p:pic>
      <p:sp>
        <p:nvSpPr>
          <p:cNvPr id="8" name=""/>
          <p:cNvSpPr/>
          <p:nvPr/>
        </p:nvSpPr>
        <p:spPr>
          <a:xfrm>
            <a:off x="268560" y="7079760"/>
            <a:ext cx="10850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1166400" y="7079760"/>
            <a:ext cx="362700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4000" strike="noStrike" u="non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trike="noStrike" u="non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trike="noStrike" u="non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trike="noStrike" u="non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1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9800" cy="518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2025-04-29T17:15:37Z</dcterms:created>
  <dc:creator/>
  <dc:description/>
  <dc:language>zh-CN</dc:language>
  <cp:lastModifiedBy/>
  <dcterms:modified xsi:type="dcterms:W3CDTF">2025-04-30T00:10:12Z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