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media/image2.png" ContentType="image/png"/>
  <Override PartName="/ppt/slideLayouts/slideLayout1.xml" ContentType="application/vnd.openxmlformats-officedocument.presentationml.slideLayout+xml"/>
  <Override PartName="/ppt/slideLayouts/_rels/slideLayout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160" cy="9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8960" cy="456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V="1">
            <a:off x="236520" y="201960"/>
            <a:ext cx="9538920" cy="15228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6800" bIns="46800" anchor="ctr">
            <a:noAutofit/>
          </a:bodyPr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5943600" y="7077600"/>
            <a:ext cx="693360" cy="25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</a:tabLst>
            </a:pPr>
            <a:fld id="{D6F217FB-2F7A-493C-8606-B1C59105F93B}" type="slidenum"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" descr=""/>
          <p:cNvPicPr/>
          <p:nvPr/>
        </p:nvPicPr>
        <p:blipFill>
          <a:blip r:embed="rId2"/>
          <a:stretch/>
        </p:blipFill>
        <p:spPr>
          <a:xfrm>
            <a:off x="7365960" y="7116840"/>
            <a:ext cx="2357280" cy="377640"/>
          </a:xfrm>
          <a:prstGeom prst="rect">
            <a:avLst/>
          </a:prstGeom>
          <a:ln w="0">
            <a:noFill/>
          </a:ln>
        </p:spPr>
      </p:pic>
      <p:pic>
        <p:nvPicPr>
          <p:cNvPr id="5" name="" descr=""/>
          <p:cNvPicPr/>
          <p:nvPr/>
        </p:nvPicPr>
        <p:blipFill>
          <a:blip r:embed="rId3"/>
          <a:stretch/>
        </p:blipFill>
        <p:spPr>
          <a:xfrm>
            <a:off x="7845480" y="541440"/>
            <a:ext cx="2219040" cy="915840"/>
          </a:xfrm>
          <a:prstGeom prst="rect">
            <a:avLst/>
          </a:prstGeom>
          <a:ln w="0">
            <a:noFill/>
          </a:ln>
        </p:spPr>
      </p:pic>
      <p:sp>
        <p:nvSpPr>
          <p:cNvPr id="6" name=""/>
          <p:cNvSpPr/>
          <p:nvPr/>
        </p:nvSpPr>
        <p:spPr>
          <a:xfrm>
            <a:off x="260280" y="7078680"/>
            <a:ext cx="1082520" cy="26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1158840" y="7078680"/>
            <a:ext cx="3624120" cy="43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3620880" y="7077600"/>
            <a:ext cx="1971720" cy="41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  <a:tab algn="l" pos="10333080"/>
                <a:tab algn="l" pos="10782360"/>
              </a:tabLst>
            </a:pP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 </a:t>
            </a:r>
            <a:r>
              <a:rPr b="0" lang="en-US" sz="12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Yunan Jiang, Huang Chen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360" bIns="-453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160" cy="9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8960" cy="456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50800"/>
            <a:ext cx="7800480" cy="94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34440" y="1731600"/>
            <a:ext cx="9377280" cy="5186160"/>
          </a:xfrm>
          <a:prstGeom prst="rect">
            <a:avLst/>
          </a:prstGeom>
          <a:noFill/>
          <a:ln w="0">
            <a:noFill/>
          </a:ln>
        </p:spPr>
        <p:txBody>
          <a:bodyPr lIns="0" rIns="0" tIns="2844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</TotalTime>
  <Application>LibreOffice/24.8.0.3$Windows_X86_64 LibreOffice_project/0bdf1299c94fe897b119f97f3c613e9dca6be583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2025-04-30T01:25:21Z</dcterms:created>
  <dc:creator/>
  <dc:description/>
  <dc:language>zh-CN</dc:language>
  <cp:lastModifiedBy/>
  <dcterms:modified xsi:type="dcterms:W3CDTF">2025-05-02T03:58:27Z</dcterms:modified>
  <cp:revision>57</cp:revision>
  <dc:subject/>
  <dc:title>ADP_OCPP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