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61" r:id="rId3"/>
    <p:sldId id="260" r:id="rId4"/>
    <p:sldId id="265" r:id="rId5"/>
  </p:sldIdLst>
  <p:sldSz cx="13681075" cy="7199313"/>
  <p:notesSz cx="6858000" cy="9144000"/>
  <p:defaultTextStyle>
    <a:defPPr>
      <a:defRPr lang="en-US"/>
    </a:defPPr>
    <a:lvl1pPr marL="0" algn="l" defTabSz="936528" rtl="0" eaLnBrk="1" latinLnBrk="0" hangingPunct="1">
      <a:defRPr sz="1844" kern="1200">
        <a:solidFill>
          <a:schemeClr val="tx1"/>
        </a:solidFill>
        <a:latin typeface="+mn-lt"/>
        <a:ea typeface="+mn-ea"/>
        <a:cs typeface="+mn-cs"/>
      </a:defRPr>
    </a:lvl1pPr>
    <a:lvl2pPr marL="468264" algn="l" defTabSz="936528" rtl="0" eaLnBrk="1" latinLnBrk="0" hangingPunct="1">
      <a:defRPr sz="1844" kern="1200">
        <a:solidFill>
          <a:schemeClr val="tx1"/>
        </a:solidFill>
        <a:latin typeface="+mn-lt"/>
        <a:ea typeface="+mn-ea"/>
        <a:cs typeface="+mn-cs"/>
      </a:defRPr>
    </a:lvl2pPr>
    <a:lvl3pPr marL="936528" algn="l" defTabSz="936528" rtl="0" eaLnBrk="1" latinLnBrk="0" hangingPunct="1">
      <a:defRPr sz="1844" kern="1200">
        <a:solidFill>
          <a:schemeClr val="tx1"/>
        </a:solidFill>
        <a:latin typeface="+mn-lt"/>
        <a:ea typeface="+mn-ea"/>
        <a:cs typeface="+mn-cs"/>
      </a:defRPr>
    </a:lvl3pPr>
    <a:lvl4pPr marL="1404793" algn="l" defTabSz="936528" rtl="0" eaLnBrk="1" latinLnBrk="0" hangingPunct="1">
      <a:defRPr sz="1844" kern="1200">
        <a:solidFill>
          <a:schemeClr val="tx1"/>
        </a:solidFill>
        <a:latin typeface="+mn-lt"/>
        <a:ea typeface="+mn-ea"/>
        <a:cs typeface="+mn-cs"/>
      </a:defRPr>
    </a:lvl4pPr>
    <a:lvl5pPr marL="1873057" algn="l" defTabSz="936528" rtl="0" eaLnBrk="1" latinLnBrk="0" hangingPunct="1">
      <a:defRPr sz="1844" kern="1200">
        <a:solidFill>
          <a:schemeClr val="tx1"/>
        </a:solidFill>
        <a:latin typeface="+mn-lt"/>
        <a:ea typeface="+mn-ea"/>
        <a:cs typeface="+mn-cs"/>
      </a:defRPr>
    </a:lvl5pPr>
    <a:lvl6pPr marL="2341321" algn="l" defTabSz="936528" rtl="0" eaLnBrk="1" latinLnBrk="0" hangingPunct="1">
      <a:defRPr sz="1844" kern="1200">
        <a:solidFill>
          <a:schemeClr val="tx1"/>
        </a:solidFill>
        <a:latin typeface="+mn-lt"/>
        <a:ea typeface="+mn-ea"/>
        <a:cs typeface="+mn-cs"/>
      </a:defRPr>
    </a:lvl6pPr>
    <a:lvl7pPr marL="2809585" algn="l" defTabSz="936528" rtl="0" eaLnBrk="1" latinLnBrk="0" hangingPunct="1">
      <a:defRPr sz="1844" kern="1200">
        <a:solidFill>
          <a:schemeClr val="tx1"/>
        </a:solidFill>
        <a:latin typeface="+mn-lt"/>
        <a:ea typeface="+mn-ea"/>
        <a:cs typeface="+mn-cs"/>
      </a:defRPr>
    </a:lvl7pPr>
    <a:lvl8pPr marL="3277850" algn="l" defTabSz="936528" rtl="0" eaLnBrk="1" latinLnBrk="0" hangingPunct="1">
      <a:defRPr sz="1844" kern="1200">
        <a:solidFill>
          <a:schemeClr val="tx1"/>
        </a:solidFill>
        <a:latin typeface="+mn-lt"/>
        <a:ea typeface="+mn-ea"/>
        <a:cs typeface="+mn-cs"/>
      </a:defRPr>
    </a:lvl8pPr>
    <a:lvl9pPr marL="3746114" algn="l" defTabSz="936528" rtl="0" eaLnBrk="1" latinLnBrk="0" hangingPunct="1">
      <a:defRPr sz="184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8A17"/>
    <a:srgbClr val="CF5F13"/>
    <a:srgbClr val="F09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17" autoAdjust="0"/>
    <p:restoredTop sz="95274" autoAdjust="0"/>
  </p:normalViewPr>
  <p:slideViewPr>
    <p:cSldViewPr snapToGrid="0">
      <p:cViewPr varScale="1">
        <p:scale>
          <a:sx n="82" d="100"/>
          <a:sy n="82" d="100"/>
        </p:scale>
        <p:origin x="7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0135" y="1178222"/>
            <a:ext cx="10260806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0135" y="3781306"/>
            <a:ext cx="10260806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9416-66DA-4C01-B96E-F376E5E59BA1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6637C-931C-4AB7-8F4C-34B0323F77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0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9416-66DA-4C01-B96E-F376E5E59BA1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6637C-931C-4AB7-8F4C-34B0323F77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8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90519" y="383297"/>
            <a:ext cx="2949982" cy="610108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574" y="383297"/>
            <a:ext cx="8678932" cy="610108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9416-66DA-4C01-B96E-F376E5E59BA1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6637C-931C-4AB7-8F4C-34B0323F77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9416-66DA-4C01-B96E-F376E5E59BA1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6637C-931C-4AB7-8F4C-34B0323F77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448" y="1794830"/>
            <a:ext cx="11799927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448" y="4817875"/>
            <a:ext cx="11799927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9416-66DA-4C01-B96E-F376E5E59BA1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6637C-931C-4AB7-8F4C-34B0323F77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574" y="1916484"/>
            <a:ext cx="5814457" cy="45678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6044" y="1916484"/>
            <a:ext cx="5814457" cy="45678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9416-66DA-4C01-B96E-F376E5E59BA1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6637C-931C-4AB7-8F4C-34B0323F77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7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356" y="383297"/>
            <a:ext cx="11799927" cy="139153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357" y="1764832"/>
            <a:ext cx="578773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357" y="2629749"/>
            <a:ext cx="5787735" cy="386796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6044" y="1764832"/>
            <a:ext cx="5816239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6044" y="2629749"/>
            <a:ext cx="5816239" cy="386796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9416-66DA-4C01-B96E-F376E5E59BA1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6637C-931C-4AB7-8F4C-34B0323F77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9416-66DA-4C01-B96E-F376E5E59BA1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6637C-931C-4AB7-8F4C-34B0323F77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9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9416-66DA-4C01-B96E-F376E5E59BA1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6637C-931C-4AB7-8F4C-34B0323F77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0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357" y="479954"/>
            <a:ext cx="4412502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6239" y="1036569"/>
            <a:ext cx="6926044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357" y="2159794"/>
            <a:ext cx="4412502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9416-66DA-4C01-B96E-F376E5E59BA1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6637C-931C-4AB7-8F4C-34B0323F77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2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357" y="479954"/>
            <a:ext cx="4412502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6239" y="1036569"/>
            <a:ext cx="6926044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357" y="2159794"/>
            <a:ext cx="4412502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9416-66DA-4C01-B96E-F376E5E59BA1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6637C-931C-4AB7-8F4C-34B0323F77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0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574" y="383297"/>
            <a:ext cx="1179992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574" y="1916484"/>
            <a:ext cx="1179992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574" y="6672697"/>
            <a:ext cx="307824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49416-66DA-4C01-B96E-F376E5E59BA1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856" y="6672697"/>
            <a:ext cx="461736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2259" y="6672697"/>
            <a:ext cx="307824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6637C-931C-4AB7-8F4C-34B0323F77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1666876" y="1152525"/>
            <a:ext cx="4152900" cy="2657475"/>
          </a:xfrm>
          <a:prstGeom prst="roundRect">
            <a:avLst/>
          </a:prstGeom>
          <a:solidFill>
            <a:schemeClr val="dk1">
              <a:alpha val="5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redondeado 7"/>
          <p:cNvSpPr/>
          <p:nvPr/>
        </p:nvSpPr>
        <p:spPr>
          <a:xfrm>
            <a:off x="6115051" y="1152525"/>
            <a:ext cx="4152900" cy="2657475"/>
          </a:xfrm>
          <a:prstGeom prst="roundRect">
            <a:avLst/>
          </a:prstGeom>
          <a:solidFill>
            <a:schemeClr val="dk1">
              <a:alpha val="5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redondeado 8"/>
          <p:cNvSpPr/>
          <p:nvPr/>
        </p:nvSpPr>
        <p:spPr>
          <a:xfrm>
            <a:off x="1666876" y="4000500"/>
            <a:ext cx="4152900" cy="2657475"/>
          </a:xfrm>
          <a:prstGeom prst="roundRect">
            <a:avLst/>
          </a:prstGeom>
          <a:solidFill>
            <a:schemeClr val="dk1">
              <a:alpha val="5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redondeado 9"/>
          <p:cNvSpPr/>
          <p:nvPr/>
        </p:nvSpPr>
        <p:spPr>
          <a:xfrm>
            <a:off x="6115051" y="4000499"/>
            <a:ext cx="4152900" cy="2657475"/>
          </a:xfrm>
          <a:prstGeom prst="roundRect">
            <a:avLst/>
          </a:prstGeom>
          <a:solidFill>
            <a:schemeClr val="dk1">
              <a:alpha val="5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redondeado 10"/>
          <p:cNvSpPr/>
          <p:nvPr/>
        </p:nvSpPr>
        <p:spPr>
          <a:xfrm>
            <a:off x="10563226" y="1152525"/>
            <a:ext cx="2752724" cy="2657475"/>
          </a:xfrm>
          <a:prstGeom prst="roundRect">
            <a:avLst/>
          </a:prstGeom>
          <a:solidFill>
            <a:schemeClr val="dk1">
              <a:alpha val="5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redondeado 11"/>
          <p:cNvSpPr/>
          <p:nvPr/>
        </p:nvSpPr>
        <p:spPr>
          <a:xfrm>
            <a:off x="10563226" y="4000499"/>
            <a:ext cx="2752724" cy="2657475"/>
          </a:xfrm>
          <a:prstGeom prst="roundRect">
            <a:avLst/>
          </a:prstGeom>
          <a:solidFill>
            <a:schemeClr val="dk1">
              <a:alpha val="5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redondeado 12"/>
          <p:cNvSpPr/>
          <p:nvPr/>
        </p:nvSpPr>
        <p:spPr>
          <a:xfrm>
            <a:off x="6115051" y="152399"/>
            <a:ext cx="7200898" cy="742951"/>
          </a:xfrm>
          <a:prstGeom prst="roundRect">
            <a:avLst/>
          </a:prstGeom>
          <a:solidFill>
            <a:schemeClr val="dk1">
              <a:alpha val="5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051"/>
            <a:ext cx="1371600" cy="1371600"/>
          </a:xfrm>
          <a:prstGeom prst="rect">
            <a:avLst/>
          </a:prstGeom>
        </p:spPr>
      </p:pic>
      <p:sp>
        <p:nvSpPr>
          <p:cNvPr id="14" name="Rectángulo redondeado 13"/>
          <p:cNvSpPr/>
          <p:nvPr/>
        </p:nvSpPr>
        <p:spPr>
          <a:xfrm>
            <a:off x="0" y="19051"/>
            <a:ext cx="1371601" cy="7180262"/>
          </a:xfrm>
          <a:prstGeom prst="roundRect">
            <a:avLst/>
          </a:prstGeom>
          <a:solidFill>
            <a:schemeClr val="dk1">
              <a:alpha val="5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/>
          <p:cNvSpPr/>
          <p:nvPr/>
        </p:nvSpPr>
        <p:spPr>
          <a:xfrm>
            <a:off x="0" y="-23812"/>
            <a:ext cx="13681075" cy="7223125"/>
          </a:xfrm>
          <a:prstGeom prst="rect">
            <a:avLst/>
          </a:prstGeom>
          <a:gradFill flip="none" rotWithShape="1">
            <a:gsLst>
              <a:gs pos="0">
                <a:srgbClr val="E98A17"/>
              </a:gs>
              <a:gs pos="32000">
                <a:schemeClr val="accent2">
                  <a:lumMod val="95000"/>
                  <a:lumOff val="5000"/>
                </a:schemeClr>
              </a:gs>
              <a:gs pos="71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redondeado 14"/>
          <p:cNvSpPr/>
          <p:nvPr/>
        </p:nvSpPr>
        <p:spPr>
          <a:xfrm>
            <a:off x="1666876" y="1152525"/>
            <a:ext cx="4152900" cy="2657475"/>
          </a:xfrm>
          <a:prstGeom prst="round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redondeado 15"/>
          <p:cNvSpPr/>
          <p:nvPr/>
        </p:nvSpPr>
        <p:spPr>
          <a:xfrm>
            <a:off x="6115051" y="1152525"/>
            <a:ext cx="4152900" cy="2657475"/>
          </a:xfrm>
          <a:prstGeom prst="round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redondeado 16"/>
          <p:cNvSpPr/>
          <p:nvPr/>
        </p:nvSpPr>
        <p:spPr>
          <a:xfrm>
            <a:off x="1666876" y="4000500"/>
            <a:ext cx="4152900" cy="2657475"/>
          </a:xfrm>
          <a:prstGeom prst="round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redondeado 17"/>
          <p:cNvSpPr/>
          <p:nvPr/>
        </p:nvSpPr>
        <p:spPr>
          <a:xfrm>
            <a:off x="6115051" y="4000499"/>
            <a:ext cx="4152900" cy="2657475"/>
          </a:xfrm>
          <a:prstGeom prst="round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redondeado 18"/>
          <p:cNvSpPr/>
          <p:nvPr/>
        </p:nvSpPr>
        <p:spPr>
          <a:xfrm>
            <a:off x="10563226" y="1152525"/>
            <a:ext cx="2752724" cy="2657475"/>
          </a:xfrm>
          <a:prstGeom prst="round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redondeado 19"/>
          <p:cNvSpPr/>
          <p:nvPr/>
        </p:nvSpPr>
        <p:spPr>
          <a:xfrm>
            <a:off x="10563226" y="4000499"/>
            <a:ext cx="2752724" cy="2657475"/>
          </a:xfrm>
          <a:prstGeom prst="round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ángulo redondeado 20"/>
          <p:cNvSpPr/>
          <p:nvPr/>
        </p:nvSpPr>
        <p:spPr>
          <a:xfrm>
            <a:off x="6115051" y="152399"/>
            <a:ext cx="7200898" cy="742951"/>
          </a:xfrm>
          <a:prstGeom prst="round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0" y="-23812"/>
            <a:ext cx="1371601" cy="7223125"/>
          </a:xfrm>
          <a:prstGeom prst="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12"/>
            <a:ext cx="1414463" cy="14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6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1666876" y="1152525"/>
            <a:ext cx="4152900" cy="2657475"/>
          </a:xfrm>
          <a:prstGeom prst="roundRect">
            <a:avLst/>
          </a:prstGeom>
          <a:solidFill>
            <a:schemeClr val="dk1">
              <a:alpha val="5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redondeado 7"/>
          <p:cNvSpPr/>
          <p:nvPr/>
        </p:nvSpPr>
        <p:spPr>
          <a:xfrm>
            <a:off x="6115051" y="1152525"/>
            <a:ext cx="4152900" cy="2657475"/>
          </a:xfrm>
          <a:prstGeom prst="roundRect">
            <a:avLst/>
          </a:prstGeom>
          <a:solidFill>
            <a:schemeClr val="dk1">
              <a:alpha val="5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redondeado 8"/>
          <p:cNvSpPr/>
          <p:nvPr/>
        </p:nvSpPr>
        <p:spPr>
          <a:xfrm>
            <a:off x="1666876" y="4000500"/>
            <a:ext cx="4152900" cy="2657475"/>
          </a:xfrm>
          <a:prstGeom prst="roundRect">
            <a:avLst/>
          </a:prstGeom>
          <a:solidFill>
            <a:schemeClr val="dk1">
              <a:alpha val="5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redondeado 9"/>
          <p:cNvSpPr/>
          <p:nvPr/>
        </p:nvSpPr>
        <p:spPr>
          <a:xfrm>
            <a:off x="6115051" y="4000499"/>
            <a:ext cx="4152900" cy="2657475"/>
          </a:xfrm>
          <a:prstGeom prst="roundRect">
            <a:avLst/>
          </a:prstGeom>
          <a:solidFill>
            <a:schemeClr val="dk1">
              <a:alpha val="5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redondeado 10"/>
          <p:cNvSpPr/>
          <p:nvPr/>
        </p:nvSpPr>
        <p:spPr>
          <a:xfrm>
            <a:off x="10563226" y="1152525"/>
            <a:ext cx="2752724" cy="2657475"/>
          </a:xfrm>
          <a:prstGeom prst="roundRect">
            <a:avLst/>
          </a:prstGeom>
          <a:solidFill>
            <a:schemeClr val="dk1">
              <a:alpha val="5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redondeado 11"/>
          <p:cNvSpPr/>
          <p:nvPr/>
        </p:nvSpPr>
        <p:spPr>
          <a:xfrm>
            <a:off x="10563226" y="4000499"/>
            <a:ext cx="2752724" cy="2657475"/>
          </a:xfrm>
          <a:prstGeom prst="roundRect">
            <a:avLst/>
          </a:prstGeom>
          <a:solidFill>
            <a:schemeClr val="dk1">
              <a:alpha val="5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redondeado 12"/>
          <p:cNvSpPr/>
          <p:nvPr/>
        </p:nvSpPr>
        <p:spPr>
          <a:xfrm>
            <a:off x="6115051" y="152399"/>
            <a:ext cx="7200898" cy="742951"/>
          </a:xfrm>
          <a:prstGeom prst="roundRect">
            <a:avLst/>
          </a:prstGeom>
          <a:solidFill>
            <a:schemeClr val="dk1">
              <a:alpha val="5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051"/>
            <a:ext cx="1371600" cy="1371600"/>
          </a:xfrm>
          <a:prstGeom prst="rect">
            <a:avLst/>
          </a:prstGeom>
        </p:spPr>
      </p:pic>
      <p:sp>
        <p:nvSpPr>
          <p:cNvPr id="14" name="Rectángulo redondeado 13"/>
          <p:cNvSpPr/>
          <p:nvPr/>
        </p:nvSpPr>
        <p:spPr>
          <a:xfrm>
            <a:off x="0" y="19051"/>
            <a:ext cx="1371601" cy="7180262"/>
          </a:xfrm>
          <a:prstGeom prst="roundRect">
            <a:avLst/>
          </a:prstGeom>
          <a:solidFill>
            <a:schemeClr val="dk1">
              <a:alpha val="5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/>
          <p:cNvSpPr/>
          <p:nvPr/>
        </p:nvSpPr>
        <p:spPr>
          <a:xfrm>
            <a:off x="0" y="-23812"/>
            <a:ext cx="13681075" cy="7223125"/>
          </a:xfrm>
          <a:prstGeom prst="rect">
            <a:avLst/>
          </a:prstGeom>
          <a:gradFill flip="none" rotWithShape="1">
            <a:gsLst>
              <a:gs pos="0">
                <a:srgbClr val="E98A17"/>
              </a:gs>
              <a:gs pos="32000">
                <a:schemeClr val="accent2">
                  <a:lumMod val="95000"/>
                  <a:lumOff val="5000"/>
                </a:schemeClr>
              </a:gs>
              <a:gs pos="71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1666876" y="1152525"/>
            <a:ext cx="4152900" cy="2657475"/>
          </a:xfrm>
          <a:prstGeom prst="round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redondeado 15"/>
          <p:cNvSpPr/>
          <p:nvPr/>
        </p:nvSpPr>
        <p:spPr>
          <a:xfrm>
            <a:off x="6115051" y="1152525"/>
            <a:ext cx="4152900" cy="2657475"/>
          </a:xfrm>
          <a:prstGeom prst="round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redondeado 16"/>
          <p:cNvSpPr/>
          <p:nvPr/>
        </p:nvSpPr>
        <p:spPr>
          <a:xfrm>
            <a:off x="1666876" y="4000500"/>
            <a:ext cx="4152900" cy="2657475"/>
          </a:xfrm>
          <a:prstGeom prst="round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redondeado 17"/>
          <p:cNvSpPr/>
          <p:nvPr/>
        </p:nvSpPr>
        <p:spPr>
          <a:xfrm>
            <a:off x="6115051" y="4000499"/>
            <a:ext cx="7200898" cy="2657475"/>
          </a:xfrm>
          <a:prstGeom prst="round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redondeado 18"/>
          <p:cNvSpPr/>
          <p:nvPr/>
        </p:nvSpPr>
        <p:spPr>
          <a:xfrm>
            <a:off x="10563226" y="1152525"/>
            <a:ext cx="2752724" cy="2657475"/>
          </a:xfrm>
          <a:prstGeom prst="round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ángulo redondeado 20"/>
          <p:cNvSpPr/>
          <p:nvPr/>
        </p:nvSpPr>
        <p:spPr>
          <a:xfrm>
            <a:off x="6115051" y="152399"/>
            <a:ext cx="7200898" cy="742951"/>
          </a:xfrm>
          <a:prstGeom prst="round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0" y="-23812"/>
            <a:ext cx="1371601" cy="7223125"/>
          </a:xfrm>
          <a:prstGeom prst="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12"/>
            <a:ext cx="1414463" cy="1414463"/>
          </a:xfrm>
          <a:prstGeom prst="rect">
            <a:avLst/>
          </a:prstGeom>
        </p:spPr>
      </p:pic>
      <p:sp>
        <p:nvSpPr>
          <p:cNvPr id="6" name="Llamada ovalada 5"/>
          <p:cNvSpPr/>
          <p:nvPr/>
        </p:nvSpPr>
        <p:spPr>
          <a:xfrm flipH="1">
            <a:off x="1624013" y="962025"/>
            <a:ext cx="497825" cy="442426"/>
          </a:xfrm>
          <a:prstGeom prst="wedgeEllipse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lamada ovalada 21"/>
          <p:cNvSpPr/>
          <p:nvPr/>
        </p:nvSpPr>
        <p:spPr>
          <a:xfrm flipH="1">
            <a:off x="1624012" y="3859456"/>
            <a:ext cx="497825" cy="442426"/>
          </a:xfrm>
          <a:prstGeom prst="wedgeEllipse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499" y="3951044"/>
            <a:ext cx="300050" cy="300050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297" y="1033213"/>
            <a:ext cx="300050" cy="300050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289" y="6379781"/>
            <a:ext cx="2184176" cy="855126"/>
          </a:xfrm>
          <a:prstGeom prst="rect">
            <a:avLst/>
          </a:prstGeom>
        </p:spPr>
      </p:pic>
      <p:sp>
        <p:nvSpPr>
          <p:cNvPr id="32" name="Llamada ovalada 31"/>
          <p:cNvSpPr/>
          <p:nvPr/>
        </p:nvSpPr>
        <p:spPr>
          <a:xfrm flipH="1">
            <a:off x="5791037" y="19051"/>
            <a:ext cx="497825" cy="442426"/>
          </a:xfrm>
          <a:prstGeom prst="wedgeEllipse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Imagen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200" y="47480"/>
            <a:ext cx="339498" cy="33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5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1598658" y="678647"/>
            <a:ext cx="2195997" cy="1343608"/>
          </a:xfrm>
          <a:prstGeom prst="round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redondeado 4"/>
          <p:cNvSpPr/>
          <p:nvPr/>
        </p:nvSpPr>
        <p:spPr>
          <a:xfrm>
            <a:off x="4149026" y="694820"/>
            <a:ext cx="2195997" cy="1343608"/>
          </a:xfrm>
          <a:prstGeom prst="round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redondeado 5"/>
          <p:cNvSpPr/>
          <p:nvPr/>
        </p:nvSpPr>
        <p:spPr>
          <a:xfrm>
            <a:off x="4149026" y="2334830"/>
            <a:ext cx="2195997" cy="1343608"/>
          </a:xfrm>
          <a:prstGeom prst="round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redondeado 6"/>
          <p:cNvSpPr/>
          <p:nvPr/>
        </p:nvSpPr>
        <p:spPr>
          <a:xfrm>
            <a:off x="1598658" y="2334830"/>
            <a:ext cx="2195997" cy="1343608"/>
          </a:xfrm>
          <a:prstGeom prst="round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redondeado 8"/>
          <p:cNvSpPr/>
          <p:nvPr/>
        </p:nvSpPr>
        <p:spPr>
          <a:xfrm>
            <a:off x="10117702" y="678646"/>
            <a:ext cx="3256382" cy="2999791"/>
          </a:xfrm>
          <a:prstGeom prst="round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redondeado 9"/>
          <p:cNvSpPr/>
          <p:nvPr/>
        </p:nvSpPr>
        <p:spPr>
          <a:xfrm>
            <a:off x="1598659" y="3841724"/>
            <a:ext cx="8260894" cy="3159967"/>
          </a:xfrm>
          <a:prstGeom prst="round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redondeado 10"/>
          <p:cNvSpPr/>
          <p:nvPr/>
        </p:nvSpPr>
        <p:spPr>
          <a:xfrm>
            <a:off x="10117702" y="3841724"/>
            <a:ext cx="3256382" cy="3159967"/>
          </a:xfrm>
          <a:prstGeom prst="round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ágono 11"/>
          <p:cNvSpPr/>
          <p:nvPr/>
        </p:nvSpPr>
        <p:spPr>
          <a:xfrm>
            <a:off x="2022117" y="-106265"/>
            <a:ext cx="4253819" cy="532571"/>
          </a:xfrm>
          <a:prstGeom prst="homePlate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redondeado 12"/>
          <p:cNvSpPr/>
          <p:nvPr/>
        </p:nvSpPr>
        <p:spPr>
          <a:xfrm>
            <a:off x="6603171" y="694820"/>
            <a:ext cx="3256382" cy="2983618"/>
          </a:xfrm>
          <a:prstGeom prst="round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lamada ovalada 18"/>
          <p:cNvSpPr/>
          <p:nvPr/>
        </p:nvSpPr>
        <p:spPr>
          <a:xfrm flipH="1">
            <a:off x="6458353" y="531534"/>
            <a:ext cx="497825" cy="442426"/>
          </a:xfrm>
          <a:prstGeom prst="wedgeEllipseCallou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lamada ovalada 26"/>
          <p:cNvSpPr/>
          <p:nvPr/>
        </p:nvSpPr>
        <p:spPr>
          <a:xfrm flipH="1">
            <a:off x="9881134" y="533012"/>
            <a:ext cx="497825" cy="442426"/>
          </a:xfrm>
          <a:prstGeom prst="wedgeEllipseCallou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lamada ovalada 27"/>
          <p:cNvSpPr/>
          <p:nvPr/>
        </p:nvSpPr>
        <p:spPr>
          <a:xfrm flipH="1">
            <a:off x="9878231" y="3678437"/>
            <a:ext cx="497825" cy="442426"/>
          </a:xfrm>
          <a:prstGeom prst="wedgeEllipseCallou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lamada ovalada 28"/>
          <p:cNvSpPr/>
          <p:nvPr/>
        </p:nvSpPr>
        <p:spPr>
          <a:xfrm flipH="1">
            <a:off x="1437529" y="3742786"/>
            <a:ext cx="497825" cy="442426"/>
          </a:xfrm>
          <a:prstGeom prst="wedgeEllipseCallou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387" y="606702"/>
            <a:ext cx="280628" cy="28062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005" y="3770145"/>
            <a:ext cx="259010" cy="25901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390" y="631115"/>
            <a:ext cx="260007" cy="26000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20" y="3841724"/>
            <a:ext cx="255442" cy="255442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289" y="6379781"/>
            <a:ext cx="2184176" cy="85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2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4728</TotalTime>
  <Words>0</Words>
  <Application>Microsoft Office PowerPoint</Application>
  <PresentationFormat>Personalizado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losespinolas06@gmail.com</dc:creator>
  <cp:lastModifiedBy>losespinolas06@gmail.com</cp:lastModifiedBy>
  <cp:revision>35</cp:revision>
  <dcterms:created xsi:type="dcterms:W3CDTF">2022-10-14T14:47:19Z</dcterms:created>
  <dcterms:modified xsi:type="dcterms:W3CDTF">2022-11-20T02:52:55Z</dcterms:modified>
</cp:coreProperties>
</file>