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117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55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15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426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96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585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6976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1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493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964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89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756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067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72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91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696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B78B-E196-4549-A73B-962B2A73E9FB}" type="datetimeFigureOut">
              <a:rPr lang="fr-BE" smtClean="0"/>
              <a:t>02-10-20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164C75-B31F-466E-A7B5-4E4447F1C49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332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tzolo.com/paint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7808A-8CD9-402F-92AA-E72F3C40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B9E12-CF29-4FF2-8541-C070D53AF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Projet </a:t>
            </a:r>
            <a:r>
              <a:rPr lang="fr-BE" dirty="0" smtClean="0"/>
              <a:t>à rendre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841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Etape 07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Ajoutez un système de commentaires pour les tableaux.  Seuls ceux-ci seront enregistrés via une entité (pas les auteurs des commentaires).</a:t>
            </a:r>
          </a:p>
          <a:p>
            <a:r>
              <a:rPr lang="fr-BE" dirty="0" smtClean="0"/>
              <a:t>La création des commentaires se fera via la partie publique et je ne demande pas d’administration pour ceux-ci.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7357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Degré de maîtrise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Le soin et la recherche apportés à l’interface (</a:t>
            </a:r>
            <a:r>
              <a:rPr lang="fr-BE" dirty="0" err="1" smtClean="0"/>
              <a:t>template</a:t>
            </a:r>
            <a:r>
              <a:rPr lang="fr-BE" dirty="0" smtClean="0"/>
              <a:t>).</a:t>
            </a:r>
          </a:p>
          <a:p>
            <a:r>
              <a:rPr lang="fr-BE" dirty="0" smtClean="0"/>
              <a:t>L’ajout d’un système d’</a:t>
            </a:r>
            <a:r>
              <a:rPr lang="fr-BE" dirty="0" err="1" smtClean="0"/>
              <a:t>upload</a:t>
            </a:r>
            <a:r>
              <a:rPr lang="fr-BE" dirty="0" smtClean="0"/>
              <a:t> de tableaux. (pas obligatoire)</a:t>
            </a:r>
          </a:p>
          <a:p>
            <a:r>
              <a:rPr lang="fr-BE" dirty="0" smtClean="0"/>
              <a:t>Des fonctionnalités supplémentaires comme des tris, une recherche…</a:t>
            </a:r>
          </a:p>
          <a:p>
            <a:r>
              <a:rPr lang="fr-BE" dirty="0" smtClean="0"/>
              <a:t>La recherche personnelle comme dans tout projet.</a:t>
            </a:r>
          </a:p>
          <a:p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pPr marL="914400" lvl="2" indent="0" algn="r">
              <a:buNone/>
            </a:pPr>
            <a:r>
              <a:rPr lang="fr-BE" dirty="0" smtClean="0"/>
              <a:t>Bon travail !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78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C8933-D615-44E0-A30D-1204117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CBA4BE-2CAA-4DC9-BA26-8BC035DC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Utilisez Symfony pour la création d’un site Web destiné à une galerie d’</a:t>
            </a:r>
            <a:r>
              <a:rPr lang="fr-BE" dirty="0" err="1"/>
              <a:t>oeuvres</a:t>
            </a:r>
            <a:r>
              <a:rPr lang="fr-BE" dirty="0"/>
              <a:t> d’art (peintures</a:t>
            </a:r>
            <a:r>
              <a:rPr lang="fr-BE" dirty="0" smtClean="0"/>
              <a:t>).  L’objectif n’est pas de vendre des tableaux mais de proposer de les visualiser et d’afficher de détails et commentaires.</a:t>
            </a:r>
          </a:p>
          <a:p>
            <a:r>
              <a:rPr lang="fr-BE" dirty="0" smtClean="0"/>
              <a:t>La mise en page sera réalisée avec le </a:t>
            </a:r>
            <a:r>
              <a:rPr lang="fr-BE" dirty="0" err="1" smtClean="0"/>
              <a:t>framework</a:t>
            </a:r>
            <a:r>
              <a:rPr lang="fr-BE" dirty="0" smtClean="0"/>
              <a:t> </a:t>
            </a:r>
            <a:r>
              <a:rPr lang="fr-BE" dirty="0" err="1" smtClean="0"/>
              <a:t>Bootstrap</a:t>
            </a:r>
            <a:r>
              <a:rPr lang="fr-BE" dirty="0" smtClean="0"/>
              <a:t> et les illustrations seront récupérées d’internet.</a:t>
            </a:r>
          </a:p>
          <a:p>
            <a:r>
              <a:rPr lang="fr-BE" dirty="0" smtClean="0"/>
              <a:t>Dans un premier temps, vous réaliserez la partie statique avant d’entreprendre la conception et l’utilisation de la base de données.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085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Sources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https://www.artzolo.com/paintings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599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560A5-81A5-4069-AAAF-5912BCA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Etape </a:t>
            </a:r>
            <a:r>
              <a:rPr lang="fr-BE" dirty="0" smtClean="0"/>
              <a:t>01 – prise en main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42629-B405-43CD-8248-2EABA1E2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9609666" cy="3880773"/>
          </a:xfrm>
        </p:spPr>
        <p:txBody>
          <a:bodyPr>
            <a:noAutofit/>
          </a:bodyPr>
          <a:lstStyle/>
          <a:p>
            <a:r>
              <a:rPr lang="fr-BE" dirty="0"/>
              <a:t>Installez et créez le projet « </a:t>
            </a:r>
            <a:r>
              <a:rPr lang="fr-BE" dirty="0" err="1"/>
              <a:t>gallery</a:t>
            </a:r>
            <a:r>
              <a:rPr lang="fr-BE" dirty="0"/>
              <a:t> »</a:t>
            </a:r>
          </a:p>
          <a:p>
            <a:r>
              <a:rPr lang="fr-BE" dirty="0"/>
              <a:t>Créez les pages suivantes:</a:t>
            </a:r>
          </a:p>
          <a:p>
            <a:pPr lvl="1"/>
            <a:r>
              <a:rPr lang="fr-BE" sz="1800" dirty="0"/>
              <a:t>Home</a:t>
            </a:r>
          </a:p>
          <a:p>
            <a:pPr lvl="1"/>
            <a:r>
              <a:rPr lang="fr-BE" sz="1800" dirty="0" err="1"/>
              <a:t>Gallery</a:t>
            </a:r>
            <a:endParaRPr lang="fr-BE" sz="1800" dirty="0"/>
          </a:p>
          <a:p>
            <a:pPr lvl="1"/>
            <a:r>
              <a:rPr lang="fr-BE" sz="1800" dirty="0"/>
              <a:t>About</a:t>
            </a:r>
          </a:p>
          <a:p>
            <a:pPr lvl="1"/>
            <a:r>
              <a:rPr lang="fr-BE" sz="1800" dirty="0"/>
              <a:t>Team</a:t>
            </a:r>
          </a:p>
          <a:p>
            <a:r>
              <a:rPr lang="fr-BE" dirty="0"/>
              <a:t>Les pages devront être enregistrées dans le dossier « pages </a:t>
            </a:r>
            <a:r>
              <a:rPr lang="fr-BE" dirty="0" smtClean="0"/>
              <a:t>» et renommées en fonction de leur contenu</a:t>
            </a:r>
            <a:endParaRPr lang="fr-BE" dirty="0"/>
          </a:p>
          <a:p>
            <a:r>
              <a:rPr lang="fr-BE" dirty="0"/>
              <a:t>Installez Bootstrap dans votre projet</a:t>
            </a:r>
          </a:p>
          <a:p>
            <a:r>
              <a:rPr lang="fr-BE" dirty="0"/>
              <a:t>La page Home contiendra </a:t>
            </a:r>
            <a:r>
              <a:rPr lang="fr-BE" dirty="0" smtClean="0"/>
              <a:t>un texte et une présentation de votre choix (en-tête)</a:t>
            </a:r>
            <a:endParaRPr lang="fr-BE" dirty="0"/>
          </a:p>
          <a:p>
            <a:r>
              <a:rPr lang="fr-BE" dirty="0"/>
              <a:t>Les autres pages seulement un </a:t>
            </a:r>
            <a:r>
              <a:rPr lang="fr-BE" dirty="0" smtClean="0"/>
              <a:t>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9806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 02 </a:t>
            </a:r>
            <a:r>
              <a:rPr lang="fr-BE" dirty="0"/>
              <a:t>– prise en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Ajoutez une </a:t>
            </a:r>
            <a:r>
              <a:rPr lang="fr-FR" dirty="0" err="1"/>
              <a:t>navbar</a:t>
            </a:r>
            <a:r>
              <a:rPr lang="fr-FR" dirty="0"/>
              <a:t> avec les différents liens (fonctionnels) du projet.</a:t>
            </a:r>
          </a:p>
          <a:p>
            <a:r>
              <a:rPr lang="fr-FR" dirty="0"/>
              <a:t>Affichez </a:t>
            </a:r>
            <a:r>
              <a:rPr lang="fr-FR" dirty="0" smtClean="0"/>
              <a:t>un </a:t>
            </a:r>
            <a:r>
              <a:rPr lang="fr-FR" dirty="0" err="1" smtClean="0"/>
              <a:t>slider</a:t>
            </a:r>
            <a:r>
              <a:rPr lang="fr-FR" dirty="0" smtClean="0"/>
              <a:t> pour mettre en avant la galerie.</a:t>
            </a:r>
            <a:endParaRPr lang="fr-FR" dirty="0"/>
          </a:p>
          <a:p>
            <a:r>
              <a:rPr lang="fr-FR" dirty="0" smtClean="0"/>
              <a:t>Utilisez une </a:t>
            </a:r>
            <a:r>
              <a:rPr lang="fr-FR" dirty="0" err="1" smtClean="0"/>
              <a:t>favicon</a:t>
            </a:r>
            <a:r>
              <a:rPr lang="fr-FR" dirty="0" smtClean="0"/>
              <a:t> de votre choix pour votre projet.</a:t>
            </a:r>
          </a:p>
        </p:txBody>
      </p:sp>
    </p:spTree>
    <p:extLst>
      <p:ext uri="{BB962C8B-B14F-4D97-AF65-F5344CB8AC3E}">
        <p14:creationId xmlns:p14="http://schemas.microsoft.com/office/powerpoint/2010/main" val="24475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Etape 03 – Entité et </a:t>
            </a:r>
            <a:r>
              <a:rPr lang="fr-BE" dirty="0" err="1" smtClean="0"/>
              <a:t>fixtures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 smtClean="0"/>
              <a:t>Configurez le fichier .</a:t>
            </a:r>
            <a:r>
              <a:rPr lang="fr-BE" dirty="0" err="1" smtClean="0"/>
              <a:t>env</a:t>
            </a:r>
            <a:r>
              <a:rPr lang="fr-BE" dirty="0" smtClean="0"/>
              <a:t> et créez la base de données « </a:t>
            </a:r>
            <a:r>
              <a:rPr lang="fr-BE" dirty="0" err="1" smtClean="0"/>
              <a:t>gallery</a:t>
            </a:r>
            <a:r>
              <a:rPr lang="fr-BE" dirty="0" smtClean="0"/>
              <a:t> »</a:t>
            </a:r>
          </a:p>
          <a:p>
            <a:r>
              <a:rPr lang="fr-BE" dirty="0" smtClean="0"/>
              <a:t>Créez une entité « Painting »  Voici les attributs proposés mais vous pouvez en ajouter d’autres.</a:t>
            </a:r>
          </a:p>
          <a:p>
            <a:pPr lvl="1"/>
            <a:r>
              <a:rPr lang="fr-BE" dirty="0" err="1"/>
              <a:t>t</a:t>
            </a:r>
            <a:r>
              <a:rPr lang="fr-BE" dirty="0" err="1" smtClean="0"/>
              <a:t>itle</a:t>
            </a:r>
            <a:endParaRPr lang="fr-BE" dirty="0"/>
          </a:p>
          <a:p>
            <a:pPr lvl="1"/>
            <a:r>
              <a:rPr lang="fr-BE" dirty="0"/>
              <a:t>d</a:t>
            </a:r>
            <a:r>
              <a:rPr lang="fr-BE" dirty="0" smtClean="0"/>
              <a:t>escription</a:t>
            </a:r>
          </a:p>
          <a:p>
            <a:pPr lvl="1"/>
            <a:r>
              <a:rPr lang="fr-BE" dirty="0" err="1"/>
              <a:t>c</a:t>
            </a:r>
            <a:r>
              <a:rPr lang="fr-BE" dirty="0" err="1" smtClean="0"/>
              <a:t>reated</a:t>
            </a:r>
            <a:endParaRPr lang="fr-BE" dirty="0" smtClean="0"/>
          </a:p>
          <a:p>
            <a:pPr lvl="1"/>
            <a:r>
              <a:rPr lang="fr-BE" dirty="0" err="1"/>
              <a:t>h</a:t>
            </a:r>
            <a:r>
              <a:rPr lang="fr-BE" dirty="0" err="1" smtClean="0"/>
              <a:t>eight</a:t>
            </a:r>
            <a:endParaRPr lang="fr-BE" dirty="0" smtClean="0"/>
          </a:p>
          <a:p>
            <a:pPr lvl="1"/>
            <a:r>
              <a:rPr lang="fr-BE" dirty="0" err="1"/>
              <a:t>w</a:t>
            </a:r>
            <a:r>
              <a:rPr lang="fr-BE" dirty="0" err="1" smtClean="0"/>
              <a:t>idth</a:t>
            </a:r>
            <a:endParaRPr lang="fr-BE" dirty="0" smtClean="0"/>
          </a:p>
          <a:p>
            <a:pPr lvl="1"/>
            <a:r>
              <a:rPr lang="fr-BE" dirty="0"/>
              <a:t>i</a:t>
            </a:r>
            <a:r>
              <a:rPr lang="fr-BE" dirty="0" smtClean="0"/>
              <a:t>mage</a:t>
            </a:r>
          </a:p>
          <a:p>
            <a:r>
              <a:rPr lang="fr-BE" dirty="0" smtClean="0"/>
              <a:t>Faites la migration vers </a:t>
            </a:r>
            <a:r>
              <a:rPr lang="fr-BE" dirty="0" err="1" smtClean="0"/>
              <a:t>Mysql</a:t>
            </a:r>
            <a:endParaRPr lang="fr-BE" dirty="0" smtClean="0"/>
          </a:p>
          <a:p>
            <a:r>
              <a:rPr lang="fr-BE" dirty="0" smtClean="0"/>
              <a:t>Remplir avec des </a:t>
            </a:r>
            <a:r>
              <a:rPr lang="fr-BE" dirty="0" err="1" smtClean="0"/>
              <a:t>fixtures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9502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Etape 04 – CRUD - 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43987"/>
            <a:ext cx="9227643" cy="3880773"/>
          </a:xfrm>
        </p:spPr>
        <p:txBody>
          <a:bodyPr/>
          <a:lstStyle/>
          <a:p>
            <a:r>
              <a:rPr lang="fr-BE" dirty="0" smtClean="0"/>
              <a:t>Affichez comme vous le souhaitez sur la page home les tableaux de la galerie:</a:t>
            </a:r>
          </a:p>
          <a:p>
            <a:pPr marL="0" indent="0">
              <a:buNone/>
            </a:pPr>
            <a:r>
              <a:rPr lang="fr-BE" dirty="0" smtClean="0"/>
              <a:t>Image, </a:t>
            </a:r>
            <a:r>
              <a:rPr lang="fr-BE" dirty="0" err="1" smtClean="0"/>
              <a:t>title</a:t>
            </a:r>
            <a:r>
              <a:rPr lang="fr-BE" dirty="0" smtClean="0"/>
              <a:t> et </a:t>
            </a:r>
            <a:r>
              <a:rPr lang="fr-BE" dirty="0" err="1" smtClean="0"/>
              <a:t>created</a:t>
            </a:r>
            <a:r>
              <a:rPr lang="fr-BE" dirty="0" smtClean="0"/>
              <a:t>.</a:t>
            </a:r>
          </a:p>
          <a:p>
            <a:r>
              <a:rPr lang="fr-BE" dirty="0" smtClean="0"/>
              <a:t>Permettez aux visiteurs de voir les détails du tableau lors d’un clic.  Pour ce faire, créez une vue de type détail.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895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Etape 05 </a:t>
            </a:r>
            <a:r>
              <a:rPr lang="fr-BE" dirty="0" err="1" smtClean="0"/>
              <a:t>Crud</a:t>
            </a:r>
            <a:r>
              <a:rPr lang="fr-BE" dirty="0" smtClean="0"/>
              <a:t> - ADMIN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Créez une administration séparée de la page d’accueil.</a:t>
            </a:r>
          </a:p>
          <a:p>
            <a:r>
              <a:rPr lang="fr-BE" dirty="0" smtClean="0"/>
              <a:t>Elle contiendra la liste des peintures avec les options « supprimer et mettre à jour ».  Ces fonctionnalités seront opérationnelles et confirmées par un message de type Flash.</a:t>
            </a:r>
          </a:p>
          <a:p>
            <a:r>
              <a:rPr lang="fr-BE" dirty="0" smtClean="0"/>
              <a:t>Je ne vous demande pas de sécuriser votre application.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2968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Etape 06 – Gestion des catégories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Ajoutez à votre application une entité permettant d’afficher une catégorie aux tableaux ou si vous le souhaitez un auteur.</a:t>
            </a:r>
          </a:p>
          <a:p>
            <a:r>
              <a:rPr lang="fr-BE" dirty="0" smtClean="0"/>
              <a:t>Cette information apparaîtra pour chaque affichage des tableaux et sera présente aussi dans le formulaire (</a:t>
            </a:r>
            <a:r>
              <a:rPr lang="fr-BE" dirty="0" err="1" smtClean="0"/>
              <a:t>add</a:t>
            </a:r>
            <a:r>
              <a:rPr lang="fr-BE" dirty="0" smtClean="0"/>
              <a:t>/update).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93110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2787</TotalTime>
  <Words>363</Words>
  <Application>Microsoft Office PowerPoint</Application>
  <PresentationFormat>Grand écran</PresentationFormat>
  <Paragraphs>57</Paragraphs>
  <Slides>11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Application</vt:lpstr>
      <vt:lpstr>Principe</vt:lpstr>
      <vt:lpstr>Sources</vt:lpstr>
      <vt:lpstr>Etape 01 – prise en main</vt:lpstr>
      <vt:lpstr>Etape 02 – prise en main</vt:lpstr>
      <vt:lpstr>Etape 03 – Entité et fixtures</vt:lpstr>
      <vt:lpstr>Etape 04 – CRUD - View </vt:lpstr>
      <vt:lpstr>Etape 05 Crud - ADMIN</vt:lpstr>
      <vt:lpstr>Etape 06 – Gestion des catégories</vt:lpstr>
      <vt:lpstr>Etape 07</vt:lpstr>
      <vt:lpstr>Degré de maîtrise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</dc:title>
  <dc:creator>Prof 313-01</dc:creator>
  <cp:lastModifiedBy>Patrick</cp:lastModifiedBy>
  <cp:revision>28</cp:revision>
  <dcterms:created xsi:type="dcterms:W3CDTF">2019-09-20T11:44:12Z</dcterms:created>
  <dcterms:modified xsi:type="dcterms:W3CDTF">2020-10-02T14:30:28Z</dcterms:modified>
</cp:coreProperties>
</file>