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1519C-32DD-44ED-A5D9-8797AA376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A7AEB-8174-4710-A185-79FD3C0C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6C4FD-B944-48CC-AEC1-6A29EF1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BCBCA-3204-4222-A436-B1C82C60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10184-EE06-4DFF-9C84-45BD41A0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2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A3C71-A6FC-4FED-A765-8C08B1A5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AFB58-7D00-49F1-A9BD-ACF1D88A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081B0-B143-4D42-8D05-419AFCC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354D6-46DF-4450-A819-CEB910D9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B98C5-2620-4DC0-8368-5DD5A590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8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7ADBB-F922-4B63-942A-D50A40A0C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E82527-E29E-494F-947B-8B9B8A55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58286-88FD-4F10-84DB-C54AD94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40899-5AFA-4022-95A1-CB50BDF1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501E3-8B9F-417C-8FAD-5610D38F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2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EA0B5-5DA3-40E1-8625-1455AADB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A1A08-81E6-4899-B92C-20782998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B5841-A4AF-4CEC-AB40-AF753FA6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097E1-A57E-4916-9BB3-ABC97E7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37C61-1D93-4961-9523-E75C7578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4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02CB3-C1E8-4236-934E-6217205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1AE4A-2783-4E4D-916E-765E7AC0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5DF8D-13CA-4064-B06F-96A2632F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023EA-4CE3-401A-81BC-20007A6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94700-74EA-4064-B751-E28648C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4E39-BFE8-409F-90C4-29638E7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239B8-F7F9-4435-9A1E-9C0F44025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C20879-3F5D-473F-B94B-9FD71FD6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94D72-CC82-421C-ADDB-8040802C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D4619-36C6-40D0-952D-E35BEF98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B9F8A-60B0-4C42-B233-8579145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66CBB-1634-42B3-9242-D70A0EE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4F022-841C-4775-87C8-3D997EB0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6E1871-F776-4E54-AA9F-A8E139A5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5C92FF-B32E-498B-82DA-90651E87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BBC80-8D56-4ECD-A736-E26F7E883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3B419D-2400-40F6-8DFA-CA182CEC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210D73-D10B-4024-9394-7E0F012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25792D-72DF-4D19-86F0-B7FA3EA4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6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A8CA1-10B4-4DAE-BFB0-83153E34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44D57B-AECC-4F9C-927F-B3367BB1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1B20EA-2FC7-4C3F-AD1F-3C190F6C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971BFA-F9AA-49B1-A0F0-390071C1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E7B663-2C45-45F0-BAD3-72133120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034446-8149-4626-9EC8-8498C46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A0437D-9F71-471F-B8CC-F0DB5D37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0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4936-3997-4D97-978C-B71F1FA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E70A4-481E-4BD8-A84A-6A4B73E6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2554B-ADB4-4C25-B963-7488175A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68540-3941-4FB4-A0A0-B147D75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428CA-8CE9-413D-9D79-11BEB7E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A742F-DE30-461B-A4A4-BCBC8AB3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6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A93C0-1691-4026-8481-EC4982A1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0BF8B1-C515-478F-99FE-B3306E160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A7E39E-8369-454A-BF09-FCD1E612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AB891-0CF4-40DB-8C00-18C3E55C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00253-27DB-42E1-AEEC-DB03614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85F8A-7721-4B2D-95DF-59E4F1CE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6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CCBF82-17A1-4080-81AA-A99F9D33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2C8CB9-E931-488D-A00C-EDE6FEA4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02BFA-C520-4CAD-9977-A9A79AE05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F33E-E6DA-4631-B8A2-38B5BFB203DC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4909A-334B-4021-B468-7C0ACF42F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771D4-DF5C-48F9-8781-4C461ECB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8153-983E-43A3-AFF9-DA8D76E0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5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FED9E1E-9B37-4579-8D20-4CB4B53F9664}"/>
              </a:ext>
            </a:extLst>
          </p:cNvPr>
          <p:cNvSpPr/>
          <p:nvPr/>
        </p:nvSpPr>
        <p:spPr>
          <a:xfrm>
            <a:off x="0" y="-1"/>
            <a:ext cx="12192000" cy="5734976"/>
          </a:xfrm>
          <a:prstGeom prst="rect">
            <a:avLst/>
          </a:prstGeom>
          <a:solidFill>
            <a:srgbClr val="EFE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7583E4-DB84-464B-8365-BE1FC5A5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69" y="1193746"/>
            <a:ext cx="8849144" cy="300238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2AE7407-A0B2-4A14-BE1C-21F3511794BD}"/>
              </a:ext>
            </a:extLst>
          </p:cNvPr>
          <p:cNvSpPr/>
          <p:nvPr/>
        </p:nvSpPr>
        <p:spPr>
          <a:xfrm>
            <a:off x="0" y="5663953"/>
            <a:ext cx="12192000" cy="1194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63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E5EA26ED1D054EBC9F646CFD6AAA95" ma:contentTypeVersion="2" ma:contentTypeDescription="Crear nuevo documento." ma:contentTypeScope="" ma:versionID="72935eebcc25d2879f918cca828db1ef">
  <xsd:schema xmlns:xsd="http://www.w3.org/2001/XMLSchema" xmlns:xs="http://www.w3.org/2001/XMLSchema" xmlns:p="http://schemas.microsoft.com/office/2006/metadata/properties" xmlns:ns2="13111347-934d-4a42-82a7-06925f7c9144" targetNamespace="http://schemas.microsoft.com/office/2006/metadata/properties" ma:root="true" ma:fieldsID="616e2c6629f87eb5a031e204572664b5" ns2:_="">
    <xsd:import namespace="13111347-934d-4a42-82a7-06925f7c91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1347-934d-4a42-82a7-06925f7c9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A30BCD-1F88-4FE3-BF98-3FD40B62A194}"/>
</file>

<file path=customXml/itemProps2.xml><?xml version="1.0" encoding="utf-8"?>
<ds:datastoreItem xmlns:ds="http://schemas.openxmlformats.org/officeDocument/2006/customXml" ds:itemID="{E1035F59-A59A-452D-9D3C-16B9CE296AE4}"/>
</file>

<file path=customXml/itemProps3.xml><?xml version="1.0" encoding="utf-8"?>
<ds:datastoreItem xmlns:ds="http://schemas.openxmlformats.org/officeDocument/2006/customXml" ds:itemID="{10A05E89-D02F-45F4-B169-D162894ACF0A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FMAT CAMS 2</dc:creator>
  <cp:lastModifiedBy>cams</cp:lastModifiedBy>
  <cp:revision>4</cp:revision>
  <dcterms:created xsi:type="dcterms:W3CDTF">2023-05-26T15:47:50Z</dcterms:created>
  <dcterms:modified xsi:type="dcterms:W3CDTF">2023-05-26T20:53:33Z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0x010100A2E5EA26ED1D054EBC9F646CFD6AAA95</vt:lpwstr>
  </property>
</Properties>
</file>