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jVfNNEg9tMj10UPzjUgNv76w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f508ba8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f508ba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f54c7eec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ff54c7e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1.jp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Taller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aprendizaje automático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Supervisado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/>
              <a:t>Presentado por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Víctor Echavarría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Lucero Zárate Herrera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Jesús Alberto Florez Lizarazo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Procesamiento de texto y creación dataset para entrenar modelo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1102" r="0" t="0"/>
          <a:stretch/>
        </p:blipFill>
        <p:spPr>
          <a:xfrm>
            <a:off x="432222" y="4537661"/>
            <a:ext cx="9638012" cy="21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32223" y="1650190"/>
            <a:ext cx="5204079" cy="36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Bolsa de palabras con texto llevado a su raíz:</a:t>
            </a:r>
            <a:endParaRPr sz="2000"/>
          </a:p>
        </p:txBody>
      </p:sp>
      <p:sp>
        <p:nvSpPr>
          <p:cNvPr id="207" name="Google Shape;207;p10"/>
          <p:cNvSpPr txBox="1"/>
          <p:nvPr/>
        </p:nvSpPr>
        <p:spPr>
          <a:xfrm>
            <a:off x="432222" y="4218500"/>
            <a:ext cx="5204079" cy="36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Bolsa de palabras sin texto llevado a su raíz: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222" y="2028895"/>
            <a:ext cx="8840434" cy="2105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884419" y="3885795"/>
            <a:ext cx="1064302" cy="329784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884419" y="6404007"/>
            <a:ext cx="1064302" cy="329784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f508ba83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ff508ba83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Evaluación de modelos</a:t>
            </a:r>
            <a:endParaRPr/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Validación cruzada de 10 pliegues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59" y="6420439"/>
            <a:ext cx="5390987" cy="16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1297855" y="1620292"/>
            <a:ext cx="4354716" cy="40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Precisión modelos con palabras llevadas a su raíz.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6950426" y="1620292"/>
            <a:ext cx="4354716" cy="40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Precisión modelos sin palabras llevadas a su raíz.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741" y="6433217"/>
            <a:ext cx="5545088" cy="13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50" y="1904025"/>
            <a:ext cx="5516953" cy="45229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822" y="1943175"/>
            <a:ext cx="5391000" cy="444459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2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Evaluación de modelos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3176" y="3218431"/>
            <a:ext cx="4096322" cy="199100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 txBox="1"/>
          <p:nvPr/>
        </p:nvSpPr>
        <p:spPr>
          <a:xfrm>
            <a:off x="1070269" y="1893138"/>
            <a:ext cx="5696745" cy="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confusión Maquina vectores de soporte lineal.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612673" y="2729236"/>
            <a:ext cx="2895432" cy="48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de desempeño.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401" y="2301351"/>
            <a:ext cx="5446850" cy="42275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Comportamiento en productivo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053" y="1822348"/>
            <a:ext cx="9850225" cy="473458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2505451" y="4616970"/>
            <a:ext cx="807375" cy="26982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2565411" y="2980447"/>
            <a:ext cx="807375" cy="26982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2698230" y="6253493"/>
            <a:ext cx="674556" cy="26982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817997" y="5447122"/>
            <a:ext cx="565440" cy="246041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2490462" y="5447121"/>
            <a:ext cx="565440" cy="246041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 flipH="1" rot="10800000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666"/>
                </a:srgbClr>
              </a:gs>
              <a:gs pos="100000">
                <a:srgbClr val="000000">
                  <a:alpha val="86666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472C4">
                  <a:alpha val="16862"/>
                </a:srgbClr>
              </a:gs>
              <a:gs pos="74000">
                <a:srgbClr val="1F3864">
                  <a:alpha val="0"/>
                </a:srgbClr>
              </a:gs>
              <a:gs pos="100000">
                <a:srgbClr val="1F3864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615143" y="297740"/>
            <a:ext cx="8294384" cy="980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 txBox="1"/>
          <p:nvPr>
            <p:ph idx="1" type="body"/>
          </p:nvPr>
        </p:nvSpPr>
        <p:spPr>
          <a:xfrm>
            <a:off x="838200" y="2166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/>
              <a:t>Trabajar con textos demanda recursos de </a:t>
            </a:r>
            <a:r>
              <a:rPr lang="en-US" sz="2400"/>
              <a:t>máquina</a:t>
            </a:r>
            <a:r>
              <a:rPr lang="en-US" sz="2400"/>
              <a:t> importantes que se deben considerar y aplicar técnicas de procesamiento de texto para minimizar los mismos.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/>
              <a:t>Al momento de sacar a productivo un modelo de clasificación se debe tener en cuenta el contexto de los datos de entrenamiento y el objetivo de negocio que se quiere cumplir con este modelo.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f54c7eecd_0_5"/>
          <p:cNvSpPr txBox="1"/>
          <p:nvPr>
            <p:ph idx="1" type="body"/>
          </p:nvPr>
        </p:nvSpPr>
        <p:spPr>
          <a:xfrm>
            <a:off x="615725" y="751950"/>
            <a:ext cx="10515600" cy="539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5600">
                <a:solidFill>
                  <a:srgbClr val="2F5496"/>
                </a:solidFill>
              </a:rPr>
              <a:t>Gracias…</a:t>
            </a:r>
            <a:r>
              <a:rPr lang="en-US" sz="5600"/>
              <a:t> 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 rot="5400000">
            <a:off x="-638515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5400000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5400000">
            <a:off x="1528907" y="2818967"/>
            <a:ext cx="2501979" cy="557608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5400000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10980"/>
                </a:srgbClr>
              </a:gs>
              <a:gs pos="100000">
                <a:srgbClr val="4472C4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0">
                <a:srgbClr val="4472C4">
                  <a:alpha val="0"/>
                </a:srgbClr>
              </a:gs>
              <a:gs pos="39000">
                <a:srgbClr val="4472C4">
                  <a:alpha val="0"/>
                </a:srgbClr>
              </a:gs>
              <a:gs pos="100000">
                <a:srgbClr val="8DA9DB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Problema de regresión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descr="Una red creada con líneas y puntos.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32905" r="0" t="0"/>
          <a:stretch/>
        </p:blipFill>
        <p:spPr>
          <a:xfrm rot="-5400000">
            <a:off x="6580397" y="802425"/>
            <a:ext cx="4611411" cy="525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Dataset considerado – exploración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82" y="1760544"/>
            <a:ext cx="10771632" cy="144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712" y="3601152"/>
            <a:ext cx="5935286" cy="248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998" y="3673848"/>
            <a:ext cx="6020759" cy="23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flipH="1" rot="10800000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666"/>
                </a:srgbClr>
              </a:gs>
              <a:gs pos="100000">
                <a:srgbClr val="000000">
                  <a:alpha val="86666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472C4">
                  <a:alpha val="16862"/>
                </a:srgbClr>
              </a:gs>
              <a:gs pos="74000">
                <a:srgbClr val="1F3864">
                  <a:alpha val="0"/>
                </a:srgbClr>
              </a:gs>
              <a:gs pos="100000">
                <a:srgbClr val="1F3864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>
            <p:ph type="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Preparación de datos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889" y="2978106"/>
            <a:ext cx="5549009" cy="247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947" y="1698051"/>
            <a:ext cx="3742249" cy="301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02" y="4831709"/>
            <a:ext cx="2437968" cy="185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1510" r="0" t="0"/>
          <a:stretch/>
        </p:blipFill>
        <p:spPr>
          <a:xfrm>
            <a:off x="3196194" y="4833709"/>
            <a:ext cx="2273404" cy="1849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Evaluaci</a:t>
            </a:r>
            <a:r>
              <a:rPr lang="en-US" sz="3700">
                <a:solidFill>
                  <a:srgbClr val="FFFFFF"/>
                </a:solidFill>
              </a:rPr>
              <a:t>ón de modelos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71196" y="1777463"/>
            <a:ext cx="2895432" cy="48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Regresión Lineal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6874570" y="1846172"/>
            <a:ext cx="3430014" cy="383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Random Forest Regresor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Lineal" id="141" name="Google Shape;141;p5"/>
          <p:cNvSpPr/>
          <p:nvPr/>
        </p:nvSpPr>
        <p:spPr>
          <a:xfrm>
            <a:off x="6119446" y="330936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096000" y="3429000"/>
            <a:ext cx="3056792" cy="305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a&#10;&#10;Descripción generada automáticamente"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60" y="2109149"/>
            <a:ext cx="4515140" cy="1964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Tabla&#10;&#10;Descripción generada automáticamente con confianza media"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116" y="2191349"/>
            <a:ext cx="4100146" cy="188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400" y="4093310"/>
            <a:ext cx="5055914" cy="276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9425" y="4952863"/>
            <a:ext cx="6160099" cy="1045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7061233" y="4465122"/>
            <a:ext cx="3429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cruzada Gradient Bosting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227017" y="2057887"/>
            <a:ext cx="7737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errores cuadráticos medios en los dos modelos son altos, lo que señala una discrepancia considerable entre los salarios reales y los predichos. Además, los valores bajos de linealidad (r²) indican una asociación débil entre los valores predichos y reales.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Ninguno de los modelos dio una gran precisión en la predicción salarial, sin embargo, el modelo de regresión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presentó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rendimiento ligeramente mejor.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necesario tener una muestra amplia con una amplia gama de factores que afecten los salarios y realizar una mejor predicción de estos teniendo en cuenta diferentes contextos.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 flipH="1" rot="5400000">
            <a:off x="-638515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 flipH="1" rot="5400000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flipH="1" rot="5400000">
            <a:off x="1528907" y="2818967"/>
            <a:ext cx="2501979" cy="557608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 flipH="1" rot="5400000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10980"/>
                </a:srgbClr>
              </a:gs>
              <a:gs pos="100000">
                <a:srgbClr val="4472C4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0">
                <a:srgbClr val="4472C4">
                  <a:alpha val="0"/>
                </a:srgbClr>
              </a:gs>
              <a:gs pos="39000">
                <a:srgbClr val="4472C4">
                  <a:alpha val="0"/>
                </a:srgbClr>
              </a:gs>
              <a:gs pos="100000">
                <a:srgbClr val="8DA9DB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Problema de clasificación de texto 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descr="Notas adhesivas en pared de vidrio"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287" y="1357981"/>
            <a:ext cx="6375095" cy="42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Dataset considerado – exploración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20" y="5025633"/>
            <a:ext cx="11850754" cy="148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70" y="2040580"/>
            <a:ext cx="4353533" cy="263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896051"/>
            <a:ext cx="5070944" cy="302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 flipH="1" rot="10800000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666"/>
                </a:srgbClr>
              </a:gs>
              <a:gs pos="100000">
                <a:srgbClr val="000000">
                  <a:alpha val="86666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472C4">
                  <a:alpha val="16862"/>
                </a:srgbClr>
              </a:gs>
              <a:gs pos="74000">
                <a:srgbClr val="1F3864">
                  <a:alpha val="0"/>
                </a:srgbClr>
              </a:gs>
              <a:gs pos="100000">
                <a:srgbClr val="1F3864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699714" y="353160"/>
            <a:ext cx="8294384" cy="980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Procesamiento de texto y creación dataset para entrenar modelo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7650866" y="2503664"/>
            <a:ext cx="3906549" cy="56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Palabras del texto llevadas a su raíz:</a:t>
            </a:r>
            <a:endParaRPr sz="2000"/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1964" t="0"/>
          <a:stretch/>
        </p:blipFill>
        <p:spPr>
          <a:xfrm>
            <a:off x="356367" y="2256827"/>
            <a:ext cx="6938133" cy="392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454" y="3150274"/>
            <a:ext cx="2667372" cy="21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2358140" y="6428998"/>
            <a:ext cx="74757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 tomada de: https://medium.com/@ayselaydin/2-stemming-lemmatization-in-nlp-text-preprocessing-techniques-adfe4d84ceee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2024-04-28T22:26:09Z</dcterms:created>
  <dc:creator>JESUS ALBERTO FLÓREZ LIZARAZO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0x010100BF6ABCBBBC7C3C4DB895898AEEFCCC5E</vt:lpwstr>
  </property>
</Properties>
</file>