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5" r:id="rId3"/>
    <p:sldId id="260" r:id="rId4"/>
    <p:sldId id="267" r:id="rId5"/>
    <p:sldId id="269" r:id="rId6"/>
    <p:sldId id="275" r:id="rId7"/>
    <p:sldId id="277" r:id="rId8"/>
    <p:sldId id="276" r:id="rId9"/>
    <p:sldId id="261" r:id="rId10"/>
    <p:sldId id="268" r:id="rId11"/>
    <p:sldId id="272" r:id="rId12"/>
    <p:sldId id="273" r:id="rId13"/>
    <p:sldId id="278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0059"/>
    <a:srgbClr val="0C3045"/>
    <a:srgbClr val="8F25C7"/>
    <a:srgbClr val="A910FD"/>
    <a:srgbClr val="8D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C4718-3387-D455-59BC-E574741D1FDB}" v="272" dt="2022-04-19T15:51:30.617"/>
    <p1510:client id="{5BCA0435-555A-AE41-0FD4-88057E2B4332}" v="59" dt="2022-04-19T16:43:01.689"/>
    <p1510:client id="{884B6F7A-16A6-BE4E-BD79-AA53C6130488}" v="8729" dt="2022-04-20T03:43:12.235"/>
    <p1510:client id="{CD18A344-D35B-D1FE-07E2-BCD3DDD3FEC3}" v="223" dt="2022-04-19T22:01:32.378"/>
    <p1510:client id="{D2359933-7B09-66F8-D0F8-820B617C6CA6}" v="7612" dt="2022-04-20T03:41:35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ssy, Joseph R" userId="433dab67-127f-4766-80fb-70dbe524e49d" providerId="ADAL" clId="{884B6F7A-16A6-BE4E-BD79-AA53C6130488}"/>
    <pc:docChg chg="undo redo custSel addSld delSld modSld sldOrd">
      <pc:chgData name="Fussy, Joseph R" userId="433dab67-127f-4766-80fb-70dbe524e49d" providerId="ADAL" clId="{884B6F7A-16A6-BE4E-BD79-AA53C6130488}" dt="2022-04-20T03:43:12.235" v="13490" actId="20577"/>
      <pc:docMkLst>
        <pc:docMk/>
      </pc:docMkLst>
      <pc:sldChg chg="modSp mod">
        <pc:chgData name="Fussy, Joseph R" userId="433dab67-127f-4766-80fb-70dbe524e49d" providerId="ADAL" clId="{884B6F7A-16A6-BE4E-BD79-AA53C6130488}" dt="2022-04-19T22:15:53.783" v="8616" actId="20577"/>
        <pc:sldMkLst>
          <pc:docMk/>
          <pc:sldMk cId="1117575223" sldId="258"/>
        </pc:sldMkLst>
        <pc:spChg chg="mod">
          <ac:chgData name="Fussy, Joseph R" userId="433dab67-127f-4766-80fb-70dbe524e49d" providerId="ADAL" clId="{884B6F7A-16A6-BE4E-BD79-AA53C6130488}" dt="2022-04-19T22:15:53.783" v="8616" actId="20577"/>
          <ac:spMkLst>
            <pc:docMk/>
            <pc:sldMk cId="1117575223" sldId="258"/>
            <ac:spMk id="20" creationId="{13F0C5CB-ABDC-BF4D-8702-FB2264D5C309}"/>
          </ac:spMkLst>
        </pc:spChg>
      </pc:sldChg>
      <pc:sldChg chg="modSp mod">
        <pc:chgData name="Fussy, Joseph R" userId="433dab67-127f-4766-80fb-70dbe524e49d" providerId="ADAL" clId="{884B6F7A-16A6-BE4E-BD79-AA53C6130488}" dt="2022-04-20T03:20:52.936" v="13049" actId="20577"/>
        <pc:sldMkLst>
          <pc:docMk/>
          <pc:sldMk cId="54558259" sldId="260"/>
        </pc:sldMkLst>
        <pc:spChg chg="mod">
          <ac:chgData name="Fussy, Joseph R" userId="433dab67-127f-4766-80fb-70dbe524e49d" providerId="ADAL" clId="{884B6F7A-16A6-BE4E-BD79-AA53C6130488}" dt="2022-04-19T01:06:58.275" v="6379" actId="1076"/>
          <ac:spMkLst>
            <pc:docMk/>
            <pc:sldMk cId="54558259" sldId="260"/>
            <ac:spMk id="14" creationId="{BA348292-4021-EC4B-91FB-E5C233EB0E96}"/>
          </ac:spMkLst>
        </pc:spChg>
        <pc:spChg chg="mod">
          <ac:chgData name="Fussy, Joseph R" userId="433dab67-127f-4766-80fb-70dbe524e49d" providerId="ADAL" clId="{884B6F7A-16A6-BE4E-BD79-AA53C6130488}" dt="2022-04-19T01:07:08.608" v="6380" actId="1076"/>
          <ac:spMkLst>
            <pc:docMk/>
            <pc:sldMk cId="54558259" sldId="260"/>
            <ac:spMk id="15" creationId="{BC9908D6-862F-3C4F-989B-EFAD46D5F8CC}"/>
          </ac:spMkLst>
        </pc:spChg>
        <pc:spChg chg="mod">
          <ac:chgData name="Fussy, Joseph R" userId="433dab67-127f-4766-80fb-70dbe524e49d" providerId="ADAL" clId="{884B6F7A-16A6-BE4E-BD79-AA53C6130488}" dt="2022-04-20T03:20:52.936" v="13049" actId="20577"/>
          <ac:spMkLst>
            <pc:docMk/>
            <pc:sldMk cId="54558259" sldId="260"/>
            <ac:spMk id="18" creationId="{0B754F6E-9B75-6643-92FC-FA0EAD6691A2}"/>
          </ac:spMkLst>
        </pc:spChg>
        <pc:spChg chg="mod">
          <ac:chgData name="Fussy, Joseph R" userId="433dab67-127f-4766-80fb-70dbe524e49d" providerId="ADAL" clId="{884B6F7A-16A6-BE4E-BD79-AA53C6130488}" dt="2022-04-18T19:23:33.054" v="210" actId="1076"/>
          <ac:spMkLst>
            <pc:docMk/>
            <pc:sldMk cId="54558259" sldId="260"/>
            <ac:spMk id="19" creationId="{36CC8826-0C57-B447-AFCB-FD8CC59DF3D1}"/>
          </ac:spMkLst>
        </pc:spChg>
      </pc:sldChg>
      <pc:sldChg chg="addSp delSp modSp mod">
        <pc:chgData name="Fussy, Joseph R" userId="433dab67-127f-4766-80fb-70dbe524e49d" providerId="ADAL" clId="{884B6F7A-16A6-BE4E-BD79-AA53C6130488}" dt="2022-04-20T03:24:13.030" v="13109" actId="1076"/>
        <pc:sldMkLst>
          <pc:docMk/>
          <pc:sldMk cId="2582989029" sldId="261"/>
        </pc:sldMkLst>
        <pc:spChg chg="add del mod">
          <ac:chgData name="Fussy, Joseph R" userId="433dab67-127f-4766-80fb-70dbe524e49d" providerId="ADAL" clId="{884B6F7A-16A6-BE4E-BD79-AA53C6130488}" dt="2022-04-20T02:16:32.646" v="11240" actId="478"/>
          <ac:spMkLst>
            <pc:docMk/>
            <pc:sldMk cId="2582989029" sldId="261"/>
            <ac:spMk id="2" creationId="{89475CBC-9A59-AA89-56F1-2D07103ADB53}"/>
          </ac:spMkLst>
        </pc:spChg>
        <pc:spChg chg="add del mod">
          <ac:chgData name="Fussy, Joseph R" userId="433dab67-127f-4766-80fb-70dbe524e49d" providerId="ADAL" clId="{884B6F7A-16A6-BE4E-BD79-AA53C6130488}" dt="2022-04-19T00:24:06.365" v="6076" actId="478"/>
          <ac:spMkLst>
            <pc:docMk/>
            <pc:sldMk cId="2582989029" sldId="261"/>
            <ac:spMk id="3" creationId="{8B8F2791-B5F0-33DC-D33C-8536539B5C88}"/>
          </ac:spMkLst>
        </pc:spChg>
        <pc:spChg chg="mod topLvl">
          <ac:chgData name="Fussy, Joseph R" userId="433dab67-127f-4766-80fb-70dbe524e49d" providerId="ADAL" clId="{884B6F7A-16A6-BE4E-BD79-AA53C6130488}" dt="2022-04-18T19:28:19.786" v="247" actId="165"/>
          <ac:spMkLst>
            <pc:docMk/>
            <pc:sldMk cId="2582989029" sldId="261"/>
            <ac:spMk id="9" creationId="{6CBBDF24-B37A-7C43-A06E-D4E15984C353}"/>
          </ac:spMkLst>
        </pc:spChg>
        <pc:spChg chg="mod topLvl">
          <ac:chgData name="Fussy, Joseph R" userId="433dab67-127f-4766-80fb-70dbe524e49d" providerId="ADAL" clId="{884B6F7A-16A6-BE4E-BD79-AA53C6130488}" dt="2022-04-18T19:28:19.786" v="247" actId="165"/>
          <ac:spMkLst>
            <pc:docMk/>
            <pc:sldMk cId="2582989029" sldId="261"/>
            <ac:spMk id="10" creationId="{F0680F16-96EF-4448-8A0D-0DA868371ECD}"/>
          </ac:spMkLst>
        </pc:spChg>
        <pc:spChg chg="mod topLvl">
          <ac:chgData name="Fussy, Joseph R" userId="433dab67-127f-4766-80fb-70dbe524e49d" providerId="ADAL" clId="{884B6F7A-16A6-BE4E-BD79-AA53C6130488}" dt="2022-04-18T19:28:59.394" v="254" actId="14100"/>
          <ac:spMkLst>
            <pc:docMk/>
            <pc:sldMk cId="2582989029" sldId="261"/>
            <ac:spMk id="11" creationId="{43A928BB-FD8C-4C43-91AB-2B5A71778351}"/>
          </ac:spMkLst>
        </pc:spChg>
        <pc:spChg chg="mod">
          <ac:chgData name="Fussy, Joseph R" userId="433dab67-127f-4766-80fb-70dbe524e49d" providerId="ADAL" clId="{884B6F7A-16A6-BE4E-BD79-AA53C6130488}" dt="2022-04-20T02:54:09.033" v="12465" actId="20577"/>
          <ac:spMkLst>
            <pc:docMk/>
            <pc:sldMk cId="2582989029" sldId="261"/>
            <ac:spMk id="14" creationId="{40F9B472-795C-854E-9C86-8D1DF9096D30}"/>
          </ac:spMkLst>
        </pc:spChg>
        <pc:spChg chg="add mod">
          <ac:chgData name="Fussy, Joseph R" userId="433dab67-127f-4766-80fb-70dbe524e49d" providerId="ADAL" clId="{884B6F7A-16A6-BE4E-BD79-AA53C6130488}" dt="2022-04-20T03:24:13.030" v="13109" actId="1076"/>
          <ac:spMkLst>
            <pc:docMk/>
            <pc:sldMk cId="2582989029" sldId="261"/>
            <ac:spMk id="16" creationId="{8008C680-4E04-F17F-C1F6-A05C893D1C94}"/>
          </ac:spMkLst>
        </pc:spChg>
        <pc:grpChg chg="del mod">
          <ac:chgData name="Fussy, Joseph R" userId="433dab67-127f-4766-80fb-70dbe524e49d" providerId="ADAL" clId="{884B6F7A-16A6-BE4E-BD79-AA53C6130488}" dt="2022-04-18T19:28:19.786" v="247" actId="165"/>
          <ac:grpSpMkLst>
            <pc:docMk/>
            <pc:sldMk cId="2582989029" sldId="261"/>
            <ac:grpSpMk id="2" creationId="{BA0C65B4-AFA3-0F43-9429-E6FD595AEF84}"/>
          </ac:grpSpMkLst>
        </pc:grpChg>
        <pc:graphicFrameChg chg="add del mod modGraphic">
          <ac:chgData name="Fussy, Joseph R" userId="433dab67-127f-4766-80fb-70dbe524e49d" providerId="ADAL" clId="{884B6F7A-16A6-BE4E-BD79-AA53C6130488}" dt="2022-04-19T00:20:10.929" v="6073" actId="478"/>
          <ac:graphicFrameMkLst>
            <pc:docMk/>
            <pc:sldMk cId="2582989029" sldId="261"/>
            <ac:graphicFrameMk id="5" creationId="{DF3B7061-5C3B-3355-2D97-3CD316EED023}"/>
          </ac:graphicFrameMkLst>
        </pc:graphicFrameChg>
        <pc:picChg chg="add mod">
          <ac:chgData name="Fussy, Joseph R" userId="433dab67-127f-4766-80fb-70dbe524e49d" providerId="ADAL" clId="{884B6F7A-16A6-BE4E-BD79-AA53C6130488}" dt="2022-04-20T03:24:13.030" v="13109" actId="1076"/>
          <ac:picMkLst>
            <pc:docMk/>
            <pc:sldMk cId="2582989029" sldId="261"/>
            <ac:picMk id="4" creationId="{CAB2592E-D20A-C740-E301-CD3C387623EF}"/>
          </ac:picMkLst>
        </pc:picChg>
        <pc:picChg chg="add del mod">
          <ac:chgData name="Fussy, Joseph R" userId="433dab67-127f-4766-80fb-70dbe524e49d" providerId="ADAL" clId="{884B6F7A-16A6-BE4E-BD79-AA53C6130488}" dt="2022-04-19T00:24:04.340" v="6074" actId="478"/>
          <ac:picMkLst>
            <pc:docMk/>
            <pc:sldMk cId="2582989029" sldId="261"/>
            <ac:picMk id="4" creationId="{F49D5D8E-AC9F-D4B6-3CB3-88B925B3BA7B}"/>
          </ac:picMkLst>
        </pc:picChg>
        <pc:picChg chg="add del mod">
          <ac:chgData name="Fussy, Joseph R" userId="433dab67-127f-4766-80fb-70dbe524e49d" providerId="ADAL" clId="{884B6F7A-16A6-BE4E-BD79-AA53C6130488}" dt="2022-04-20T03:23:56.260" v="13105" actId="478"/>
          <ac:picMkLst>
            <pc:docMk/>
            <pc:sldMk cId="2582989029" sldId="261"/>
            <ac:picMk id="15" creationId="{D38A7DDA-18B1-D02C-7420-9ED1669DC218}"/>
          </ac:picMkLst>
        </pc:picChg>
      </pc:sldChg>
      <pc:sldChg chg="del ord">
        <pc:chgData name="Fussy, Joseph R" userId="433dab67-127f-4766-80fb-70dbe524e49d" providerId="ADAL" clId="{884B6F7A-16A6-BE4E-BD79-AA53C6130488}" dt="2022-04-19T20:25:48.212" v="8304" actId="2696"/>
        <pc:sldMkLst>
          <pc:docMk/>
          <pc:sldMk cId="1993421042" sldId="262"/>
        </pc:sldMkLst>
      </pc:sldChg>
      <pc:sldChg chg="addSp delSp modSp mod">
        <pc:chgData name="Fussy, Joseph R" userId="433dab67-127f-4766-80fb-70dbe524e49d" providerId="ADAL" clId="{884B6F7A-16A6-BE4E-BD79-AA53C6130488}" dt="2022-04-20T03:29:54.873" v="13144" actId="20577"/>
        <pc:sldMkLst>
          <pc:docMk/>
          <pc:sldMk cId="2505833641" sldId="265"/>
        </pc:sldMkLst>
        <pc:spChg chg="add del mod">
          <ac:chgData name="Fussy, Joseph R" userId="433dab67-127f-4766-80fb-70dbe524e49d" providerId="ADAL" clId="{884B6F7A-16A6-BE4E-BD79-AA53C6130488}" dt="2022-04-18T22:51:34.497" v="2826" actId="478"/>
          <ac:spMkLst>
            <pc:docMk/>
            <pc:sldMk cId="2505833641" sldId="265"/>
            <ac:spMk id="5" creationId="{29A28A59-067F-6266-BB94-0B2D8AE88D4D}"/>
          </ac:spMkLst>
        </pc:spChg>
        <pc:spChg chg="mod">
          <ac:chgData name="Fussy, Joseph R" userId="433dab67-127f-4766-80fb-70dbe524e49d" providerId="ADAL" clId="{884B6F7A-16A6-BE4E-BD79-AA53C6130488}" dt="2022-04-19T18:38:22.075" v="7890" actId="403"/>
          <ac:spMkLst>
            <pc:docMk/>
            <pc:sldMk cId="2505833641" sldId="265"/>
            <ac:spMk id="14" creationId="{40F9B472-795C-854E-9C86-8D1DF9096D30}"/>
          </ac:spMkLst>
        </pc:spChg>
        <pc:spChg chg="mod">
          <ac:chgData name="Fussy, Joseph R" userId="433dab67-127f-4766-80fb-70dbe524e49d" providerId="ADAL" clId="{884B6F7A-16A6-BE4E-BD79-AA53C6130488}" dt="2022-04-19T18:38:27.438" v="7891" actId="403"/>
          <ac:spMkLst>
            <pc:docMk/>
            <pc:sldMk cId="2505833641" sldId="265"/>
            <ac:spMk id="16" creationId="{E9F9506E-2095-8E4E-A546-3D6FBF2FE34D}"/>
          </ac:spMkLst>
        </pc:spChg>
        <pc:spChg chg="add mod">
          <ac:chgData name="Fussy, Joseph R" userId="433dab67-127f-4766-80fb-70dbe524e49d" providerId="ADAL" clId="{884B6F7A-16A6-BE4E-BD79-AA53C6130488}" dt="2022-04-19T20:31:05.326" v="8321" actId="20577"/>
          <ac:spMkLst>
            <pc:docMk/>
            <pc:sldMk cId="2505833641" sldId="265"/>
            <ac:spMk id="20" creationId="{66810A6B-502C-0546-FB46-561259F19EE5}"/>
          </ac:spMkLst>
        </pc:spChg>
        <pc:spChg chg="add mod">
          <ac:chgData name="Fussy, Joseph R" userId="433dab67-127f-4766-80fb-70dbe524e49d" providerId="ADAL" clId="{884B6F7A-16A6-BE4E-BD79-AA53C6130488}" dt="2022-04-20T03:00:52.055" v="12554" actId="404"/>
          <ac:spMkLst>
            <pc:docMk/>
            <pc:sldMk cId="2505833641" sldId="265"/>
            <ac:spMk id="21" creationId="{5506B24E-85CF-B216-C8B5-5410195A8BFC}"/>
          </ac:spMkLst>
        </pc:spChg>
        <pc:spChg chg="add mod">
          <ac:chgData name="Fussy, Joseph R" userId="433dab67-127f-4766-80fb-70dbe524e49d" providerId="ADAL" clId="{884B6F7A-16A6-BE4E-BD79-AA53C6130488}" dt="2022-04-20T03:29:54.873" v="13144" actId="20577"/>
          <ac:spMkLst>
            <pc:docMk/>
            <pc:sldMk cId="2505833641" sldId="265"/>
            <ac:spMk id="22" creationId="{D5E58CB7-432F-407E-609C-89E89CC918A1}"/>
          </ac:spMkLst>
        </pc:spChg>
        <pc:grpChg chg="add mod">
          <ac:chgData name="Fussy, Joseph R" userId="433dab67-127f-4766-80fb-70dbe524e49d" providerId="ADAL" clId="{884B6F7A-16A6-BE4E-BD79-AA53C6130488}" dt="2022-04-18T22:50:14.226" v="2816" actId="164"/>
          <ac:grpSpMkLst>
            <pc:docMk/>
            <pc:sldMk cId="2505833641" sldId="265"/>
            <ac:grpSpMk id="4" creationId="{1F42D7F8-2016-1804-ECD5-D2A8EB84EDE8}"/>
          </ac:grpSpMkLst>
        </pc:grpChg>
        <pc:picChg chg="add del">
          <ac:chgData name="Fussy, Joseph R" userId="433dab67-127f-4766-80fb-70dbe524e49d" providerId="ADAL" clId="{884B6F7A-16A6-BE4E-BD79-AA53C6130488}" dt="2022-04-18T22:48:34.320" v="2782"/>
          <ac:picMkLst>
            <pc:docMk/>
            <pc:sldMk cId="2505833641" sldId="265"/>
            <ac:picMk id="2" creationId="{0F3A6742-A518-880B-3148-D97A3CADF355}"/>
          </ac:picMkLst>
        </pc:picChg>
        <pc:picChg chg="add del mod">
          <ac:chgData name="Fussy, Joseph R" userId="433dab67-127f-4766-80fb-70dbe524e49d" providerId="ADAL" clId="{884B6F7A-16A6-BE4E-BD79-AA53C6130488}" dt="2022-04-18T22:48:30.096" v="2780"/>
          <ac:picMkLst>
            <pc:docMk/>
            <pc:sldMk cId="2505833641" sldId="265"/>
            <ac:picMk id="9" creationId="{40C87FBB-EAB0-6F93-4C3E-DF0EDC454736}"/>
          </ac:picMkLst>
        </pc:picChg>
        <pc:picChg chg="add del mod">
          <ac:chgData name="Fussy, Joseph R" userId="433dab67-127f-4766-80fb-70dbe524e49d" providerId="ADAL" clId="{884B6F7A-16A6-BE4E-BD79-AA53C6130488}" dt="2022-04-18T22:48:30.096" v="2780"/>
          <ac:picMkLst>
            <pc:docMk/>
            <pc:sldMk cId="2505833641" sldId="265"/>
            <ac:picMk id="10" creationId="{B9CF4AD6-B744-47C2-FD4A-FB17092711A4}"/>
          </ac:picMkLst>
        </pc:picChg>
        <pc:picChg chg="add del mod">
          <ac:chgData name="Fussy, Joseph R" userId="433dab67-127f-4766-80fb-70dbe524e49d" providerId="ADAL" clId="{884B6F7A-16A6-BE4E-BD79-AA53C6130488}" dt="2022-04-18T22:48:30.096" v="2780"/>
          <ac:picMkLst>
            <pc:docMk/>
            <pc:sldMk cId="2505833641" sldId="265"/>
            <ac:picMk id="11" creationId="{E05631E8-4E38-F199-F85A-1CDFCB53A843}"/>
          </ac:picMkLst>
        </pc:picChg>
        <pc:picChg chg="add del mod">
          <ac:chgData name="Fussy, Joseph R" userId="433dab67-127f-4766-80fb-70dbe524e49d" providerId="ADAL" clId="{884B6F7A-16A6-BE4E-BD79-AA53C6130488}" dt="2022-04-18T22:48:30.096" v="2780"/>
          <ac:picMkLst>
            <pc:docMk/>
            <pc:sldMk cId="2505833641" sldId="265"/>
            <ac:picMk id="13" creationId="{10120873-6B43-9681-6A1E-373601697EE9}"/>
          </ac:picMkLst>
        </pc:picChg>
        <pc:picChg chg="add mod">
          <ac:chgData name="Fussy, Joseph R" userId="433dab67-127f-4766-80fb-70dbe524e49d" providerId="ADAL" clId="{884B6F7A-16A6-BE4E-BD79-AA53C6130488}" dt="2022-04-18T22:50:14.226" v="2816" actId="164"/>
          <ac:picMkLst>
            <pc:docMk/>
            <pc:sldMk cId="2505833641" sldId="265"/>
            <ac:picMk id="15" creationId="{5AA18185-6DA5-ACE3-EC86-C66484B0ED8E}"/>
          </ac:picMkLst>
        </pc:picChg>
        <pc:picChg chg="add mod">
          <ac:chgData name="Fussy, Joseph R" userId="433dab67-127f-4766-80fb-70dbe524e49d" providerId="ADAL" clId="{884B6F7A-16A6-BE4E-BD79-AA53C6130488}" dt="2022-04-18T22:50:14.226" v="2816" actId="164"/>
          <ac:picMkLst>
            <pc:docMk/>
            <pc:sldMk cId="2505833641" sldId="265"/>
            <ac:picMk id="17" creationId="{C15B373C-325E-5BCC-306F-173AB5BF3A3D}"/>
          </ac:picMkLst>
        </pc:picChg>
        <pc:picChg chg="add mod">
          <ac:chgData name="Fussy, Joseph R" userId="433dab67-127f-4766-80fb-70dbe524e49d" providerId="ADAL" clId="{884B6F7A-16A6-BE4E-BD79-AA53C6130488}" dt="2022-04-18T22:50:14.226" v="2816" actId="164"/>
          <ac:picMkLst>
            <pc:docMk/>
            <pc:sldMk cId="2505833641" sldId="265"/>
            <ac:picMk id="18" creationId="{8902FE7D-A1B1-3E2B-F157-4C80A250C835}"/>
          </ac:picMkLst>
        </pc:picChg>
        <pc:picChg chg="add mod">
          <ac:chgData name="Fussy, Joseph R" userId="433dab67-127f-4766-80fb-70dbe524e49d" providerId="ADAL" clId="{884B6F7A-16A6-BE4E-BD79-AA53C6130488}" dt="2022-04-18T22:50:14.226" v="2816" actId="164"/>
          <ac:picMkLst>
            <pc:docMk/>
            <pc:sldMk cId="2505833641" sldId="265"/>
            <ac:picMk id="19" creationId="{487F9983-93C2-5DDA-B16A-9E91E8E000AA}"/>
          </ac:picMkLst>
        </pc:picChg>
      </pc:sldChg>
      <pc:sldChg chg="addSp delSp modSp mod">
        <pc:chgData name="Fussy, Joseph R" userId="433dab67-127f-4766-80fb-70dbe524e49d" providerId="ADAL" clId="{884B6F7A-16A6-BE4E-BD79-AA53C6130488}" dt="2022-04-19T22:36:27.375" v="9581" actId="1076"/>
        <pc:sldMkLst>
          <pc:docMk/>
          <pc:sldMk cId="3372037902" sldId="266"/>
        </pc:sldMkLst>
        <pc:spChg chg="mod">
          <ac:chgData name="Fussy, Joseph R" userId="433dab67-127f-4766-80fb-70dbe524e49d" providerId="ADAL" clId="{884B6F7A-16A6-BE4E-BD79-AA53C6130488}" dt="2022-04-19T22:36:27.375" v="9581" actId="1076"/>
          <ac:spMkLst>
            <pc:docMk/>
            <pc:sldMk cId="3372037902" sldId="266"/>
            <ac:spMk id="2" creationId="{4D3EFF37-B785-A8AC-1630-E87E69975AD9}"/>
          </ac:spMkLst>
        </pc:spChg>
        <pc:spChg chg="del">
          <ac:chgData name="Fussy, Joseph R" userId="433dab67-127f-4766-80fb-70dbe524e49d" providerId="ADAL" clId="{884B6F7A-16A6-BE4E-BD79-AA53C6130488}" dt="2022-04-19T22:35:59.711" v="9576" actId="478"/>
          <ac:spMkLst>
            <pc:docMk/>
            <pc:sldMk cId="3372037902" sldId="266"/>
            <ac:spMk id="3" creationId="{6190F8DB-AB24-DCCA-2406-2AE6B9C59282}"/>
          </ac:spMkLst>
        </pc:spChg>
        <pc:spChg chg="add del mod">
          <ac:chgData name="Fussy, Joseph R" userId="433dab67-127f-4766-80fb-70dbe524e49d" providerId="ADAL" clId="{884B6F7A-16A6-BE4E-BD79-AA53C6130488}" dt="2022-04-19T22:36:20.518" v="9580" actId="14100"/>
          <ac:spMkLst>
            <pc:docMk/>
            <pc:sldMk cId="3372037902" sldId="266"/>
            <ac:spMk id="9" creationId="{A8E2483C-E416-E3B7-5C24-197E6CBD9C50}"/>
          </ac:spMkLst>
        </pc:spChg>
        <pc:picChg chg="add del">
          <ac:chgData name="Fussy, Joseph R" userId="433dab67-127f-4766-80fb-70dbe524e49d" providerId="ADAL" clId="{884B6F7A-16A6-BE4E-BD79-AA53C6130488}" dt="2022-04-18T22:48:38.973" v="2784" actId="21"/>
          <ac:picMkLst>
            <pc:docMk/>
            <pc:sldMk cId="3372037902" sldId="266"/>
            <ac:picMk id="13" creationId="{49358AD8-7759-0B4F-A96F-CEBBB6764BAF}"/>
          </ac:picMkLst>
        </pc:picChg>
        <pc:picChg chg="add del">
          <ac:chgData name="Fussy, Joseph R" userId="433dab67-127f-4766-80fb-70dbe524e49d" providerId="ADAL" clId="{884B6F7A-16A6-BE4E-BD79-AA53C6130488}" dt="2022-04-18T22:48:38.973" v="2784" actId="21"/>
          <ac:picMkLst>
            <pc:docMk/>
            <pc:sldMk cId="3372037902" sldId="266"/>
            <ac:picMk id="15" creationId="{8A655B83-029B-1340-BF41-7A73805F3C0C}"/>
          </ac:picMkLst>
        </pc:picChg>
        <pc:picChg chg="add del">
          <ac:chgData name="Fussy, Joseph R" userId="433dab67-127f-4766-80fb-70dbe524e49d" providerId="ADAL" clId="{884B6F7A-16A6-BE4E-BD79-AA53C6130488}" dt="2022-04-18T22:48:38.973" v="2784" actId="21"/>
          <ac:picMkLst>
            <pc:docMk/>
            <pc:sldMk cId="3372037902" sldId="266"/>
            <ac:picMk id="16" creationId="{C0A18F60-C2AC-C745-A5E8-8B4440F29318}"/>
          </ac:picMkLst>
        </pc:picChg>
        <pc:picChg chg="add del">
          <ac:chgData name="Fussy, Joseph R" userId="433dab67-127f-4766-80fb-70dbe524e49d" providerId="ADAL" clId="{884B6F7A-16A6-BE4E-BD79-AA53C6130488}" dt="2022-04-18T22:48:38.973" v="2784" actId="21"/>
          <ac:picMkLst>
            <pc:docMk/>
            <pc:sldMk cId="3372037902" sldId="266"/>
            <ac:picMk id="17" creationId="{75EBBB0B-FB94-5C48-A494-FE3B8FE7039D}"/>
          </ac:picMkLst>
        </pc:picChg>
      </pc:sldChg>
      <pc:sldChg chg="addSp modSp add mod">
        <pc:chgData name="Fussy, Joseph R" userId="433dab67-127f-4766-80fb-70dbe524e49d" providerId="ADAL" clId="{884B6F7A-16A6-BE4E-BD79-AA53C6130488}" dt="2022-04-20T03:40:29.876" v="13411" actId="20577"/>
        <pc:sldMkLst>
          <pc:docMk/>
          <pc:sldMk cId="3258588585" sldId="267"/>
        </pc:sldMkLst>
        <pc:spChg chg="mod">
          <ac:chgData name="Fussy, Joseph R" userId="433dab67-127f-4766-80fb-70dbe524e49d" providerId="ADAL" clId="{884B6F7A-16A6-BE4E-BD79-AA53C6130488}" dt="2022-04-20T03:40:29.876" v="13411" actId="20577"/>
          <ac:spMkLst>
            <pc:docMk/>
            <pc:sldMk cId="3258588585" sldId="267"/>
            <ac:spMk id="14" creationId="{40F9B472-795C-854E-9C86-8D1DF9096D30}"/>
          </ac:spMkLst>
        </pc:spChg>
        <pc:spChg chg="mod">
          <ac:chgData name="Fussy, Joseph R" userId="433dab67-127f-4766-80fb-70dbe524e49d" providerId="ADAL" clId="{884B6F7A-16A6-BE4E-BD79-AA53C6130488}" dt="2022-04-20T03:38:57.841" v="13298" actId="1076"/>
          <ac:spMkLst>
            <pc:docMk/>
            <pc:sldMk cId="3258588585" sldId="267"/>
            <ac:spMk id="18" creationId="{C0BC58AD-93ED-4061-5596-415997F50864}"/>
          </ac:spMkLst>
        </pc:spChg>
        <pc:spChg chg="mod">
          <ac:chgData name="Fussy, Joseph R" userId="433dab67-127f-4766-80fb-70dbe524e49d" providerId="ADAL" clId="{884B6F7A-16A6-BE4E-BD79-AA53C6130488}" dt="2022-04-20T03:38:53.985" v="13296" actId="1076"/>
          <ac:spMkLst>
            <pc:docMk/>
            <pc:sldMk cId="3258588585" sldId="267"/>
            <ac:spMk id="19" creationId="{D18B34C1-0C30-7047-EF70-A76A3A1D08D8}"/>
          </ac:spMkLst>
        </pc:spChg>
        <pc:picChg chg="mod">
          <ac:chgData name="Fussy, Joseph R" userId="433dab67-127f-4766-80fb-70dbe524e49d" providerId="ADAL" clId="{884B6F7A-16A6-BE4E-BD79-AA53C6130488}" dt="2022-04-20T03:39:02.058" v="13300" actId="1076"/>
          <ac:picMkLst>
            <pc:docMk/>
            <pc:sldMk cId="3258588585" sldId="267"/>
            <ac:picMk id="3" creationId="{A5258CD4-ED1D-49AB-9C3D-BA7CB2F94E21}"/>
          </ac:picMkLst>
        </pc:picChg>
        <pc:picChg chg="add mod">
          <ac:chgData name="Fussy, Joseph R" userId="433dab67-127f-4766-80fb-70dbe524e49d" providerId="ADAL" clId="{884B6F7A-16A6-BE4E-BD79-AA53C6130488}" dt="2022-04-20T03:38:55.585" v="13297" actId="1076"/>
          <ac:picMkLst>
            <pc:docMk/>
            <pc:sldMk cId="3258588585" sldId="267"/>
            <ac:picMk id="15" creationId="{EADBD034-FE3E-6ED1-88BA-02C017C78C15}"/>
          </ac:picMkLst>
        </pc:picChg>
      </pc:sldChg>
      <pc:sldChg chg="addSp delSp modSp add mod">
        <pc:chgData name="Fussy, Joseph R" userId="433dab67-127f-4766-80fb-70dbe524e49d" providerId="ADAL" clId="{884B6F7A-16A6-BE4E-BD79-AA53C6130488}" dt="2022-04-20T02:55:53.791" v="12513" actId="404"/>
        <pc:sldMkLst>
          <pc:docMk/>
          <pc:sldMk cId="3050003733" sldId="268"/>
        </pc:sldMkLst>
        <pc:spChg chg="add del mod">
          <ac:chgData name="Fussy, Joseph R" userId="433dab67-127f-4766-80fb-70dbe524e49d" providerId="ADAL" clId="{884B6F7A-16A6-BE4E-BD79-AA53C6130488}" dt="2022-04-18T23:04:18.222" v="3964" actId="478"/>
          <ac:spMkLst>
            <pc:docMk/>
            <pc:sldMk cId="3050003733" sldId="268"/>
            <ac:spMk id="2" creationId="{A8ABA97A-932C-EDA9-EB41-60E83DC5D61A}"/>
          </ac:spMkLst>
        </pc:spChg>
        <pc:spChg chg="add mod">
          <ac:chgData name="Fussy, Joseph R" userId="433dab67-127f-4766-80fb-70dbe524e49d" providerId="ADAL" clId="{884B6F7A-16A6-BE4E-BD79-AA53C6130488}" dt="2022-04-19T21:58:31.102" v="8542" actId="1076"/>
          <ac:spMkLst>
            <pc:docMk/>
            <pc:sldMk cId="3050003733" sldId="268"/>
            <ac:spMk id="5" creationId="{7406938E-7E5B-7616-2680-C9E5BFF2A541}"/>
          </ac:spMkLst>
        </pc:spChg>
        <pc:spChg chg="mod">
          <ac:chgData name="Fussy, Joseph R" userId="433dab67-127f-4766-80fb-70dbe524e49d" providerId="ADAL" clId="{884B6F7A-16A6-BE4E-BD79-AA53C6130488}" dt="2022-04-20T02:55:53.791" v="12513" actId="404"/>
          <ac:spMkLst>
            <pc:docMk/>
            <pc:sldMk cId="3050003733" sldId="268"/>
            <ac:spMk id="14" creationId="{40F9B472-795C-854E-9C86-8D1DF9096D30}"/>
          </ac:spMkLst>
        </pc:spChg>
        <pc:picChg chg="add mod">
          <ac:chgData name="Fussy, Joseph R" userId="433dab67-127f-4766-80fb-70dbe524e49d" providerId="ADAL" clId="{884B6F7A-16A6-BE4E-BD79-AA53C6130488}" dt="2022-04-19T21:58:23.798" v="8541" actId="1076"/>
          <ac:picMkLst>
            <pc:docMk/>
            <pc:sldMk cId="3050003733" sldId="268"/>
            <ac:picMk id="4" creationId="{D8769E84-3018-4A2B-3A13-434D3F4A36A6}"/>
          </ac:picMkLst>
        </pc:picChg>
      </pc:sldChg>
      <pc:sldChg chg="addSp delSp modSp mod">
        <pc:chgData name="Fussy, Joseph R" userId="433dab67-127f-4766-80fb-70dbe524e49d" providerId="ADAL" clId="{884B6F7A-16A6-BE4E-BD79-AA53C6130488}" dt="2022-04-20T03:37:00.688" v="13252" actId="20577"/>
        <pc:sldMkLst>
          <pc:docMk/>
          <pc:sldMk cId="3074849305" sldId="269"/>
        </pc:sldMkLst>
        <pc:spChg chg="mod">
          <ac:chgData name="Fussy, Joseph R" userId="433dab67-127f-4766-80fb-70dbe524e49d" providerId="ADAL" clId="{884B6F7A-16A6-BE4E-BD79-AA53C6130488}" dt="2022-04-20T03:35:05.746" v="13165" actId="1076"/>
          <ac:spMkLst>
            <pc:docMk/>
            <pc:sldMk cId="3074849305" sldId="269"/>
            <ac:spMk id="5" creationId="{F130D179-167F-053E-C77E-B12D9145FD61}"/>
          </ac:spMkLst>
        </pc:spChg>
        <pc:spChg chg="mod">
          <ac:chgData name="Fussy, Joseph R" userId="433dab67-127f-4766-80fb-70dbe524e49d" providerId="ADAL" clId="{884B6F7A-16A6-BE4E-BD79-AA53C6130488}" dt="2022-04-20T03:37:00.688" v="13252" actId="20577"/>
          <ac:spMkLst>
            <pc:docMk/>
            <pc:sldMk cId="3074849305" sldId="269"/>
            <ac:spMk id="14" creationId="{40F9B472-795C-854E-9C86-8D1DF9096D30}"/>
          </ac:spMkLst>
        </pc:spChg>
        <pc:spChg chg="mod">
          <ac:chgData name="Fussy, Joseph R" userId="433dab67-127f-4766-80fb-70dbe524e49d" providerId="ADAL" clId="{884B6F7A-16A6-BE4E-BD79-AA53C6130488}" dt="2022-04-20T03:35:02.509" v="13164" actId="1076"/>
          <ac:spMkLst>
            <pc:docMk/>
            <pc:sldMk cId="3074849305" sldId="269"/>
            <ac:spMk id="15" creationId="{F592EC6F-16D3-1FA0-703C-0C954D8159F7}"/>
          </ac:spMkLst>
        </pc:spChg>
        <pc:spChg chg="add del mod">
          <ac:chgData name="Fussy, Joseph R" userId="433dab67-127f-4766-80fb-70dbe524e49d" providerId="ADAL" clId="{884B6F7A-16A6-BE4E-BD79-AA53C6130488}" dt="2022-04-20T02:44:50.682" v="12111" actId="478"/>
          <ac:spMkLst>
            <pc:docMk/>
            <pc:sldMk cId="3074849305" sldId="269"/>
            <ac:spMk id="22" creationId="{50E30BB7-50A6-5893-6DB4-9E2B93CF3E4A}"/>
          </ac:spMkLst>
        </pc:spChg>
        <pc:picChg chg="mod">
          <ac:chgData name="Fussy, Joseph R" userId="433dab67-127f-4766-80fb-70dbe524e49d" providerId="ADAL" clId="{884B6F7A-16A6-BE4E-BD79-AA53C6130488}" dt="2022-04-20T03:34:56.584" v="13162" actId="1076"/>
          <ac:picMkLst>
            <pc:docMk/>
            <pc:sldMk cId="3074849305" sldId="269"/>
            <ac:picMk id="4" creationId="{FBC58561-25DD-CD95-9A28-3EA69DE6FE20}"/>
          </ac:picMkLst>
        </pc:picChg>
        <pc:picChg chg="add del mod">
          <ac:chgData name="Fussy, Joseph R" userId="433dab67-127f-4766-80fb-70dbe524e49d" providerId="ADAL" clId="{884B6F7A-16A6-BE4E-BD79-AA53C6130488}" dt="2022-04-20T01:26:44.852" v="10394" actId="478"/>
          <ac:picMkLst>
            <pc:docMk/>
            <pc:sldMk cId="3074849305" sldId="269"/>
            <ac:picMk id="17" creationId="{488D2A66-9560-232E-A109-09036828CCD8}"/>
          </ac:picMkLst>
        </pc:picChg>
        <pc:picChg chg="add del mod">
          <ac:chgData name="Fussy, Joseph R" userId="433dab67-127f-4766-80fb-70dbe524e49d" providerId="ADAL" clId="{884B6F7A-16A6-BE4E-BD79-AA53C6130488}" dt="2022-04-20T01:39:55.108" v="10676" actId="21"/>
          <ac:picMkLst>
            <pc:docMk/>
            <pc:sldMk cId="3074849305" sldId="269"/>
            <ac:picMk id="19" creationId="{AC9F9045-EB5E-DE9E-6FBF-D6984C3DC2A7}"/>
          </ac:picMkLst>
        </pc:picChg>
        <pc:picChg chg="add del mod">
          <ac:chgData name="Fussy, Joseph R" userId="433dab67-127f-4766-80fb-70dbe524e49d" providerId="ADAL" clId="{884B6F7A-16A6-BE4E-BD79-AA53C6130488}" dt="2022-04-20T02:44:48.681" v="12110" actId="478"/>
          <ac:picMkLst>
            <pc:docMk/>
            <pc:sldMk cId="3074849305" sldId="269"/>
            <ac:picMk id="21" creationId="{5B292605-521D-0E0C-B138-BB913D80F332}"/>
          </ac:picMkLst>
        </pc:picChg>
      </pc:sldChg>
      <pc:sldChg chg="delSp modSp add mod ord">
        <pc:chgData name="Fussy, Joseph R" userId="433dab67-127f-4766-80fb-70dbe524e49d" providerId="ADAL" clId="{884B6F7A-16A6-BE4E-BD79-AA53C6130488}" dt="2022-04-20T03:43:12.235" v="13490" actId="20577"/>
        <pc:sldMkLst>
          <pc:docMk/>
          <pc:sldMk cId="4166592653" sldId="271"/>
        </pc:sldMkLst>
        <pc:spChg chg="mod topLvl">
          <ac:chgData name="Fussy, Joseph R" userId="433dab67-127f-4766-80fb-70dbe524e49d" providerId="ADAL" clId="{884B6F7A-16A6-BE4E-BD79-AA53C6130488}" dt="2022-04-18T23:21:44.016" v="4765" actId="1076"/>
          <ac:spMkLst>
            <pc:docMk/>
            <pc:sldMk cId="4166592653" sldId="271"/>
            <ac:spMk id="2" creationId="{7144E4CA-5A0A-F44E-8974-DA6E4C3B4B0D}"/>
          </ac:spMkLst>
        </pc:spChg>
        <pc:spChg chg="mod topLvl">
          <ac:chgData name="Fussy, Joseph R" userId="433dab67-127f-4766-80fb-70dbe524e49d" providerId="ADAL" clId="{884B6F7A-16A6-BE4E-BD79-AA53C6130488}" dt="2022-04-18T23:21:44.016" v="4765" actId="1076"/>
          <ac:spMkLst>
            <pc:docMk/>
            <pc:sldMk cId="4166592653" sldId="271"/>
            <ac:spMk id="10" creationId="{6EE37F64-F4AD-C44E-A41B-178CE7337813}"/>
          </ac:spMkLst>
        </pc:spChg>
        <pc:spChg chg="mod topLvl">
          <ac:chgData name="Fussy, Joseph R" userId="433dab67-127f-4766-80fb-70dbe524e49d" providerId="ADAL" clId="{884B6F7A-16A6-BE4E-BD79-AA53C6130488}" dt="2022-04-18T23:21:44.016" v="4765" actId="1076"/>
          <ac:spMkLst>
            <pc:docMk/>
            <pc:sldMk cId="4166592653" sldId="271"/>
            <ac:spMk id="11" creationId="{F5913BA0-3387-FA4D-8B00-B418DDD8B2B2}"/>
          </ac:spMkLst>
        </pc:spChg>
        <pc:spChg chg="mod topLvl">
          <ac:chgData name="Fussy, Joseph R" userId="433dab67-127f-4766-80fb-70dbe524e49d" providerId="ADAL" clId="{884B6F7A-16A6-BE4E-BD79-AA53C6130488}" dt="2022-04-19T22:31:05.014" v="9253" actId="1076"/>
          <ac:spMkLst>
            <pc:docMk/>
            <pc:sldMk cId="4166592653" sldId="271"/>
            <ac:spMk id="13" creationId="{C2892150-49F9-CA4C-B4C5-25E126A48F4E}"/>
          </ac:spMkLst>
        </pc:spChg>
        <pc:spChg chg="mod topLvl">
          <ac:chgData name="Fussy, Joseph R" userId="433dab67-127f-4766-80fb-70dbe524e49d" providerId="ADAL" clId="{884B6F7A-16A6-BE4E-BD79-AA53C6130488}" dt="2022-04-18T23:21:44.016" v="4765" actId="1076"/>
          <ac:spMkLst>
            <pc:docMk/>
            <pc:sldMk cId="4166592653" sldId="271"/>
            <ac:spMk id="14" creationId="{BA348292-4021-EC4B-91FB-E5C233EB0E96}"/>
          </ac:spMkLst>
        </pc:spChg>
        <pc:spChg chg="mod topLvl">
          <ac:chgData name="Fussy, Joseph R" userId="433dab67-127f-4766-80fb-70dbe524e49d" providerId="ADAL" clId="{884B6F7A-16A6-BE4E-BD79-AA53C6130488}" dt="2022-04-18T23:21:44.016" v="4765" actId="1076"/>
          <ac:spMkLst>
            <pc:docMk/>
            <pc:sldMk cId="4166592653" sldId="271"/>
            <ac:spMk id="15" creationId="{BC9908D6-862F-3C4F-989B-EFAD46D5F8CC}"/>
          </ac:spMkLst>
        </pc:spChg>
        <pc:spChg chg="mod">
          <ac:chgData name="Fussy, Joseph R" userId="433dab67-127f-4766-80fb-70dbe524e49d" providerId="ADAL" clId="{884B6F7A-16A6-BE4E-BD79-AA53C6130488}" dt="2022-04-20T01:10:04.813" v="10219" actId="20577"/>
          <ac:spMkLst>
            <pc:docMk/>
            <pc:sldMk cId="4166592653" sldId="271"/>
            <ac:spMk id="17" creationId="{65BEDC16-89B8-0143-8A98-E511AD0D1A02}"/>
          </ac:spMkLst>
        </pc:spChg>
        <pc:spChg chg="mod">
          <ac:chgData name="Fussy, Joseph R" userId="433dab67-127f-4766-80fb-70dbe524e49d" providerId="ADAL" clId="{884B6F7A-16A6-BE4E-BD79-AA53C6130488}" dt="2022-04-20T03:43:12.235" v="13490" actId="20577"/>
          <ac:spMkLst>
            <pc:docMk/>
            <pc:sldMk cId="4166592653" sldId="271"/>
            <ac:spMk id="18" creationId="{0B754F6E-9B75-6643-92FC-FA0EAD6691A2}"/>
          </ac:spMkLst>
        </pc:spChg>
        <pc:spChg chg="mod">
          <ac:chgData name="Fussy, Joseph R" userId="433dab67-127f-4766-80fb-70dbe524e49d" providerId="ADAL" clId="{884B6F7A-16A6-BE4E-BD79-AA53C6130488}" dt="2022-04-19T22:35:00.003" v="9560" actId="403"/>
          <ac:spMkLst>
            <pc:docMk/>
            <pc:sldMk cId="4166592653" sldId="271"/>
            <ac:spMk id="19" creationId="{36CC8826-0C57-B447-AFCB-FD8CC59DF3D1}"/>
          </ac:spMkLst>
        </pc:spChg>
        <pc:spChg chg="mod">
          <ac:chgData name="Fussy, Joseph R" userId="433dab67-127f-4766-80fb-70dbe524e49d" providerId="ADAL" clId="{884B6F7A-16A6-BE4E-BD79-AA53C6130488}" dt="2022-04-19T15:51:40.416" v="7096" actId="1076"/>
          <ac:spMkLst>
            <pc:docMk/>
            <pc:sldMk cId="4166592653" sldId="271"/>
            <ac:spMk id="20" creationId="{13F0C5CB-ABDC-BF4D-8702-FB2264D5C309}"/>
          </ac:spMkLst>
        </pc:spChg>
        <pc:grpChg chg="del mod topLvl">
          <ac:chgData name="Fussy, Joseph R" userId="433dab67-127f-4766-80fb-70dbe524e49d" providerId="ADAL" clId="{884B6F7A-16A6-BE4E-BD79-AA53C6130488}" dt="2022-04-18T22:40:51.019" v="2647" actId="165"/>
          <ac:grpSpMkLst>
            <pc:docMk/>
            <pc:sldMk cId="4166592653" sldId="271"/>
            <ac:grpSpMk id="3" creationId="{51EBA517-C533-F449-8276-0FB1AEE41996}"/>
          </ac:grpSpMkLst>
        </pc:grpChg>
        <pc:grpChg chg="del mod">
          <ac:chgData name="Fussy, Joseph R" userId="433dab67-127f-4766-80fb-70dbe524e49d" providerId="ADAL" clId="{884B6F7A-16A6-BE4E-BD79-AA53C6130488}" dt="2022-04-18T22:40:34.955" v="2646" actId="165"/>
          <ac:grpSpMkLst>
            <pc:docMk/>
            <pc:sldMk cId="4166592653" sldId="271"/>
            <ac:grpSpMk id="6" creationId="{63B69D8F-06F7-6B45-85BB-EF2EB1A2BCB3}"/>
          </ac:grpSpMkLst>
        </pc:grpChg>
        <pc:picChg chg="mod">
          <ac:chgData name="Fussy, Joseph R" userId="433dab67-127f-4766-80fb-70dbe524e49d" providerId="ADAL" clId="{884B6F7A-16A6-BE4E-BD79-AA53C6130488}" dt="2022-04-18T23:22:06.665" v="4778" actId="1076"/>
          <ac:picMkLst>
            <pc:docMk/>
            <pc:sldMk cId="4166592653" sldId="271"/>
            <ac:picMk id="7" creationId="{D054D1F7-0745-3B4A-9421-C77EF1FCB0E4}"/>
          </ac:picMkLst>
        </pc:picChg>
        <pc:picChg chg="mod topLvl">
          <ac:chgData name="Fussy, Joseph R" userId="433dab67-127f-4766-80fb-70dbe524e49d" providerId="ADAL" clId="{884B6F7A-16A6-BE4E-BD79-AA53C6130488}" dt="2022-04-18T23:21:44.016" v="4765" actId="1076"/>
          <ac:picMkLst>
            <pc:docMk/>
            <pc:sldMk cId="4166592653" sldId="271"/>
            <ac:picMk id="12" creationId="{4FE94E32-2B29-234B-865C-0A5500C6752F}"/>
          </ac:picMkLst>
        </pc:picChg>
      </pc:sldChg>
      <pc:sldChg chg="addSp delSp modSp mod">
        <pc:chgData name="Fussy, Joseph R" userId="433dab67-127f-4766-80fb-70dbe524e49d" providerId="ADAL" clId="{884B6F7A-16A6-BE4E-BD79-AA53C6130488}" dt="2022-04-20T03:26:45.983" v="13129" actId="404"/>
        <pc:sldMkLst>
          <pc:docMk/>
          <pc:sldMk cId="3732662701" sldId="272"/>
        </pc:sldMkLst>
        <pc:spChg chg="del">
          <ac:chgData name="Fussy, Joseph R" userId="433dab67-127f-4766-80fb-70dbe524e49d" providerId="ADAL" clId="{884B6F7A-16A6-BE4E-BD79-AA53C6130488}" dt="2022-04-20T02:23:41.516" v="11594" actId="478"/>
          <ac:spMkLst>
            <pc:docMk/>
            <pc:sldMk cId="3732662701" sldId="272"/>
            <ac:spMk id="3" creationId="{08192F6C-ACE0-2B6B-45F3-15203BB9738F}"/>
          </ac:spMkLst>
        </pc:spChg>
        <pc:spChg chg="del">
          <ac:chgData name="Fussy, Joseph R" userId="433dab67-127f-4766-80fb-70dbe524e49d" providerId="ADAL" clId="{884B6F7A-16A6-BE4E-BD79-AA53C6130488}" dt="2022-04-20T03:19:20.676" v="12906" actId="478"/>
          <ac:spMkLst>
            <pc:docMk/>
            <pc:sldMk cId="3732662701" sldId="272"/>
            <ac:spMk id="11" creationId="{43A928BB-FD8C-4C43-91AB-2B5A71778351}"/>
          </ac:spMkLst>
        </pc:spChg>
        <pc:spChg chg="add mod">
          <ac:chgData name="Fussy, Joseph R" userId="433dab67-127f-4766-80fb-70dbe524e49d" providerId="ADAL" clId="{884B6F7A-16A6-BE4E-BD79-AA53C6130488}" dt="2022-04-20T03:24:59.968" v="13123" actId="20577"/>
          <ac:spMkLst>
            <pc:docMk/>
            <pc:sldMk cId="3732662701" sldId="272"/>
            <ac:spMk id="13" creationId="{E3BD5405-7F70-661C-7539-ECB5A2764995}"/>
          </ac:spMkLst>
        </pc:spChg>
        <pc:spChg chg="add mod">
          <ac:chgData name="Fussy, Joseph R" userId="433dab67-127f-4766-80fb-70dbe524e49d" providerId="ADAL" clId="{884B6F7A-16A6-BE4E-BD79-AA53C6130488}" dt="2022-04-20T03:26:45.983" v="13129" actId="404"/>
          <ac:spMkLst>
            <pc:docMk/>
            <pc:sldMk cId="3732662701" sldId="272"/>
            <ac:spMk id="15" creationId="{BB5A12EE-E918-A3C0-CE66-431BD1D1F447}"/>
          </ac:spMkLst>
        </pc:spChg>
        <pc:spChg chg="add mod">
          <ac:chgData name="Fussy, Joseph R" userId="433dab67-127f-4766-80fb-70dbe524e49d" providerId="ADAL" clId="{884B6F7A-16A6-BE4E-BD79-AA53C6130488}" dt="2022-04-20T03:20:18.909" v="12989" actId="1076"/>
          <ac:spMkLst>
            <pc:docMk/>
            <pc:sldMk cId="3732662701" sldId="272"/>
            <ac:spMk id="16" creationId="{8486AA16-CDAA-A7BB-1710-BDD5398D8ACB}"/>
          </ac:spMkLst>
        </pc:spChg>
        <pc:picChg chg="add mod modCrop">
          <ac:chgData name="Fussy, Joseph R" userId="433dab67-127f-4766-80fb-70dbe524e49d" providerId="ADAL" clId="{884B6F7A-16A6-BE4E-BD79-AA53C6130488}" dt="2022-04-20T03:26:36.950" v="13127" actId="1076"/>
          <ac:picMkLst>
            <pc:docMk/>
            <pc:sldMk cId="3732662701" sldId="272"/>
            <ac:picMk id="4" creationId="{72F43A14-BEFF-A276-552B-45CF3C171110}"/>
          </ac:picMkLst>
        </pc:picChg>
      </pc:sldChg>
      <pc:sldChg chg="addSp delSp modSp add mod">
        <pc:chgData name="Fussy, Joseph R" userId="433dab67-127f-4766-80fb-70dbe524e49d" providerId="ADAL" clId="{884B6F7A-16A6-BE4E-BD79-AA53C6130488}" dt="2022-04-20T03:20:28.882" v="12991"/>
        <pc:sldMkLst>
          <pc:docMk/>
          <pc:sldMk cId="523721040" sldId="273"/>
        </pc:sldMkLst>
        <pc:spChg chg="del mod">
          <ac:chgData name="Fussy, Joseph R" userId="433dab67-127f-4766-80fb-70dbe524e49d" providerId="ADAL" clId="{884B6F7A-16A6-BE4E-BD79-AA53C6130488}" dt="2022-04-19T22:43:00.992" v="9731" actId="478"/>
          <ac:spMkLst>
            <pc:docMk/>
            <pc:sldMk cId="523721040" sldId="273"/>
            <ac:spMk id="3" creationId="{71D66F7B-CC9E-C2DF-03D6-F8AB3E6CD322}"/>
          </ac:spMkLst>
        </pc:spChg>
        <pc:spChg chg="add del mod">
          <ac:chgData name="Fussy, Joseph R" userId="433dab67-127f-4766-80fb-70dbe524e49d" providerId="ADAL" clId="{884B6F7A-16A6-BE4E-BD79-AA53C6130488}" dt="2022-04-20T02:58:56.044" v="12553" actId="478"/>
          <ac:spMkLst>
            <pc:docMk/>
            <pc:sldMk cId="523721040" sldId="273"/>
            <ac:spMk id="4" creationId="{2BCBE378-4427-4BA1-6A10-9A015871BD9D}"/>
          </ac:spMkLst>
        </pc:spChg>
        <pc:spChg chg="mod">
          <ac:chgData name="Fussy, Joseph R" userId="433dab67-127f-4766-80fb-70dbe524e49d" providerId="ADAL" clId="{884B6F7A-16A6-BE4E-BD79-AA53C6130488}" dt="2022-04-20T02:31:12.016" v="11798" actId="20577"/>
          <ac:spMkLst>
            <pc:docMk/>
            <pc:sldMk cId="523721040" sldId="273"/>
            <ac:spMk id="6" creationId="{6B103E6E-6E85-F749-9938-155168DC9C2D}"/>
          </ac:spMkLst>
        </pc:spChg>
        <pc:spChg chg="del">
          <ac:chgData name="Fussy, Joseph R" userId="433dab67-127f-4766-80fb-70dbe524e49d" providerId="ADAL" clId="{884B6F7A-16A6-BE4E-BD79-AA53C6130488}" dt="2022-04-20T03:19:14.995" v="12904" actId="478"/>
          <ac:spMkLst>
            <pc:docMk/>
            <pc:sldMk cId="523721040" sldId="273"/>
            <ac:spMk id="11" creationId="{43A928BB-FD8C-4C43-91AB-2B5A71778351}"/>
          </ac:spMkLst>
        </pc:spChg>
        <pc:spChg chg="mod">
          <ac:chgData name="Fussy, Joseph R" userId="433dab67-127f-4766-80fb-70dbe524e49d" providerId="ADAL" clId="{884B6F7A-16A6-BE4E-BD79-AA53C6130488}" dt="2022-04-20T02:35:26.048" v="12097" actId="14100"/>
          <ac:spMkLst>
            <pc:docMk/>
            <pc:sldMk cId="523721040" sldId="273"/>
            <ac:spMk id="13" creationId="{E3BD5405-7F70-661C-7539-ECB5A2764995}"/>
          </ac:spMkLst>
        </pc:spChg>
        <pc:spChg chg="add del mod">
          <ac:chgData name="Fussy, Joseph R" userId="433dab67-127f-4766-80fb-70dbe524e49d" providerId="ADAL" clId="{884B6F7A-16A6-BE4E-BD79-AA53C6130488}" dt="2022-04-20T02:58:56.044" v="12553" actId="478"/>
          <ac:spMkLst>
            <pc:docMk/>
            <pc:sldMk cId="523721040" sldId="273"/>
            <ac:spMk id="15" creationId="{7B669F5E-8181-144A-ACE7-A059377D0760}"/>
          </ac:spMkLst>
        </pc:spChg>
        <pc:spChg chg="add del mod">
          <ac:chgData name="Fussy, Joseph R" userId="433dab67-127f-4766-80fb-70dbe524e49d" providerId="ADAL" clId="{884B6F7A-16A6-BE4E-BD79-AA53C6130488}" dt="2022-04-20T02:58:56.044" v="12553" actId="478"/>
          <ac:spMkLst>
            <pc:docMk/>
            <pc:sldMk cId="523721040" sldId="273"/>
            <ac:spMk id="17" creationId="{7CFCAC1F-FF8C-67A0-C12D-78E5902F8FB0}"/>
          </ac:spMkLst>
        </pc:spChg>
        <pc:spChg chg="add del mod">
          <ac:chgData name="Fussy, Joseph R" userId="433dab67-127f-4766-80fb-70dbe524e49d" providerId="ADAL" clId="{884B6F7A-16A6-BE4E-BD79-AA53C6130488}" dt="2022-04-20T03:20:28.257" v="12990" actId="478"/>
          <ac:spMkLst>
            <pc:docMk/>
            <pc:sldMk cId="523721040" sldId="273"/>
            <ac:spMk id="18" creationId="{61F17027-92B7-0A9C-7A03-292801578AFA}"/>
          </ac:spMkLst>
        </pc:spChg>
        <pc:spChg chg="add mod">
          <ac:chgData name="Fussy, Joseph R" userId="433dab67-127f-4766-80fb-70dbe524e49d" providerId="ADAL" clId="{884B6F7A-16A6-BE4E-BD79-AA53C6130488}" dt="2022-04-20T03:20:28.882" v="12991"/>
          <ac:spMkLst>
            <pc:docMk/>
            <pc:sldMk cId="523721040" sldId="273"/>
            <ac:spMk id="19" creationId="{AF73E0EF-8E21-F6D2-0896-E0286A563803}"/>
          </ac:spMkLst>
        </pc:spChg>
        <pc:picChg chg="add del mod">
          <ac:chgData name="Fussy, Joseph R" userId="433dab67-127f-4766-80fb-70dbe524e49d" providerId="ADAL" clId="{884B6F7A-16A6-BE4E-BD79-AA53C6130488}" dt="2022-04-20T02:58:56.044" v="12553" actId="478"/>
          <ac:picMkLst>
            <pc:docMk/>
            <pc:sldMk cId="523721040" sldId="273"/>
            <ac:picMk id="16" creationId="{165EF1AB-1BA5-46C0-A9E3-830EA937A0EC}"/>
          </ac:picMkLst>
        </pc:picChg>
      </pc:sldChg>
      <pc:sldChg chg="del">
        <pc:chgData name="Fussy, Joseph R" userId="433dab67-127f-4766-80fb-70dbe524e49d" providerId="ADAL" clId="{884B6F7A-16A6-BE4E-BD79-AA53C6130488}" dt="2022-04-19T20:23:36.170" v="8287" actId="2696"/>
        <pc:sldMkLst>
          <pc:docMk/>
          <pc:sldMk cId="3811744988" sldId="273"/>
        </pc:sldMkLst>
      </pc:sldChg>
      <pc:sldChg chg="modSp add del mod">
        <pc:chgData name="Fussy, Joseph R" userId="433dab67-127f-4766-80fb-70dbe524e49d" providerId="ADAL" clId="{884B6F7A-16A6-BE4E-BD79-AA53C6130488}" dt="2022-04-20T02:35:59.344" v="12104" actId="2696"/>
        <pc:sldMkLst>
          <pc:docMk/>
          <pc:sldMk cId="1366594308" sldId="274"/>
        </pc:sldMkLst>
        <pc:spChg chg="mod">
          <ac:chgData name="Fussy, Joseph R" userId="433dab67-127f-4766-80fb-70dbe524e49d" providerId="ADAL" clId="{884B6F7A-16A6-BE4E-BD79-AA53C6130488}" dt="2022-04-20T01:14:15.409" v="10388" actId="404"/>
          <ac:spMkLst>
            <pc:docMk/>
            <pc:sldMk cId="1366594308" sldId="274"/>
            <ac:spMk id="13" creationId="{E3BD5405-7F70-661C-7539-ECB5A2764995}"/>
          </ac:spMkLst>
        </pc:spChg>
      </pc:sldChg>
      <pc:sldChg chg="del">
        <pc:chgData name="Fussy, Joseph R" userId="433dab67-127f-4766-80fb-70dbe524e49d" providerId="ADAL" clId="{884B6F7A-16A6-BE4E-BD79-AA53C6130488}" dt="2022-04-19T20:23:27.134" v="8286" actId="2696"/>
        <pc:sldMkLst>
          <pc:docMk/>
          <pc:sldMk cId="1412948273" sldId="274"/>
        </pc:sldMkLst>
      </pc:sldChg>
      <pc:sldChg chg="addSp modSp mod">
        <pc:chgData name="Fussy, Joseph R" userId="433dab67-127f-4766-80fb-70dbe524e49d" providerId="ADAL" clId="{884B6F7A-16A6-BE4E-BD79-AA53C6130488}" dt="2022-04-20T03:38:27.184" v="13289" actId="1076"/>
        <pc:sldMkLst>
          <pc:docMk/>
          <pc:sldMk cId="1675001649" sldId="275"/>
        </pc:sldMkLst>
        <pc:spChg chg="add mod">
          <ac:chgData name="Fussy, Joseph R" userId="433dab67-127f-4766-80fb-70dbe524e49d" providerId="ADAL" clId="{884B6F7A-16A6-BE4E-BD79-AA53C6130488}" dt="2022-04-20T03:37:58.984" v="13283" actId="1076"/>
          <ac:spMkLst>
            <pc:docMk/>
            <pc:sldMk cId="1675001649" sldId="275"/>
            <ac:spMk id="3" creationId="{AF25F196-89DB-89DD-0339-4EF531347FE2}"/>
          </ac:spMkLst>
        </pc:spChg>
        <pc:spChg chg="mod">
          <ac:chgData name="Fussy, Joseph R" userId="433dab67-127f-4766-80fb-70dbe524e49d" providerId="ADAL" clId="{884B6F7A-16A6-BE4E-BD79-AA53C6130488}" dt="2022-04-20T02:11:07.330" v="11005" actId="20577"/>
          <ac:spMkLst>
            <pc:docMk/>
            <pc:sldMk cId="1675001649" sldId="275"/>
            <ac:spMk id="4" creationId="{DF956C39-3256-110E-63A9-DD2ACC73C08B}"/>
          </ac:spMkLst>
        </pc:spChg>
        <pc:spChg chg="mod">
          <ac:chgData name="Fussy, Joseph R" userId="433dab67-127f-4766-80fb-70dbe524e49d" providerId="ADAL" clId="{884B6F7A-16A6-BE4E-BD79-AA53C6130488}" dt="2022-04-20T03:38:27.184" v="13289" actId="1076"/>
          <ac:spMkLst>
            <pc:docMk/>
            <pc:sldMk cId="1675001649" sldId="275"/>
            <ac:spMk id="5" creationId="{55A16FFD-BD3A-0C24-4025-B271669FB333}"/>
          </ac:spMkLst>
        </pc:spChg>
        <pc:spChg chg="add mod">
          <ac:chgData name="Fussy, Joseph R" userId="433dab67-127f-4766-80fb-70dbe524e49d" providerId="ADAL" clId="{884B6F7A-16A6-BE4E-BD79-AA53C6130488}" dt="2022-04-20T03:38:07.839" v="13287" actId="20577"/>
          <ac:spMkLst>
            <pc:docMk/>
            <pc:sldMk cId="1675001649" sldId="275"/>
            <ac:spMk id="15" creationId="{816D636A-4827-13E7-D298-5143C9C11064}"/>
          </ac:spMkLst>
        </pc:spChg>
        <pc:picChg chg="mod">
          <ac:chgData name="Fussy, Joseph R" userId="433dab67-127f-4766-80fb-70dbe524e49d" providerId="ADAL" clId="{884B6F7A-16A6-BE4E-BD79-AA53C6130488}" dt="2022-04-20T03:37:52.136" v="13280" actId="14100"/>
          <ac:picMkLst>
            <pc:docMk/>
            <pc:sldMk cId="1675001649" sldId="275"/>
            <ac:picMk id="17" creationId="{41008E0F-C638-CDFA-5B62-1341FA564F6F}"/>
          </ac:picMkLst>
        </pc:picChg>
      </pc:sldChg>
      <pc:sldChg chg="add del">
        <pc:chgData name="Fussy, Joseph R" userId="433dab67-127f-4766-80fb-70dbe524e49d" providerId="ADAL" clId="{884B6F7A-16A6-BE4E-BD79-AA53C6130488}" dt="2022-04-19T20:26:04.741" v="8305" actId="2696"/>
        <pc:sldMkLst>
          <pc:docMk/>
          <pc:sldMk cId="3093400493" sldId="275"/>
        </pc:sldMkLst>
      </pc:sldChg>
      <pc:sldChg chg="addSp delSp modSp mod">
        <pc:chgData name="Fussy, Joseph R" userId="433dab67-127f-4766-80fb-70dbe524e49d" providerId="ADAL" clId="{884B6F7A-16A6-BE4E-BD79-AA53C6130488}" dt="2022-04-20T02:47:30.354" v="12122" actId="21"/>
        <pc:sldMkLst>
          <pc:docMk/>
          <pc:sldMk cId="1773287435" sldId="276"/>
        </pc:sldMkLst>
        <pc:spChg chg="del">
          <ac:chgData name="Fussy, Joseph R" userId="433dab67-127f-4766-80fb-70dbe524e49d" providerId="ADAL" clId="{884B6F7A-16A6-BE4E-BD79-AA53C6130488}" dt="2022-04-20T01:32:31.159" v="10450" actId="478"/>
          <ac:spMkLst>
            <pc:docMk/>
            <pc:sldMk cId="1773287435" sldId="276"/>
            <ac:spMk id="3" creationId="{32DE97D5-CA7D-62E8-938E-C85291CB45CE}"/>
          </ac:spMkLst>
        </pc:spChg>
        <pc:spChg chg="mod">
          <ac:chgData name="Fussy, Joseph R" userId="433dab67-127f-4766-80fb-70dbe524e49d" providerId="ADAL" clId="{884B6F7A-16A6-BE4E-BD79-AA53C6130488}" dt="2022-04-20T02:47:30.354" v="12122" actId="21"/>
          <ac:spMkLst>
            <pc:docMk/>
            <pc:sldMk cId="1773287435" sldId="276"/>
            <ac:spMk id="14" creationId="{40F9B472-795C-854E-9C86-8D1DF9096D30}"/>
          </ac:spMkLst>
        </pc:spChg>
        <pc:spChg chg="add mod">
          <ac:chgData name="Fussy, Joseph R" userId="433dab67-127f-4766-80fb-70dbe524e49d" providerId="ADAL" clId="{884B6F7A-16A6-BE4E-BD79-AA53C6130488}" dt="2022-04-20T01:35:57.314" v="10633" actId="14100"/>
          <ac:spMkLst>
            <pc:docMk/>
            <pc:sldMk cId="1773287435" sldId="276"/>
            <ac:spMk id="15" creationId="{4872CA43-88FF-6BB3-8A97-3CEB52C684B4}"/>
          </ac:spMkLst>
        </pc:spChg>
        <pc:spChg chg="add del mod">
          <ac:chgData name="Fussy, Joseph R" userId="433dab67-127f-4766-80fb-70dbe524e49d" providerId="ADAL" clId="{884B6F7A-16A6-BE4E-BD79-AA53C6130488}" dt="2022-04-20T01:34:34.995" v="10577" actId="478"/>
          <ac:spMkLst>
            <pc:docMk/>
            <pc:sldMk cId="1773287435" sldId="276"/>
            <ac:spMk id="16" creationId="{902F3838-BF13-563E-CA97-D07A27467FD1}"/>
          </ac:spMkLst>
        </pc:spChg>
        <pc:spChg chg="add mod">
          <ac:chgData name="Fussy, Joseph R" userId="433dab67-127f-4766-80fb-70dbe524e49d" providerId="ADAL" clId="{884B6F7A-16A6-BE4E-BD79-AA53C6130488}" dt="2022-04-20T02:12:48.805" v="11063" actId="20577"/>
          <ac:spMkLst>
            <pc:docMk/>
            <pc:sldMk cId="1773287435" sldId="276"/>
            <ac:spMk id="17" creationId="{0B7B4C69-79B1-1E40-836A-EF229F64A2C9}"/>
          </ac:spMkLst>
        </pc:spChg>
        <pc:spChg chg="add del mod">
          <ac:chgData name="Fussy, Joseph R" userId="433dab67-127f-4766-80fb-70dbe524e49d" providerId="ADAL" clId="{884B6F7A-16A6-BE4E-BD79-AA53C6130488}" dt="2022-04-20T02:45:06.150" v="12112" actId="21"/>
          <ac:spMkLst>
            <pc:docMk/>
            <pc:sldMk cId="1773287435" sldId="276"/>
            <ac:spMk id="18" creationId="{54759F2F-15E3-36D9-74F3-91858EB01A32}"/>
          </ac:spMkLst>
        </pc:spChg>
        <pc:spChg chg="add mod">
          <ac:chgData name="Fussy, Joseph R" userId="433dab67-127f-4766-80fb-70dbe524e49d" providerId="ADAL" clId="{884B6F7A-16A6-BE4E-BD79-AA53C6130488}" dt="2022-04-20T02:15:31.740" v="11225" actId="20577"/>
          <ac:spMkLst>
            <pc:docMk/>
            <pc:sldMk cId="1773287435" sldId="276"/>
            <ac:spMk id="19" creationId="{D8AB5E04-D087-0D2C-9EE6-A02E4FAFC70E}"/>
          </ac:spMkLst>
        </pc:spChg>
        <pc:picChg chg="mod">
          <ac:chgData name="Fussy, Joseph R" userId="433dab67-127f-4766-80fb-70dbe524e49d" providerId="ADAL" clId="{884B6F7A-16A6-BE4E-BD79-AA53C6130488}" dt="2022-04-20T01:36:16.674" v="10637" actId="14100"/>
          <ac:picMkLst>
            <pc:docMk/>
            <pc:sldMk cId="1773287435" sldId="276"/>
            <ac:picMk id="4" creationId="{321E465F-DC50-2771-013F-D8FFA9E18DEA}"/>
          </ac:picMkLst>
        </pc:picChg>
        <pc:picChg chg="add del mod">
          <ac:chgData name="Fussy, Joseph R" userId="433dab67-127f-4766-80fb-70dbe524e49d" providerId="ADAL" clId="{884B6F7A-16A6-BE4E-BD79-AA53C6130488}" dt="2022-04-20T02:45:06.150" v="12112" actId="21"/>
          <ac:picMkLst>
            <pc:docMk/>
            <pc:sldMk cId="1773287435" sldId="276"/>
            <ac:picMk id="13" creationId="{6E4945B2-5F46-56A6-44B2-7CE602EF70D1}"/>
          </ac:picMkLst>
        </pc:picChg>
        <pc:picChg chg="del">
          <ac:chgData name="Fussy, Joseph R" userId="433dab67-127f-4766-80fb-70dbe524e49d" providerId="ADAL" clId="{884B6F7A-16A6-BE4E-BD79-AA53C6130488}" dt="2022-04-20T01:29:05.180" v="10401" actId="478"/>
          <ac:picMkLst>
            <pc:docMk/>
            <pc:sldMk cId="1773287435" sldId="276"/>
            <ac:picMk id="13" creationId="{8AF8FB14-F054-5290-1BB8-A0F7BCAC0A19}"/>
          </ac:picMkLst>
        </pc:picChg>
      </pc:sldChg>
      <pc:sldChg chg="modSp mod">
        <pc:chgData name="Fussy, Joseph R" userId="433dab67-127f-4766-80fb-70dbe524e49d" providerId="ADAL" clId="{884B6F7A-16A6-BE4E-BD79-AA53C6130488}" dt="2022-04-20T03:31:50.547" v="13156" actId="1076"/>
        <pc:sldMkLst>
          <pc:docMk/>
          <pc:sldMk cId="3244695044" sldId="277"/>
        </pc:sldMkLst>
        <pc:spChg chg="mod">
          <ac:chgData name="Fussy, Joseph R" userId="433dab67-127f-4766-80fb-70dbe524e49d" providerId="ADAL" clId="{884B6F7A-16A6-BE4E-BD79-AA53C6130488}" dt="2022-04-20T03:31:47.736" v="13155" actId="1076"/>
          <ac:spMkLst>
            <pc:docMk/>
            <pc:sldMk cId="3244695044" sldId="277"/>
            <ac:spMk id="15" creationId="{4872CA43-88FF-6BB3-8A97-3CEB52C684B4}"/>
          </ac:spMkLst>
        </pc:spChg>
        <pc:spChg chg="mod">
          <ac:chgData name="Fussy, Joseph R" userId="433dab67-127f-4766-80fb-70dbe524e49d" providerId="ADAL" clId="{884B6F7A-16A6-BE4E-BD79-AA53C6130488}" dt="2022-04-20T03:31:50.547" v="13156" actId="1076"/>
          <ac:spMkLst>
            <pc:docMk/>
            <pc:sldMk cId="3244695044" sldId="277"/>
            <ac:spMk id="17" creationId="{0B7B4C69-79B1-1E40-836A-EF229F64A2C9}"/>
          </ac:spMkLst>
        </pc:spChg>
        <pc:picChg chg="mod">
          <ac:chgData name="Fussy, Joseph R" userId="433dab67-127f-4766-80fb-70dbe524e49d" providerId="ADAL" clId="{884B6F7A-16A6-BE4E-BD79-AA53C6130488}" dt="2022-04-20T03:31:45.524" v="13154" actId="1076"/>
          <ac:picMkLst>
            <pc:docMk/>
            <pc:sldMk cId="3244695044" sldId="277"/>
            <ac:picMk id="5" creationId="{12B41139-DD63-116D-7745-DE360764A176}"/>
          </ac:picMkLst>
        </pc:picChg>
      </pc:sldChg>
      <pc:sldChg chg="addSp delSp modSp add mod">
        <pc:chgData name="Fussy, Joseph R" userId="433dab67-127f-4766-80fb-70dbe524e49d" providerId="ADAL" clId="{884B6F7A-16A6-BE4E-BD79-AA53C6130488}" dt="2022-04-20T03:32:57.787" v="13159" actId="20577"/>
        <pc:sldMkLst>
          <pc:docMk/>
          <pc:sldMk cId="723222699" sldId="278"/>
        </pc:sldMkLst>
        <pc:spChg chg="mod">
          <ac:chgData name="Fussy, Joseph R" userId="433dab67-127f-4766-80fb-70dbe524e49d" providerId="ADAL" clId="{884B6F7A-16A6-BE4E-BD79-AA53C6130488}" dt="2022-04-20T03:32:57.787" v="13159" actId="20577"/>
          <ac:spMkLst>
            <pc:docMk/>
            <pc:sldMk cId="723222699" sldId="278"/>
            <ac:spMk id="4" creationId="{2BCBE378-4427-4BA1-6A10-9A015871BD9D}"/>
          </ac:spMkLst>
        </pc:spChg>
        <pc:spChg chg="del mod">
          <ac:chgData name="Fussy, Joseph R" userId="433dab67-127f-4766-80fb-70dbe524e49d" providerId="ADAL" clId="{884B6F7A-16A6-BE4E-BD79-AA53C6130488}" dt="2022-04-20T03:20:32.872" v="12992" actId="478"/>
          <ac:spMkLst>
            <pc:docMk/>
            <pc:sldMk cId="723222699" sldId="278"/>
            <ac:spMk id="11" creationId="{43A928BB-FD8C-4C43-91AB-2B5A71778351}"/>
          </ac:spMkLst>
        </pc:spChg>
        <pc:spChg chg="del mod">
          <ac:chgData name="Fussy, Joseph R" userId="433dab67-127f-4766-80fb-70dbe524e49d" providerId="ADAL" clId="{884B6F7A-16A6-BE4E-BD79-AA53C6130488}" dt="2022-04-20T02:57:48.492" v="12516" actId="478"/>
          <ac:spMkLst>
            <pc:docMk/>
            <pc:sldMk cId="723222699" sldId="278"/>
            <ac:spMk id="13" creationId="{E3BD5405-7F70-661C-7539-ECB5A2764995}"/>
          </ac:spMkLst>
        </pc:spChg>
        <pc:spChg chg="mod">
          <ac:chgData name="Fussy, Joseph R" userId="433dab67-127f-4766-80fb-70dbe524e49d" providerId="ADAL" clId="{884B6F7A-16A6-BE4E-BD79-AA53C6130488}" dt="2022-04-20T02:58:08.008" v="12521" actId="1076"/>
          <ac:spMkLst>
            <pc:docMk/>
            <pc:sldMk cId="723222699" sldId="278"/>
            <ac:spMk id="15" creationId="{7B669F5E-8181-144A-ACE7-A059377D0760}"/>
          </ac:spMkLst>
        </pc:spChg>
        <pc:spChg chg="mod">
          <ac:chgData name="Fussy, Joseph R" userId="433dab67-127f-4766-80fb-70dbe524e49d" providerId="ADAL" clId="{884B6F7A-16A6-BE4E-BD79-AA53C6130488}" dt="2022-04-20T03:21:51.397" v="13100" actId="1076"/>
          <ac:spMkLst>
            <pc:docMk/>
            <pc:sldMk cId="723222699" sldId="278"/>
            <ac:spMk id="17" creationId="{7CFCAC1F-FF8C-67A0-C12D-78E5902F8FB0}"/>
          </ac:spMkLst>
        </pc:spChg>
        <pc:spChg chg="add mod">
          <ac:chgData name="Fussy, Joseph R" userId="433dab67-127f-4766-80fb-70dbe524e49d" providerId="ADAL" clId="{884B6F7A-16A6-BE4E-BD79-AA53C6130488}" dt="2022-04-20T03:20:34.032" v="12993"/>
          <ac:spMkLst>
            <pc:docMk/>
            <pc:sldMk cId="723222699" sldId="278"/>
            <ac:spMk id="18" creationId="{0DDA94A0-D8A1-93F2-2257-64BA06D5E1CF}"/>
          </ac:spMkLst>
        </pc:spChg>
        <pc:picChg chg="mod">
          <ac:chgData name="Fussy, Joseph R" userId="433dab67-127f-4766-80fb-70dbe524e49d" providerId="ADAL" clId="{884B6F7A-16A6-BE4E-BD79-AA53C6130488}" dt="2022-04-20T03:21:30.455" v="13052" actId="1076"/>
          <ac:picMkLst>
            <pc:docMk/>
            <pc:sldMk cId="723222699" sldId="278"/>
            <ac:picMk id="16" creationId="{165EF1AB-1BA5-46C0-A9E3-830EA937A0EC}"/>
          </ac:picMkLst>
        </pc:picChg>
      </pc:sldChg>
    </pc:docChg>
  </pc:docChgLst>
  <pc:docChgLst>
    <pc:chgData name="Fischer, Jeremy F" userId="S::sq8528du@go.minnstate.edu::df722c7e-bee5-4410-bbf0-cf1aee409352" providerId="AD" clId="Web-{332C4718-3387-D455-59BC-E574741D1FDB}"/>
    <pc:docChg chg="addSld modSld sldOrd">
      <pc:chgData name="Fischer, Jeremy F" userId="S::sq8528du@go.minnstate.edu::df722c7e-bee5-4410-bbf0-cf1aee409352" providerId="AD" clId="Web-{332C4718-3387-D455-59BC-E574741D1FDB}" dt="2022-04-19T15:51:30.539" v="142" actId="1076"/>
      <pc:docMkLst>
        <pc:docMk/>
      </pc:docMkLst>
      <pc:sldChg chg="modSp">
        <pc:chgData name="Fischer, Jeremy F" userId="S::sq8528du@go.minnstate.edu::df722c7e-bee5-4410-bbf0-cf1aee409352" providerId="AD" clId="Web-{332C4718-3387-D455-59BC-E574741D1FDB}" dt="2022-04-19T13:53:24.193" v="47" actId="20577"/>
        <pc:sldMkLst>
          <pc:docMk/>
          <pc:sldMk cId="3258588585" sldId="267"/>
        </pc:sldMkLst>
        <pc:spChg chg="mod">
          <ac:chgData name="Fischer, Jeremy F" userId="S::sq8528du@go.minnstate.edu::df722c7e-bee5-4410-bbf0-cf1aee409352" providerId="AD" clId="Web-{332C4718-3387-D455-59BC-E574741D1FDB}" dt="2022-04-19T13:53:24.193" v="47" actId="20577"/>
          <ac:spMkLst>
            <pc:docMk/>
            <pc:sldMk cId="3258588585" sldId="267"/>
            <ac:spMk id="14" creationId="{40F9B472-795C-854E-9C86-8D1DF9096D30}"/>
          </ac:spMkLst>
        </pc:spChg>
      </pc:sldChg>
      <pc:sldChg chg="addSp delSp modSp">
        <pc:chgData name="Fischer, Jeremy F" userId="S::sq8528du@go.minnstate.edu::df722c7e-bee5-4410-bbf0-cf1aee409352" providerId="AD" clId="Web-{332C4718-3387-D455-59BC-E574741D1FDB}" dt="2022-04-19T15:51:30.539" v="142" actId="1076"/>
        <pc:sldMkLst>
          <pc:docMk/>
          <pc:sldMk cId="3074849305" sldId="269"/>
        </pc:sldMkLst>
        <pc:spChg chg="add mod">
          <ac:chgData name="Fischer, Jeremy F" userId="S::sq8528du@go.minnstate.edu::df722c7e-bee5-4410-bbf0-cf1aee409352" providerId="AD" clId="Web-{332C4718-3387-D455-59BC-E574741D1FDB}" dt="2022-04-19T15:51:30.539" v="142" actId="1076"/>
          <ac:spMkLst>
            <pc:docMk/>
            <pc:sldMk cId="3074849305" sldId="269"/>
            <ac:spMk id="13" creationId="{C6C390DA-4D8F-F990-21BF-43D5C4FA2E37}"/>
          </ac:spMkLst>
        </pc:spChg>
        <pc:picChg chg="add mod">
          <ac:chgData name="Fischer, Jeremy F" userId="S::sq8528du@go.minnstate.edu::df722c7e-bee5-4410-bbf0-cf1aee409352" providerId="AD" clId="Web-{332C4718-3387-D455-59BC-E574741D1FDB}" dt="2022-04-19T14:28:51.827" v="117" actId="1076"/>
          <ac:picMkLst>
            <pc:docMk/>
            <pc:sldMk cId="3074849305" sldId="269"/>
            <ac:picMk id="4" creationId="{07C75D35-B48E-C4D2-74F5-EB4257ACB592}"/>
          </ac:picMkLst>
        </pc:picChg>
        <pc:picChg chg="add mod">
          <ac:chgData name="Fischer, Jeremy F" userId="S::sq8528du@go.minnstate.edu::df722c7e-bee5-4410-bbf0-cf1aee409352" providerId="AD" clId="Web-{332C4718-3387-D455-59BC-E574741D1FDB}" dt="2022-04-19T14:29:14.951" v="126" actId="1076"/>
          <ac:picMkLst>
            <pc:docMk/>
            <pc:sldMk cId="3074849305" sldId="269"/>
            <ac:picMk id="5" creationId="{FE4B59F3-C911-9AF0-3E57-0228C8B312EE}"/>
          </ac:picMkLst>
        </pc:picChg>
        <pc:picChg chg="add del mod">
          <ac:chgData name="Fischer, Jeremy F" userId="S::sq8528du@go.minnstate.edu::df722c7e-bee5-4410-bbf0-cf1aee409352" providerId="AD" clId="Web-{332C4718-3387-D455-59BC-E574741D1FDB}" dt="2022-04-19T14:29:03.889" v="121"/>
          <ac:picMkLst>
            <pc:docMk/>
            <pc:sldMk cId="3074849305" sldId="269"/>
            <ac:picMk id="13" creationId="{E61EE082-F505-E1B0-1A4D-5935AC2E5B2F}"/>
          </ac:picMkLst>
        </pc:picChg>
        <pc:picChg chg="add mod">
          <ac:chgData name="Fischer, Jeremy F" userId="S::sq8528du@go.minnstate.edu::df722c7e-bee5-4410-bbf0-cf1aee409352" providerId="AD" clId="Web-{332C4718-3387-D455-59BC-E574741D1FDB}" dt="2022-04-19T14:29:08.780" v="123" actId="1076"/>
          <ac:picMkLst>
            <pc:docMk/>
            <pc:sldMk cId="3074849305" sldId="269"/>
            <ac:picMk id="15" creationId="{AB1621C8-5600-10A4-581B-7CC51DB6374E}"/>
          </ac:picMkLst>
        </pc:picChg>
        <pc:picChg chg="add mod">
          <ac:chgData name="Fischer, Jeremy F" userId="S::sq8528du@go.minnstate.edu::df722c7e-bee5-4410-bbf0-cf1aee409352" providerId="AD" clId="Web-{332C4718-3387-D455-59BC-E574741D1FDB}" dt="2022-04-19T14:29:13.686" v="125" actId="1076"/>
          <ac:picMkLst>
            <pc:docMk/>
            <pc:sldMk cId="3074849305" sldId="269"/>
            <ac:picMk id="16" creationId="{FF46F39F-B88B-51CF-83F7-E3864B9A87FC}"/>
          </ac:picMkLst>
        </pc:picChg>
      </pc:sldChg>
      <pc:sldChg chg="modSp">
        <pc:chgData name="Fischer, Jeremy F" userId="S::sq8528du@go.minnstate.edu::df722c7e-bee5-4410-bbf0-cf1aee409352" providerId="AD" clId="Web-{332C4718-3387-D455-59BC-E574741D1FDB}" dt="2022-04-19T13:50:38.460" v="6" actId="20577"/>
        <pc:sldMkLst>
          <pc:docMk/>
          <pc:sldMk cId="4166592653" sldId="271"/>
        </pc:sldMkLst>
        <pc:spChg chg="mod">
          <ac:chgData name="Fischer, Jeremy F" userId="S::sq8528du@go.minnstate.edu::df722c7e-bee5-4410-bbf0-cf1aee409352" providerId="AD" clId="Web-{332C4718-3387-D455-59BC-E574741D1FDB}" dt="2022-04-19T13:50:38.460" v="6" actId="20577"/>
          <ac:spMkLst>
            <pc:docMk/>
            <pc:sldMk cId="4166592653" sldId="271"/>
            <ac:spMk id="18" creationId="{0B754F6E-9B75-6643-92FC-FA0EAD6691A2}"/>
          </ac:spMkLst>
        </pc:spChg>
      </pc:sldChg>
      <pc:sldChg chg="addSp modSp add ord replId">
        <pc:chgData name="Fischer, Jeremy F" userId="S::sq8528du@go.minnstate.edu::df722c7e-bee5-4410-bbf0-cf1aee409352" providerId="AD" clId="Web-{332C4718-3387-D455-59BC-E574741D1FDB}" dt="2022-04-19T14:19:26.536" v="115" actId="1076"/>
        <pc:sldMkLst>
          <pc:docMk/>
          <pc:sldMk cId="3732662701" sldId="272"/>
        </pc:sldMkLst>
        <pc:spChg chg="add mod">
          <ac:chgData name="Fischer, Jeremy F" userId="S::sq8528du@go.minnstate.edu::df722c7e-bee5-4410-bbf0-cf1aee409352" providerId="AD" clId="Web-{332C4718-3387-D455-59BC-E574741D1FDB}" dt="2022-04-19T14:19:26.536" v="115" actId="1076"/>
          <ac:spMkLst>
            <pc:docMk/>
            <pc:sldMk cId="3732662701" sldId="272"/>
            <ac:spMk id="3" creationId="{71D66F7B-CC9E-C2DF-03D6-F8AB3E6CD322}"/>
          </ac:spMkLst>
        </pc:spChg>
        <pc:spChg chg="mod">
          <ac:chgData name="Fischer, Jeremy F" userId="S::sq8528du@go.minnstate.edu::df722c7e-bee5-4410-bbf0-cf1aee409352" providerId="AD" clId="Web-{332C4718-3387-D455-59BC-E574741D1FDB}" dt="2022-04-19T13:50:46.069" v="11" actId="20577"/>
          <ac:spMkLst>
            <pc:docMk/>
            <pc:sldMk cId="3732662701" sldId="272"/>
            <ac:spMk id="10" creationId="{F0680F16-96EF-4448-8A0D-0DA868371ECD}"/>
          </ac:spMkLst>
        </pc:spChg>
        <pc:spChg chg="mod">
          <ac:chgData name="Fischer, Jeremy F" userId="S::sq8528du@go.minnstate.edu::df722c7e-bee5-4410-bbf0-cf1aee409352" providerId="AD" clId="Web-{332C4718-3387-D455-59BC-E574741D1FDB}" dt="2022-04-19T13:50:43.757" v="9" actId="20577"/>
          <ac:spMkLst>
            <pc:docMk/>
            <pc:sldMk cId="3732662701" sldId="272"/>
            <ac:spMk id="11" creationId="{43A928BB-FD8C-4C43-91AB-2B5A71778351}"/>
          </ac:spMkLst>
        </pc:spChg>
      </pc:sldChg>
      <pc:sldChg chg="add replId">
        <pc:chgData name="Fischer, Jeremy F" userId="S::sq8528du@go.minnstate.edu::df722c7e-bee5-4410-bbf0-cf1aee409352" providerId="AD" clId="Web-{332C4718-3387-D455-59BC-E574741D1FDB}" dt="2022-04-19T13:50:47.975" v="12"/>
        <pc:sldMkLst>
          <pc:docMk/>
          <pc:sldMk cId="3811744988" sldId="273"/>
        </pc:sldMkLst>
      </pc:sldChg>
      <pc:sldChg chg="add replId">
        <pc:chgData name="Fischer, Jeremy F" userId="S::sq8528du@go.minnstate.edu::df722c7e-bee5-4410-bbf0-cf1aee409352" providerId="AD" clId="Web-{332C4718-3387-D455-59BC-E574741D1FDB}" dt="2022-04-19T13:50:48.210" v="13"/>
        <pc:sldMkLst>
          <pc:docMk/>
          <pc:sldMk cId="1412948273" sldId="274"/>
        </pc:sldMkLst>
      </pc:sldChg>
    </pc:docChg>
  </pc:docChgLst>
  <pc:docChgLst>
    <pc:chgData name="Fischer, Jeremy F" userId="S::sq8528du@go.minnstate.edu::df722c7e-bee5-4410-bbf0-cf1aee409352" providerId="AD" clId="Web-{D2359933-7B09-66F8-D0F8-820B617C6CA6}"/>
    <pc:docChg chg="addSld modSld sldOrd">
      <pc:chgData name="Fischer, Jeremy F" userId="S::sq8528du@go.minnstate.edu::df722c7e-bee5-4410-bbf0-cf1aee409352" providerId="AD" clId="Web-{D2359933-7B09-66F8-D0F8-820B617C6CA6}" dt="2022-04-20T03:41:34.568" v="4100" actId="20577"/>
      <pc:docMkLst>
        <pc:docMk/>
      </pc:docMkLst>
      <pc:sldChg chg="modSp">
        <pc:chgData name="Fischer, Jeremy F" userId="S::sq8528du@go.minnstate.edu::df722c7e-bee5-4410-bbf0-cf1aee409352" providerId="AD" clId="Web-{D2359933-7B09-66F8-D0F8-820B617C6CA6}" dt="2022-04-20T01:05:42.348" v="1935" actId="20577"/>
        <pc:sldMkLst>
          <pc:docMk/>
          <pc:sldMk cId="1117575223" sldId="258"/>
        </pc:sldMkLst>
        <pc:spChg chg="mod">
          <ac:chgData name="Fischer, Jeremy F" userId="S::sq8528du@go.minnstate.edu::df722c7e-bee5-4410-bbf0-cf1aee409352" providerId="AD" clId="Web-{D2359933-7B09-66F8-D0F8-820B617C6CA6}" dt="2022-04-20T01:05:42.348" v="1935" actId="20577"/>
          <ac:spMkLst>
            <pc:docMk/>
            <pc:sldMk cId="1117575223" sldId="258"/>
            <ac:spMk id="20" creationId="{13F0C5CB-ABDC-BF4D-8702-FB2264D5C309}"/>
          </ac:spMkLst>
        </pc:spChg>
      </pc:sldChg>
      <pc:sldChg chg="modSp">
        <pc:chgData name="Fischer, Jeremy F" userId="S::sq8528du@go.minnstate.edu::df722c7e-bee5-4410-bbf0-cf1aee409352" providerId="AD" clId="Web-{D2359933-7B09-66F8-D0F8-820B617C6CA6}" dt="2022-04-20T03:30:43.522" v="3804" actId="20577"/>
        <pc:sldMkLst>
          <pc:docMk/>
          <pc:sldMk cId="2582989029" sldId="261"/>
        </pc:sldMkLst>
        <pc:spChg chg="mod">
          <ac:chgData name="Fischer, Jeremy F" userId="S::sq8528du@go.minnstate.edu::df722c7e-bee5-4410-bbf0-cf1aee409352" providerId="AD" clId="Web-{D2359933-7B09-66F8-D0F8-820B617C6CA6}" dt="2022-04-20T02:00:47.315" v="2387" actId="20577"/>
          <ac:spMkLst>
            <pc:docMk/>
            <pc:sldMk cId="2582989029" sldId="261"/>
            <ac:spMk id="6" creationId="{6B103E6E-6E85-F749-9938-155168DC9C2D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3:30:43.522" v="3804" actId="20577"/>
          <ac:spMkLst>
            <pc:docMk/>
            <pc:sldMk cId="2582989029" sldId="261"/>
            <ac:spMk id="16" creationId="{8008C680-4E04-F17F-C1F6-A05C893D1C94}"/>
          </ac:spMkLst>
        </pc:spChg>
      </pc:sldChg>
      <pc:sldChg chg="addSp delSp modSp">
        <pc:chgData name="Fischer, Jeremy F" userId="S::sq8528du@go.minnstate.edu::df722c7e-bee5-4410-bbf0-cf1aee409352" providerId="AD" clId="Web-{D2359933-7B09-66F8-D0F8-820B617C6CA6}" dt="2022-04-20T03:25:02.416" v="3684" actId="20577"/>
        <pc:sldMkLst>
          <pc:docMk/>
          <pc:sldMk cId="2505833641" sldId="265"/>
        </pc:sldMkLst>
        <pc:spChg chg="add del mod">
          <ac:chgData name="Fischer, Jeremy F" userId="S::sq8528du@go.minnstate.edu::df722c7e-bee5-4410-bbf0-cf1aee409352" providerId="AD" clId="Web-{D2359933-7B09-66F8-D0F8-820B617C6CA6}" dt="2022-04-20T02:04:38.813" v="2422"/>
          <ac:spMkLst>
            <pc:docMk/>
            <pc:sldMk cId="2505833641" sldId="265"/>
            <ac:spMk id="2" creationId="{BD583E49-3542-A13F-F39B-4CBF65821934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00:03.410" v="2362" actId="20577"/>
          <ac:spMkLst>
            <pc:docMk/>
            <pc:sldMk cId="2505833641" sldId="265"/>
            <ac:spMk id="6" creationId="{6B103E6E-6E85-F749-9938-155168DC9C2D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3:25:02.416" v="3684" actId="20577"/>
          <ac:spMkLst>
            <pc:docMk/>
            <pc:sldMk cId="2505833641" sldId="265"/>
            <ac:spMk id="22" creationId="{D5E58CB7-432F-407E-609C-89E89CC918A1}"/>
          </ac:spMkLst>
        </pc:spChg>
      </pc:sldChg>
      <pc:sldChg chg="modSp">
        <pc:chgData name="Fischer, Jeremy F" userId="S::sq8528du@go.minnstate.edu::df722c7e-bee5-4410-bbf0-cf1aee409352" providerId="AD" clId="Web-{D2359933-7B09-66F8-D0F8-820B617C6CA6}" dt="2022-04-20T02:04:30.641" v="2418" actId="20577"/>
        <pc:sldMkLst>
          <pc:docMk/>
          <pc:sldMk cId="3372037902" sldId="266"/>
        </pc:sldMkLst>
        <pc:spChg chg="mod">
          <ac:chgData name="Fischer, Jeremy F" userId="S::sq8528du@go.minnstate.edu::df722c7e-bee5-4410-bbf0-cf1aee409352" providerId="AD" clId="Web-{D2359933-7B09-66F8-D0F8-820B617C6CA6}" dt="2022-04-20T02:04:30.641" v="2418" actId="20577"/>
          <ac:spMkLst>
            <pc:docMk/>
            <pc:sldMk cId="3372037902" sldId="266"/>
            <ac:spMk id="6" creationId="{6B103E6E-6E85-F749-9938-155168DC9C2D}"/>
          </ac:spMkLst>
        </pc:spChg>
      </pc:sldChg>
      <pc:sldChg chg="addSp delSp modSp">
        <pc:chgData name="Fischer, Jeremy F" userId="S::sq8528du@go.minnstate.edu::df722c7e-bee5-4410-bbf0-cf1aee409352" providerId="AD" clId="Web-{D2359933-7B09-66F8-D0F8-820B617C6CA6}" dt="2022-04-20T03:41:34.568" v="4100" actId="20577"/>
        <pc:sldMkLst>
          <pc:docMk/>
          <pc:sldMk cId="3258588585" sldId="267"/>
        </pc:sldMkLst>
        <pc:spChg chg="mod">
          <ac:chgData name="Fischer, Jeremy F" userId="S::sq8528du@go.minnstate.edu::df722c7e-bee5-4410-bbf0-cf1aee409352" providerId="AD" clId="Web-{D2359933-7B09-66F8-D0F8-820B617C6CA6}" dt="2022-04-20T02:00:11.394" v="2366" actId="20577"/>
          <ac:spMkLst>
            <pc:docMk/>
            <pc:sldMk cId="3258588585" sldId="267"/>
            <ac:spMk id="6" creationId="{6B103E6E-6E85-F749-9938-155168DC9C2D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3:41:34.568" v="4100" actId="20577"/>
          <ac:spMkLst>
            <pc:docMk/>
            <pc:sldMk cId="3258588585" sldId="267"/>
            <ac:spMk id="14" creationId="{40F9B472-795C-854E-9C86-8D1DF9096D30}"/>
          </ac:spMkLst>
        </pc:spChg>
        <pc:spChg chg="add mod">
          <ac:chgData name="Fischer, Jeremy F" userId="S::sq8528du@go.minnstate.edu::df722c7e-bee5-4410-bbf0-cf1aee409352" providerId="AD" clId="Web-{D2359933-7B09-66F8-D0F8-820B617C6CA6}" dt="2022-04-20T03:30:16.022" v="3792" actId="14100"/>
          <ac:spMkLst>
            <pc:docMk/>
            <pc:sldMk cId="3258588585" sldId="267"/>
            <ac:spMk id="18" creationId="{C0BC58AD-93ED-4061-5596-415997F50864}"/>
          </ac:spMkLst>
        </pc:spChg>
        <pc:spChg chg="add mod">
          <ac:chgData name="Fischer, Jeremy F" userId="S::sq8528du@go.minnstate.edu::df722c7e-bee5-4410-bbf0-cf1aee409352" providerId="AD" clId="Web-{D2359933-7B09-66F8-D0F8-820B617C6CA6}" dt="2022-04-20T03:30:18.522" v="3794" actId="20577"/>
          <ac:spMkLst>
            <pc:docMk/>
            <pc:sldMk cId="3258588585" sldId="267"/>
            <ac:spMk id="19" creationId="{D18B34C1-0C30-7047-EF70-A76A3A1D08D8}"/>
          </ac:spMkLst>
        </pc:spChg>
        <pc:picChg chg="mod">
          <ac:chgData name="Fischer, Jeremy F" userId="S::sq8528du@go.minnstate.edu::df722c7e-bee5-4410-bbf0-cf1aee409352" providerId="AD" clId="Web-{D2359933-7B09-66F8-D0F8-820B617C6CA6}" dt="2022-04-20T03:25:42.790" v="3686" actId="1076"/>
          <ac:picMkLst>
            <pc:docMk/>
            <pc:sldMk cId="3258588585" sldId="267"/>
            <ac:picMk id="3" creationId="{A5258CD4-ED1D-49AB-9C3D-BA7CB2F94E21}"/>
          </ac:picMkLst>
        </pc:picChg>
        <pc:picChg chg="del">
          <ac:chgData name="Fischer, Jeremy F" userId="S::sq8528du@go.minnstate.edu::df722c7e-bee5-4410-bbf0-cf1aee409352" providerId="AD" clId="Web-{D2359933-7B09-66F8-D0F8-820B617C6CA6}" dt="2022-04-19T23:58:38.982" v="776"/>
          <ac:picMkLst>
            <pc:docMk/>
            <pc:sldMk cId="3258588585" sldId="267"/>
            <ac:picMk id="4" creationId="{3B841CA9-D298-7D99-A2CE-32FC846ECCCE}"/>
          </ac:picMkLst>
        </pc:picChg>
        <pc:picChg chg="add del mod">
          <ac:chgData name="Fischer, Jeremy F" userId="S::sq8528du@go.minnstate.edu::df722c7e-bee5-4410-bbf0-cf1aee409352" providerId="AD" clId="Web-{D2359933-7B09-66F8-D0F8-820B617C6CA6}" dt="2022-04-20T00:34:26.820" v="1750"/>
          <ac:picMkLst>
            <pc:docMk/>
            <pc:sldMk cId="3258588585" sldId="267"/>
            <ac:picMk id="5" creationId="{9F540F16-AB87-B461-7472-0D76E243CD7A}"/>
          </ac:picMkLst>
        </pc:picChg>
        <pc:picChg chg="add del">
          <ac:chgData name="Fischer, Jeremy F" userId="S::sq8528du@go.minnstate.edu::df722c7e-bee5-4410-bbf0-cf1aee409352" providerId="AD" clId="Web-{D2359933-7B09-66F8-D0F8-820B617C6CA6}" dt="2022-04-19T23:56:12.437" v="771"/>
          <ac:picMkLst>
            <pc:docMk/>
            <pc:sldMk cId="3258588585" sldId="267"/>
            <ac:picMk id="13" creationId="{3FEB27DF-EBC9-9718-DD1B-8897BA1804B9}"/>
          </ac:picMkLst>
        </pc:picChg>
        <pc:picChg chg="add del mod">
          <ac:chgData name="Fischer, Jeremy F" userId="S::sq8528du@go.minnstate.edu::df722c7e-bee5-4410-bbf0-cf1aee409352" providerId="AD" clId="Web-{D2359933-7B09-66F8-D0F8-820B617C6CA6}" dt="2022-04-19T23:57:26.155" v="774"/>
          <ac:picMkLst>
            <pc:docMk/>
            <pc:sldMk cId="3258588585" sldId="267"/>
            <ac:picMk id="15" creationId="{7F0511C4-5067-07E2-10B4-29091B0BF48A}"/>
          </ac:picMkLst>
        </pc:picChg>
        <pc:picChg chg="mod">
          <ac:chgData name="Fischer, Jeremy F" userId="S::sq8528du@go.minnstate.edu::df722c7e-bee5-4410-bbf0-cf1aee409352" providerId="AD" clId="Web-{D2359933-7B09-66F8-D0F8-820B617C6CA6}" dt="2022-04-20T03:26:53.915" v="3736" actId="1076"/>
          <ac:picMkLst>
            <pc:docMk/>
            <pc:sldMk cId="3258588585" sldId="267"/>
            <ac:picMk id="15" creationId="{EADBD034-FE3E-6ED1-88BA-02C017C78C15}"/>
          </ac:picMkLst>
        </pc:picChg>
        <pc:picChg chg="add del mod modCrop">
          <ac:chgData name="Fischer, Jeremy F" userId="S::sq8528du@go.minnstate.edu::df722c7e-bee5-4410-bbf0-cf1aee409352" providerId="AD" clId="Web-{D2359933-7B09-66F8-D0F8-820B617C6CA6}" dt="2022-04-20T01:39:01.203" v="2247"/>
          <ac:picMkLst>
            <pc:docMk/>
            <pc:sldMk cId="3258588585" sldId="267"/>
            <ac:picMk id="16" creationId="{19E23F9B-8C84-8F16-8A8E-C81CD8806B27}"/>
          </ac:picMkLst>
        </pc:picChg>
      </pc:sldChg>
      <pc:sldChg chg="modSp">
        <pc:chgData name="Fischer, Jeremy F" userId="S::sq8528du@go.minnstate.edu::df722c7e-bee5-4410-bbf0-cf1aee409352" providerId="AD" clId="Web-{D2359933-7B09-66F8-D0F8-820B617C6CA6}" dt="2022-04-20T03:30:48.537" v="3806" actId="20577"/>
        <pc:sldMkLst>
          <pc:docMk/>
          <pc:sldMk cId="3050003733" sldId="268"/>
        </pc:sldMkLst>
        <pc:spChg chg="mod">
          <ac:chgData name="Fischer, Jeremy F" userId="S::sq8528du@go.minnstate.edu::df722c7e-bee5-4410-bbf0-cf1aee409352" providerId="AD" clId="Web-{D2359933-7B09-66F8-D0F8-820B617C6CA6}" dt="2022-04-20T03:30:48.537" v="3806" actId="20577"/>
          <ac:spMkLst>
            <pc:docMk/>
            <pc:sldMk cId="3050003733" sldId="268"/>
            <ac:spMk id="5" creationId="{7406938E-7E5B-7616-2680-C9E5BFF2A541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00:57.800" v="2396" actId="20577"/>
          <ac:spMkLst>
            <pc:docMk/>
            <pc:sldMk cId="3050003733" sldId="268"/>
            <ac:spMk id="6" creationId="{6B103E6E-6E85-F749-9938-155168DC9C2D}"/>
          </ac:spMkLst>
        </pc:spChg>
      </pc:sldChg>
      <pc:sldChg chg="addSp delSp modSp">
        <pc:chgData name="Fischer, Jeremy F" userId="S::sq8528du@go.minnstate.edu::df722c7e-bee5-4410-bbf0-cf1aee409352" providerId="AD" clId="Web-{D2359933-7B09-66F8-D0F8-820B617C6CA6}" dt="2022-04-20T03:30:22.647" v="3796" actId="20577"/>
        <pc:sldMkLst>
          <pc:docMk/>
          <pc:sldMk cId="3074849305" sldId="269"/>
        </pc:sldMkLst>
        <pc:spChg chg="add mod">
          <ac:chgData name="Fischer, Jeremy F" userId="S::sq8528du@go.minnstate.edu::df722c7e-bee5-4410-bbf0-cf1aee409352" providerId="AD" clId="Web-{D2359933-7B09-66F8-D0F8-820B617C6CA6}" dt="2022-04-20T03:12:53.220" v="3296" actId="1076"/>
          <ac:spMkLst>
            <pc:docMk/>
            <pc:sldMk cId="3074849305" sldId="269"/>
            <ac:spMk id="5" creationId="{F130D179-167F-053E-C77E-B12D9145FD61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00:20.847" v="2370" actId="20577"/>
          <ac:spMkLst>
            <pc:docMk/>
            <pc:sldMk cId="3074849305" sldId="269"/>
            <ac:spMk id="6" creationId="{6B103E6E-6E85-F749-9938-155168DC9C2D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3:28:00.242" v="3775" actId="14100"/>
          <ac:spMkLst>
            <pc:docMk/>
            <pc:sldMk cId="3074849305" sldId="269"/>
            <ac:spMk id="14" creationId="{40F9B472-795C-854E-9C86-8D1DF9096D30}"/>
          </ac:spMkLst>
        </pc:spChg>
        <pc:spChg chg="add mod">
          <ac:chgData name="Fischer, Jeremy F" userId="S::sq8528du@go.minnstate.edu::df722c7e-bee5-4410-bbf0-cf1aee409352" providerId="AD" clId="Web-{D2359933-7B09-66F8-D0F8-820B617C6CA6}" dt="2022-04-20T03:30:22.647" v="3796" actId="20577"/>
          <ac:spMkLst>
            <pc:docMk/>
            <pc:sldMk cId="3074849305" sldId="269"/>
            <ac:spMk id="15" creationId="{F592EC6F-16D3-1FA0-703C-0C954D8159F7}"/>
          </ac:spMkLst>
        </pc:spChg>
        <pc:grpChg chg="mod">
          <ac:chgData name="Fischer, Jeremy F" userId="S::sq8528du@go.minnstate.edu::df722c7e-bee5-4410-bbf0-cf1aee409352" providerId="AD" clId="Web-{D2359933-7B09-66F8-D0F8-820B617C6CA6}" dt="2022-04-20T00:52:54.731" v="1776" actId="1076"/>
          <ac:grpSpMkLst>
            <pc:docMk/>
            <pc:sldMk cId="3074849305" sldId="269"/>
            <ac:grpSpMk id="2" creationId="{BA0C65B4-AFA3-0F43-9429-E6FD595AEF84}"/>
          </ac:grpSpMkLst>
        </pc:grpChg>
        <pc:picChg chg="add del mod">
          <ac:chgData name="Fischer, Jeremy F" userId="S::sq8528du@go.minnstate.edu::df722c7e-bee5-4410-bbf0-cf1aee409352" providerId="AD" clId="Web-{D2359933-7B09-66F8-D0F8-820B617C6CA6}" dt="2022-04-19T23:48:48.441" v="482"/>
          <ac:picMkLst>
            <pc:docMk/>
            <pc:sldMk cId="3074849305" sldId="269"/>
            <ac:picMk id="3" creationId="{E9F449CB-7317-3B57-612C-DA9D07D75BE1}"/>
          </ac:picMkLst>
        </pc:picChg>
        <pc:picChg chg="add mod modCrop">
          <ac:chgData name="Fischer, Jeremy F" userId="S::sq8528du@go.minnstate.edu::df722c7e-bee5-4410-bbf0-cf1aee409352" providerId="AD" clId="Web-{D2359933-7B09-66F8-D0F8-820B617C6CA6}" dt="2022-04-20T03:27:49.695" v="3773" actId="1076"/>
          <ac:picMkLst>
            <pc:docMk/>
            <pc:sldMk cId="3074849305" sldId="269"/>
            <ac:picMk id="4" creationId="{FBC58561-25DD-CD95-9A28-3EA69DE6FE20}"/>
          </ac:picMkLst>
        </pc:picChg>
        <pc:picChg chg="add del">
          <ac:chgData name="Fischer, Jeremy F" userId="S::sq8528du@go.minnstate.edu::df722c7e-bee5-4410-bbf0-cf1aee409352" providerId="AD" clId="Web-{D2359933-7B09-66F8-D0F8-820B617C6CA6}" dt="2022-04-19T23:44:43.975" v="475"/>
          <ac:picMkLst>
            <pc:docMk/>
            <pc:sldMk cId="3074849305" sldId="269"/>
            <ac:picMk id="13" creationId="{518DBB73-F9DA-EC8E-2646-0D121C492106}"/>
          </ac:picMkLst>
        </pc:picChg>
        <pc:picChg chg="del mod">
          <ac:chgData name="Fischer, Jeremy F" userId="S::sq8528du@go.minnstate.edu::df722c7e-bee5-4410-bbf0-cf1aee409352" providerId="AD" clId="Web-{D2359933-7B09-66F8-D0F8-820B617C6CA6}" dt="2022-04-19T23:48:16.395" v="478"/>
          <ac:picMkLst>
            <pc:docMk/>
            <pc:sldMk cId="3074849305" sldId="269"/>
            <ac:picMk id="16" creationId="{FF46F39F-B88B-51CF-83F7-E3864B9A87FC}"/>
          </ac:picMkLst>
        </pc:picChg>
      </pc:sldChg>
      <pc:sldChg chg="modSp">
        <pc:chgData name="Fischer, Jeremy F" userId="S::sq8528du@go.minnstate.edu::df722c7e-bee5-4410-bbf0-cf1aee409352" providerId="AD" clId="Web-{D2359933-7B09-66F8-D0F8-820B617C6CA6}" dt="2022-04-20T03:39:34.069" v="4090" actId="20577"/>
        <pc:sldMkLst>
          <pc:docMk/>
          <pc:sldMk cId="4166592653" sldId="271"/>
        </pc:sldMkLst>
        <pc:spChg chg="mod">
          <ac:chgData name="Fischer, Jeremy F" userId="S::sq8528du@go.minnstate.edu::df722c7e-bee5-4410-bbf0-cf1aee409352" providerId="AD" clId="Web-{D2359933-7B09-66F8-D0F8-820B617C6CA6}" dt="2022-04-20T00:27:07.653" v="1746" actId="20577"/>
          <ac:spMkLst>
            <pc:docMk/>
            <pc:sldMk cId="4166592653" sldId="271"/>
            <ac:spMk id="17" creationId="{65BEDC16-89B8-0143-8A98-E511AD0D1A02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3:39:34.069" v="4090" actId="20577"/>
          <ac:spMkLst>
            <pc:docMk/>
            <pc:sldMk cId="4166592653" sldId="271"/>
            <ac:spMk id="18" creationId="{0B754F6E-9B75-6643-92FC-FA0EAD6691A2}"/>
          </ac:spMkLst>
        </pc:spChg>
      </pc:sldChg>
      <pc:sldChg chg="addSp modSp">
        <pc:chgData name="Fischer, Jeremy F" userId="S::sq8528du@go.minnstate.edu::df722c7e-bee5-4410-bbf0-cf1aee409352" providerId="AD" clId="Web-{D2359933-7B09-66F8-D0F8-820B617C6CA6}" dt="2022-04-20T03:30:52.506" v="3808" actId="20577"/>
        <pc:sldMkLst>
          <pc:docMk/>
          <pc:sldMk cId="3732662701" sldId="272"/>
        </pc:sldMkLst>
        <pc:spChg chg="add mod">
          <ac:chgData name="Fischer, Jeremy F" userId="S::sq8528du@go.minnstate.edu::df722c7e-bee5-4410-bbf0-cf1aee409352" providerId="AD" clId="Web-{D2359933-7B09-66F8-D0F8-820B617C6CA6}" dt="2022-04-20T00:46:40.594" v="1774" actId="20577"/>
          <ac:spMkLst>
            <pc:docMk/>
            <pc:sldMk cId="3732662701" sldId="272"/>
            <ac:spMk id="3" creationId="{08192F6C-ACE0-2B6B-45F3-15203BB9738F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01:06.534" v="2402" actId="20577"/>
          <ac:spMkLst>
            <pc:docMk/>
            <pc:sldMk cId="3732662701" sldId="272"/>
            <ac:spMk id="6" creationId="{6B103E6E-6E85-F749-9938-155168DC9C2D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23:12.929" v="2510" actId="20577"/>
          <ac:spMkLst>
            <pc:docMk/>
            <pc:sldMk cId="3732662701" sldId="272"/>
            <ac:spMk id="13" creationId="{E3BD5405-7F70-661C-7539-ECB5A2764995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3:30:52.506" v="3808" actId="20577"/>
          <ac:spMkLst>
            <pc:docMk/>
            <pc:sldMk cId="3732662701" sldId="272"/>
            <ac:spMk id="15" creationId="{BB5A12EE-E918-A3C0-CE66-431BD1D1F447}"/>
          </ac:spMkLst>
        </pc:spChg>
      </pc:sldChg>
      <pc:sldChg chg="modSp">
        <pc:chgData name="Fischer, Jeremy F" userId="S::sq8528du@go.minnstate.edu::df722c7e-bee5-4410-bbf0-cf1aee409352" providerId="AD" clId="Web-{D2359933-7B09-66F8-D0F8-820B617C6CA6}" dt="2022-04-20T02:31:12.788" v="2596" actId="20577"/>
        <pc:sldMkLst>
          <pc:docMk/>
          <pc:sldMk cId="523721040" sldId="273"/>
        </pc:sldMkLst>
        <pc:spChg chg="mod">
          <ac:chgData name="Fischer, Jeremy F" userId="S::sq8528du@go.minnstate.edu::df722c7e-bee5-4410-bbf0-cf1aee409352" providerId="AD" clId="Web-{D2359933-7B09-66F8-D0F8-820B617C6CA6}" dt="2022-04-20T02:01:15.268" v="2407" actId="20577"/>
          <ac:spMkLst>
            <pc:docMk/>
            <pc:sldMk cId="523721040" sldId="273"/>
            <ac:spMk id="6" creationId="{6B103E6E-6E85-F749-9938-155168DC9C2D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31:12.788" v="2596" actId="20577"/>
          <ac:spMkLst>
            <pc:docMk/>
            <pc:sldMk cId="523721040" sldId="273"/>
            <ac:spMk id="13" creationId="{E3BD5405-7F70-661C-7539-ECB5A2764995}"/>
          </ac:spMkLst>
        </pc:spChg>
      </pc:sldChg>
      <pc:sldChg chg="modSp">
        <pc:chgData name="Fischer, Jeremy F" userId="S::sq8528du@go.minnstate.edu::df722c7e-bee5-4410-bbf0-cf1aee409352" providerId="AD" clId="Web-{D2359933-7B09-66F8-D0F8-820B617C6CA6}" dt="2022-04-20T02:26:22.979" v="2542" actId="1076"/>
        <pc:sldMkLst>
          <pc:docMk/>
          <pc:sldMk cId="1366594308" sldId="274"/>
        </pc:sldMkLst>
        <pc:spChg chg="mod">
          <ac:chgData name="Fischer, Jeremy F" userId="S::sq8528du@go.minnstate.edu::df722c7e-bee5-4410-bbf0-cf1aee409352" providerId="AD" clId="Web-{D2359933-7B09-66F8-D0F8-820B617C6CA6}" dt="2022-04-20T02:01:24.706" v="2412" actId="20577"/>
          <ac:spMkLst>
            <pc:docMk/>
            <pc:sldMk cId="1366594308" sldId="274"/>
            <ac:spMk id="6" creationId="{6B103E6E-6E85-F749-9938-155168DC9C2D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26:22.979" v="2542" actId="1076"/>
          <ac:spMkLst>
            <pc:docMk/>
            <pc:sldMk cId="1366594308" sldId="274"/>
            <ac:spMk id="13" creationId="{E3BD5405-7F70-661C-7539-ECB5A2764995}"/>
          </ac:spMkLst>
        </pc:spChg>
      </pc:sldChg>
      <pc:sldChg chg="addSp delSp modSp">
        <pc:chgData name="Fischer, Jeremy F" userId="S::sq8528du@go.minnstate.edu::df722c7e-bee5-4410-bbf0-cf1aee409352" providerId="AD" clId="Web-{D2359933-7B09-66F8-D0F8-820B617C6CA6}" dt="2022-04-20T03:30:26.725" v="3798" actId="20577"/>
        <pc:sldMkLst>
          <pc:docMk/>
          <pc:sldMk cId="1675001649" sldId="275"/>
        </pc:sldMkLst>
        <pc:spChg chg="mod">
          <ac:chgData name="Fischer, Jeremy F" userId="S::sq8528du@go.minnstate.edu::df722c7e-bee5-4410-bbf0-cf1aee409352" providerId="AD" clId="Web-{D2359933-7B09-66F8-D0F8-820B617C6CA6}" dt="2022-04-20T02:51:59.182" v="2779" actId="1076"/>
          <ac:spMkLst>
            <pc:docMk/>
            <pc:sldMk cId="1675001649" sldId="275"/>
            <ac:spMk id="3" creationId="{AF25F196-89DB-89DD-0339-4EF531347FE2}"/>
          </ac:spMkLst>
        </pc:spChg>
        <pc:spChg chg="add mod">
          <ac:chgData name="Fischer, Jeremy F" userId="S::sq8528du@go.minnstate.edu::df722c7e-bee5-4410-bbf0-cf1aee409352" providerId="AD" clId="Web-{D2359933-7B09-66F8-D0F8-820B617C6CA6}" dt="2022-04-20T03:24:54.556" v="3442" actId="1076"/>
          <ac:spMkLst>
            <pc:docMk/>
            <pc:sldMk cId="1675001649" sldId="275"/>
            <ac:spMk id="4" creationId="{DF956C39-3256-110E-63A9-DD2ACC73C08B}"/>
          </ac:spMkLst>
        </pc:spChg>
        <pc:spChg chg="add mod">
          <ac:chgData name="Fischer, Jeremy F" userId="S::sq8528du@go.minnstate.edu::df722c7e-bee5-4410-bbf0-cf1aee409352" providerId="AD" clId="Web-{D2359933-7B09-66F8-D0F8-820B617C6CA6}" dt="2022-04-20T03:25:58.275" v="3688"/>
          <ac:spMkLst>
            <pc:docMk/>
            <pc:sldMk cId="1675001649" sldId="275"/>
            <ac:spMk id="5" creationId="{55A16FFD-BD3A-0C24-4025-B271669FB333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00:30.691" v="2377" actId="20577"/>
          <ac:spMkLst>
            <pc:docMk/>
            <pc:sldMk cId="1675001649" sldId="275"/>
            <ac:spMk id="6" creationId="{6B103E6E-6E85-F749-9938-155168DC9C2D}"/>
          </ac:spMkLst>
        </pc:spChg>
        <pc:spChg chg="mod">
          <ac:chgData name="Fischer, Jeremy F" userId="S::sq8528du@go.minnstate.edu::df722c7e-bee5-4410-bbf0-cf1aee409352" providerId="AD" clId="Web-{D2359933-7B09-66F8-D0F8-820B617C6CA6}" dt="2022-04-19T23:49:39.410" v="505" actId="20577"/>
          <ac:spMkLst>
            <pc:docMk/>
            <pc:sldMk cId="1675001649" sldId="275"/>
            <ac:spMk id="14" creationId="{40F9B472-795C-854E-9C86-8D1DF9096D30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3:30:26.725" v="3798" actId="20577"/>
          <ac:spMkLst>
            <pc:docMk/>
            <pc:sldMk cId="1675001649" sldId="275"/>
            <ac:spMk id="15" creationId="{816D636A-4827-13E7-D298-5143C9C11064}"/>
          </ac:spMkLst>
        </pc:spChg>
        <pc:spChg chg="add del mod">
          <ac:chgData name="Fischer, Jeremy F" userId="S::sq8528du@go.minnstate.edu::df722c7e-bee5-4410-bbf0-cf1aee409352" providerId="AD" clId="Web-{D2359933-7B09-66F8-D0F8-820B617C6CA6}" dt="2022-04-20T01:02:20.132" v="1854"/>
          <ac:spMkLst>
            <pc:docMk/>
            <pc:sldMk cId="1675001649" sldId="275"/>
            <ac:spMk id="16" creationId="{D5DFE7CC-DE3D-DF15-7D91-ADAC59F83561}"/>
          </ac:spMkLst>
        </pc:spChg>
        <pc:picChg chg="add del mod">
          <ac:chgData name="Fischer, Jeremy F" userId="S::sq8528du@go.minnstate.edu::df722c7e-bee5-4410-bbf0-cf1aee409352" providerId="AD" clId="Web-{D2359933-7B09-66F8-D0F8-820B617C6CA6}" dt="2022-04-19T23:49:50.050" v="507"/>
          <ac:picMkLst>
            <pc:docMk/>
            <pc:sldMk cId="1675001649" sldId="275"/>
            <ac:picMk id="3" creationId="{A367601F-147E-529B-260C-0E826D90EB51}"/>
          </ac:picMkLst>
        </pc:picChg>
        <pc:picChg chg="del">
          <ac:chgData name="Fischer, Jeremy F" userId="S::sq8528du@go.minnstate.edu::df722c7e-bee5-4410-bbf0-cf1aee409352" providerId="AD" clId="Web-{D2359933-7B09-66F8-D0F8-820B617C6CA6}" dt="2022-04-19T23:49:31.207" v="492"/>
          <ac:picMkLst>
            <pc:docMk/>
            <pc:sldMk cId="1675001649" sldId="275"/>
            <ac:picMk id="5" creationId="{C2FFFDBC-9BA5-304F-1E21-75B82F9A2788}"/>
          </ac:picMkLst>
        </pc:picChg>
        <pc:picChg chg="mod">
          <ac:chgData name="Fischer, Jeremy F" userId="S::sq8528du@go.minnstate.edu::df722c7e-bee5-4410-bbf0-cf1aee409352" providerId="AD" clId="Web-{D2359933-7B09-66F8-D0F8-820B617C6CA6}" dt="2022-04-20T02:51:55.401" v="2778" actId="14100"/>
          <ac:picMkLst>
            <pc:docMk/>
            <pc:sldMk cId="1675001649" sldId="275"/>
            <ac:picMk id="7" creationId="{D054D1F7-0745-3B4A-9421-C77EF1FCB0E4}"/>
          </ac:picMkLst>
        </pc:picChg>
        <pc:picChg chg="del">
          <ac:chgData name="Fischer, Jeremy F" userId="S::sq8528du@go.minnstate.edu::df722c7e-bee5-4410-bbf0-cf1aee409352" providerId="AD" clId="Web-{D2359933-7B09-66F8-D0F8-820B617C6CA6}" dt="2022-04-19T23:49:31.613" v="493"/>
          <ac:picMkLst>
            <pc:docMk/>
            <pc:sldMk cId="1675001649" sldId="275"/>
            <ac:picMk id="13" creationId="{8AF8FB14-F054-5290-1BB8-A0F7BCAC0A19}"/>
          </ac:picMkLst>
        </pc:picChg>
        <pc:picChg chg="mod modCrop">
          <ac:chgData name="Fischer, Jeremy F" userId="S::sq8528du@go.minnstate.edu::df722c7e-bee5-4410-bbf0-cf1aee409352" providerId="AD" clId="Web-{D2359933-7B09-66F8-D0F8-820B617C6CA6}" dt="2022-04-20T03:28:48.351" v="3781"/>
          <ac:picMkLst>
            <pc:docMk/>
            <pc:sldMk cId="1675001649" sldId="275"/>
            <ac:picMk id="17" creationId="{41008E0F-C638-CDFA-5B62-1341FA564F6F}"/>
          </ac:picMkLst>
        </pc:picChg>
      </pc:sldChg>
      <pc:sldChg chg="addSp delSp modSp add replId">
        <pc:chgData name="Fischer, Jeremy F" userId="S::sq8528du@go.minnstate.edu::df722c7e-bee5-4410-bbf0-cf1aee409352" providerId="AD" clId="Web-{D2359933-7B09-66F8-D0F8-820B617C6CA6}" dt="2022-04-20T03:31:28.037" v="3815" actId="14100"/>
        <pc:sldMkLst>
          <pc:docMk/>
          <pc:sldMk cId="1773287435" sldId="276"/>
        </pc:sldMkLst>
        <pc:spChg chg="add mod">
          <ac:chgData name="Fischer, Jeremy F" userId="S::sq8528du@go.minnstate.edu::df722c7e-bee5-4410-bbf0-cf1aee409352" providerId="AD" clId="Web-{D2359933-7B09-66F8-D0F8-820B617C6CA6}" dt="2022-04-20T01:31:22.677" v="2246" actId="20577"/>
          <ac:spMkLst>
            <pc:docMk/>
            <pc:sldMk cId="1773287435" sldId="276"/>
            <ac:spMk id="3" creationId="{32DE97D5-CA7D-62E8-938E-C85291CB45CE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00:39.284" v="2383" actId="20577"/>
          <ac:spMkLst>
            <pc:docMk/>
            <pc:sldMk cId="1773287435" sldId="276"/>
            <ac:spMk id="6" creationId="{6B103E6E-6E85-F749-9938-155168DC9C2D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0:03:46.151" v="976" actId="14100"/>
          <ac:spMkLst>
            <pc:docMk/>
            <pc:sldMk cId="1773287435" sldId="276"/>
            <ac:spMk id="11" creationId="{43A928BB-FD8C-4C43-91AB-2B5A71778351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55:33.367" v="2869" actId="20577"/>
          <ac:spMkLst>
            <pc:docMk/>
            <pc:sldMk cId="1773287435" sldId="276"/>
            <ac:spMk id="14" creationId="{40F9B472-795C-854E-9C86-8D1DF9096D30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56:11.820" v="2876" actId="1076"/>
          <ac:spMkLst>
            <pc:docMk/>
            <pc:sldMk cId="1773287435" sldId="276"/>
            <ac:spMk id="15" creationId="{4872CA43-88FF-6BB3-8A97-3CEB52C684B4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3:31:28.037" v="3815" actId="14100"/>
          <ac:spMkLst>
            <pc:docMk/>
            <pc:sldMk cId="1773287435" sldId="276"/>
            <ac:spMk id="17" creationId="{0B7B4C69-79B1-1E40-836A-EF229F64A2C9}"/>
          </ac:spMkLst>
        </pc:spChg>
        <pc:spChg chg="del">
          <ac:chgData name="Fischer, Jeremy F" userId="S::sq8528du@go.minnstate.edu::df722c7e-bee5-4410-bbf0-cf1aee409352" providerId="AD" clId="Web-{D2359933-7B09-66F8-D0F8-820B617C6CA6}" dt="2022-04-20T02:47:00.326" v="2640"/>
          <ac:spMkLst>
            <pc:docMk/>
            <pc:sldMk cId="1773287435" sldId="276"/>
            <ac:spMk id="19" creationId="{D8AB5E04-D087-0D2C-9EE6-A02E4FAFC70E}"/>
          </ac:spMkLst>
        </pc:spChg>
        <pc:picChg chg="add mod modCrop">
          <ac:chgData name="Fischer, Jeremy F" userId="S::sq8528du@go.minnstate.edu::df722c7e-bee5-4410-bbf0-cf1aee409352" providerId="AD" clId="Web-{D2359933-7B09-66F8-D0F8-820B617C6CA6}" dt="2022-04-20T03:31:16.224" v="3813"/>
          <ac:picMkLst>
            <pc:docMk/>
            <pc:sldMk cId="1773287435" sldId="276"/>
            <ac:picMk id="4" creationId="{321E465F-DC50-2771-013F-D8FFA9E18DEA}"/>
          </ac:picMkLst>
        </pc:picChg>
        <pc:picChg chg="add del mod modCrop">
          <ac:chgData name="Fischer, Jeremy F" userId="S::sq8528du@go.minnstate.edu::df722c7e-bee5-4410-bbf0-cf1aee409352" providerId="AD" clId="Web-{D2359933-7B09-66F8-D0F8-820B617C6CA6}" dt="2022-04-20T02:52:20.432" v="2783"/>
          <ac:picMkLst>
            <pc:docMk/>
            <pc:sldMk cId="1773287435" sldId="276"/>
            <ac:picMk id="5" creationId="{12B41139-DD63-116D-7745-DE360764A176}"/>
          </ac:picMkLst>
        </pc:picChg>
        <pc:picChg chg="del mod">
          <ac:chgData name="Fischer, Jeremy F" userId="S::sq8528du@go.minnstate.edu::df722c7e-bee5-4410-bbf0-cf1aee409352" providerId="AD" clId="Web-{D2359933-7B09-66F8-D0F8-820B617C6CA6}" dt="2022-04-20T00:15:53.847" v="1380"/>
          <ac:picMkLst>
            <pc:docMk/>
            <pc:sldMk cId="1773287435" sldId="276"/>
            <ac:picMk id="5" creationId="{C2FFFDBC-9BA5-304F-1E21-75B82F9A2788}"/>
          </ac:picMkLst>
        </pc:picChg>
        <pc:picChg chg="mod">
          <ac:chgData name="Fischer, Jeremy F" userId="S::sq8528du@go.minnstate.edu::df722c7e-bee5-4410-bbf0-cf1aee409352" providerId="AD" clId="Web-{D2359933-7B09-66F8-D0F8-820B617C6CA6}" dt="2022-04-20T00:03:48.761" v="977" actId="14100"/>
          <ac:picMkLst>
            <pc:docMk/>
            <pc:sldMk cId="1773287435" sldId="276"/>
            <ac:picMk id="13" creationId="{8AF8FB14-F054-5290-1BB8-A0F7BCAC0A19}"/>
          </ac:picMkLst>
        </pc:picChg>
        <pc:picChg chg="del">
          <ac:chgData name="Fischer, Jeremy F" userId="S::sq8528du@go.minnstate.edu::df722c7e-bee5-4410-bbf0-cf1aee409352" providerId="AD" clId="Web-{D2359933-7B09-66F8-D0F8-820B617C6CA6}" dt="2022-04-19T23:49:25.035" v="490"/>
          <ac:picMkLst>
            <pc:docMk/>
            <pc:sldMk cId="1773287435" sldId="276"/>
            <ac:picMk id="17" creationId="{41008E0F-C638-CDFA-5B62-1341FA564F6F}"/>
          </ac:picMkLst>
        </pc:picChg>
      </pc:sldChg>
      <pc:sldChg chg="delSp modSp add ord replId">
        <pc:chgData name="Fischer, Jeremy F" userId="S::sq8528du@go.minnstate.edu::df722c7e-bee5-4410-bbf0-cf1aee409352" providerId="AD" clId="Web-{D2359933-7B09-66F8-D0F8-820B617C6CA6}" dt="2022-04-20T03:31:22.568" v="3814" actId="14100"/>
        <pc:sldMkLst>
          <pc:docMk/>
          <pc:sldMk cId="3244695044" sldId="277"/>
        </pc:sldMkLst>
        <pc:spChg chg="del mod">
          <ac:chgData name="Fischer, Jeremy F" userId="S::sq8528du@go.minnstate.edu::df722c7e-bee5-4410-bbf0-cf1aee409352" providerId="AD" clId="Web-{D2359933-7B09-66F8-D0F8-820B617C6CA6}" dt="2022-04-20T02:56:16.695" v="2877"/>
          <ac:spMkLst>
            <pc:docMk/>
            <pc:sldMk cId="3244695044" sldId="277"/>
            <ac:spMk id="14" creationId="{40F9B472-795C-854E-9C86-8D1DF9096D30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2:56:36.664" v="2884" actId="1076"/>
          <ac:spMkLst>
            <pc:docMk/>
            <pc:sldMk cId="3244695044" sldId="277"/>
            <ac:spMk id="15" creationId="{4872CA43-88FF-6BB3-8A97-3CEB52C684B4}"/>
          </ac:spMkLst>
        </pc:spChg>
        <pc:spChg chg="mod">
          <ac:chgData name="Fischer, Jeremy F" userId="S::sq8528du@go.minnstate.edu::df722c7e-bee5-4410-bbf0-cf1aee409352" providerId="AD" clId="Web-{D2359933-7B09-66F8-D0F8-820B617C6CA6}" dt="2022-04-20T03:31:22.568" v="3814" actId="14100"/>
          <ac:spMkLst>
            <pc:docMk/>
            <pc:sldMk cId="3244695044" sldId="277"/>
            <ac:spMk id="17" creationId="{0B7B4C69-79B1-1E40-836A-EF229F64A2C9}"/>
          </ac:spMkLst>
        </pc:spChg>
        <pc:picChg chg="del">
          <ac:chgData name="Fischer, Jeremy F" userId="S::sq8528du@go.minnstate.edu::df722c7e-bee5-4410-bbf0-cf1aee409352" providerId="AD" clId="Web-{D2359933-7B09-66F8-D0F8-820B617C6CA6}" dt="2022-04-20T02:48:48.778" v="2655"/>
          <ac:picMkLst>
            <pc:docMk/>
            <pc:sldMk cId="3244695044" sldId="277"/>
            <ac:picMk id="4" creationId="{321E465F-DC50-2771-013F-D8FFA9E18DEA}"/>
          </ac:picMkLst>
        </pc:picChg>
        <pc:picChg chg="mod modCrop">
          <ac:chgData name="Fischer, Jeremy F" userId="S::sq8528du@go.minnstate.edu::df722c7e-bee5-4410-bbf0-cf1aee409352" providerId="AD" clId="Web-{D2359933-7B09-66F8-D0F8-820B617C6CA6}" dt="2022-04-20T02:56:22.929" v="2880" actId="1076"/>
          <ac:picMkLst>
            <pc:docMk/>
            <pc:sldMk cId="3244695044" sldId="277"/>
            <ac:picMk id="5" creationId="{12B41139-DD63-116D-7745-DE360764A176}"/>
          </ac:picMkLst>
        </pc:picChg>
      </pc:sldChg>
      <pc:sldChg chg="modSp">
        <pc:chgData name="Fischer, Jeremy F" userId="S::sq8528du@go.minnstate.edu::df722c7e-bee5-4410-bbf0-cf1aee409352" providerId="AD" clId="Web-{D2359933-7B09-66F8-D0F8-820B617C6CA6}" dt="2022-04-20T03:31:06.865" v="3811" actId="20577"/>
        <pc:sldMkLst>
          <pc:docMk/>
          <pc:sldMk cId="723222699" sldId="278"/>
        </pc:sldMkLst>
        <pc:spChg chg="mod">
          <ac:chgData name="Fischer, Jeremy F" userId="S::sq8528du@go.minnstate.edu::df722c7e-bee5-4410-bbf0-cf1aee409352" providerId="AD" clId="Web-{D2359933-7B09-66F8-D0F8-820B617C6CA6}" dt="2022-04-20T03:31:06.865" v="3811" actId="20577"/>
          <ac:spMkLst>
            <pc:docMk/>
            <pc:sldMk cId="723222699" sldId="278"/>
            <ac:spMk id="17" creationId="{7CFCAC1F-FF8C-67A0-C12D-78E5902F8FB0}"/>
          </ac:spMkLst>
        </pc:spChg>
      </pc:sldChg>
    </pc:docChg>
  </pc:docChgLst>
  <pc:docChgLst>
    <pc:chgData name="Fischer, Jeremy F" userId="S::sq8528du@go.minnstate.edu::df722c7e-bee5-4410-bbf0-cf1aee409352" providerId="AD" clId="Web-{5D7BADD3-F4FA-45FE-B170-83D91063BA7A}"/>
    <pc:docChg chg="addSld modSld sldOrd">
      <pc:chgData name="Fischer, Jeremy F" userId="S::sq8528du@go.minnstate.edu::df722c7e-bee5-4410-bbf0-cf1aee409352" providerId="AD" clId="Web-{5D7BADD3-F4FA-45FE-B170-83D91063BA7A}" dt="2022-04-18T21:20:30.582" v="12" actId="20577"/>
      <pc:docMkLst>
        <pc:docMk/>
      </pc:docMkLst>
      <pc:sldChg chg="ord">
        <pc:chgData name="Fischer, Jeremy F" userId="S::sq8528du@go.minnstate.edu::df722c7e-bee5-4410-bbf0-cf1aee409352" providerId="AD" clId="Web-{5D7BADD3-F4FA-45FE-B170-83D91063BA7A}" dt="2022-04-18T20:53:09.644" v="0"/>
        <pc:sldMkLst>
          <pc:docMk/>
          <pc:sldMk cId="3258588585" sldId="267"/>
        </pc:sldMkLst>
      </pc:sldChg>
      <pc:sldChg chg="modSp add replId">
        <pc:chgData name="Fischer, Jeremy F" userId="S::sq8528du@go.minnstate.edu::df722c7e-bee5-4410-bbf0-cf1aee409352" providerId="AD" clId="Web-{5D7BADD3-F4FA-45FE-B170-83D91063BA7A}" dt="2022-04-18T21:20:30.582" v="12" actId="20577"/>
        <pc:sldMkLst>
          <pc:docMk/>
          <pc:sldMk cId="3074849305" sldId="269"/>
        </pc:sldMkLst>
        <pc:spChg chg="mod">
          <ac:chgData name="Fischer, Jeremy F" userId="S::sq8528du@go.minnstate.edu::df722c7e-bee5-4410-bbf0-cf1aee409352" providerId="AD" clId="Web-{5D7BADD3-F4FA-45FE-B170-83D91063BA7A}" dt="2022-04-18T21:20:30.582" v="12" actId="20577"/>
          <ac:spMkLst>
            <pc:docMk/>
            <pc:sldMk cId="3074849305" sldId="269"/>
            <ac:spMk id="14" creationId="{40F9B472-795C-854E-9C86-8D1DF9096D30}"/>
          </ac:spMkLst>
        </pc:spChg>
      </pc:sldChg>
      <pc:sldChg chg="modSp add replId">
        <pc:chgData name="Fischer, Jeremy F" userId="S::sq8528du@go.minnstate.edu::df722c7e-bee5-4410-bbf0-cf1aee409352" providerId="AD" clId="Web-{5D7BADD3-F4FA-45FE-B170-83D91063BA7A}" dt="2022-04-18T21:20:22.941" v="6" actId="20577"/>
        <pc:sldMkLst>
          <pc:docMk/>
          <pc:sldMk cId="3807619769" sldId="270"/>
        </pc:sldMkLst>
        <pc:spChg chg="mod">
          <ac:chgData name="Fischer, Jeremy F" userId="S::sq8528du@go.minnstate.edu::df722c7e-bee5-4410-bbf0-cf1aee409352" providerId="AD" clId="Web-{5D7BADD3-F4FA-45FE-B170-83D91063BA7A}" dt="2022-04-18T21:20:22.941" v="6" actId="20577"/>
          <ac:spMkLst>
            <pc:docMk/>
            <pc:sldMk cId="3807619769" sldId="270"/>
            <ac:spMk id="14" creationId="{40F9B472-795C-854E-9C86-8D1DF9096D30}"/>
          </ac:spMkLst>
        </pc:spChg>
      </pc:sldChg>
    </pc:docChg>
  </pc:docChgLst>
  <pc:docChgLst>
    <pc:chgData name="Fischer, Jeremy F" userId="S::sq8528du@go.minnstate.edu::df722c7e-bee5-4410-bbf0-cf1aee409352" providerId="AD" clId="Web-{46B246FC-CCBA-2C71-0D1E-3711BDF918EE}"/>
    <pc:docChg chg="modSld">
      <pc:chgData name="Fischer, Jeremy F" userId="S::sq8528du@go.minnstate.edu::df722c7e-bee5-4410-bbf0-cf1aee409352" providerId="AD" clId="Web-{46B246FC-CCBA-2C71-0D1E-3711BDF918EE}" dt="2022-04-19T01:53:09.376" v="9" actId="1076"/>
      <pc:docMkLst>
        <pc:docMk/>
      </pc:docMkLst>
      <pc:sldChg chg="addSp modSp">
        <pc:chgData name="Fischer, Jeremy F" userId="S::sq8528du@go.minnstate.edu::df722c7e-bee5-4410-bbf0-cf1aee409352" providerId="AD" clId="Web-{46B246FC-CCBA-2C71-0D1E-3711BDF918EE}" dt="2022-04-19T01:53:09.376" v="9" actId="1076"/>
        <pc:sldMkLst>
          <pc:docMk/>
          <pc:sldMk cId="3074849305" sldId="269"/>
        </pc:sldMkLst>
        <pc:picChg chg="add mod modCrop">
          <ac:chgData name="Fischer, Jeremy F" userId="S::sq8528du@go.minnstate.edu::df722c7e-bee5-4410-bbf0-cf1aee409352" providerId="AD" clId="Web-{46B246FC-CCBA-2C71-0D1E-3711BDF918EE}" dt="2022-04-19T01:53:09.376" v="9" actId="1076"/>
          <ac:picMkLst>
            <pc:docMk/>
            <pc:sldMk cId="3074849305" sldId="269"/>
            <ac:picMk id="3" creationId="{336F9FED-635C-AA9A-0317-A2ECEB4F51F9}"/>
          </ac:picMkLst>
        </pc:picChg>
      </pc:sldChg>
    </pc:docChg>
  </pc:docChgLst>
  <pc:docChgLst>
    <pc:chgData name="Fischer, Jeremy F" userId="S::sq8528du@go.minnstate.edu::df722c7e-bee5-4410-bbf0-cf1aee409352" providerId="AD" clId="Web-{AF7BD896-C30B-AFFD-A0F0-9DBCACC14854}"/>
    <pc:docChg chg="modSld">
      <pc:chgData name="Fischer, Jeremy F" userId="S::sq8528du@go.minnstate.edu::df722c7e-bee5-4410-bbf0-cf1aee409352" providerId="AD" clId="Web-{AF7BD896-C30B-AFFD-A0F0-9DBCACC14854}" dt="2022-04-19T00:20:26.585" v="3" actId="1076"/>
      <pc:docMkLst>
        <pc:docMk/>
      </pc:docMkLst>
      <pc:sldChg chg="addSp modSp">
        <pc:chgData name="Fischer, Jeremy F" userId="S::sq8528du@go.minnstate.edu::df722c7e-bee5-4410-bbf0-cf1aee409352" providerId="AD" clId="Web-{AF7BD896-C30B-AFFD-A0F0-9DBCACC14854}" dt="2022-04-19T00:20:26.585" v="3" actId="1076"/>
        <pc:sldMkLst>
          <pc:docMk/>
          <pc:sldMk cId="3258588585" sldId="267"/>
        </pc:sldMkLst>
        <pc:picChg chg="add mod">
          <ac:chgData name="Fischer, Jeremy F" userId="S::sq8528du@go.minnstate.edu::df722c7e-bee5-4410-bbf0-cf1aee409352" providerId="AD" clId="Web-{AF7BD896-C30B-AFFD-A0F0-9DBCACC14854}" dt="2022-04-19T00:20:17.960" v="1" actId="1076"/>
          <ac:picMkLst>
            <pc:docMk/>
            <pc:sldMk cId="3258588585" sldId="267"/>
            <ac:picMk id="4" creationId="{AFB90901-7923-A566-28CB-9F489206DEE5}"/>
          </ac:picMkLst>
        </pc:picChg>
        <pc:picChg chg="add mod">
          <ac:chgData name="Fischer, Jeremy F" userId="S::sq8528du@go.minnstate.edu::df722c7e-bee5-4410-bbf0-cf1aee409352" providerId="AD" clId="Web-{AF7BD896-C30B-AFFD-A0F0-9DBCACC14854}" dt="2022-04-19T00:20:26.585" v="3" actId="1076"/>
          <ac:picMkLst>
            <pc:docMk/>
            <pc:sldMk cId="3258588585" sldId="267"/>
            <ac:picMk id="5" creationId="{16BB049A-68CE-B342-D3E2-E3BE8B42C069}"/>
          </ac:picMkLst>
        </pc:picChg>
      </pc:sldChg>
    </pc:docChg>
  </pc:docChgLst>
  <pc:docChgLst>
    <pc:chgData name="Fischer, Jeremy F" userId="S::sq8528du@go.minnstate.edu::df722c7e-bee5-4410-bbf0-cf1aee409352" providerId="AD" clId="Web-{5BCA0435-555A-AE41-0FD4-88057E2B4332}"/>
    <pc:docChg chg="modSld">
      <pc:chgData name="Fischer, Jeremy F" userId="S::sq8528du@go.minnstate.edu::df722c7e-bee5-4410-bbf0-cf1aee409352" providerId="AD" clId="Web-{5BCA0435-555A-AE41-0FD4-88057E2B4332}" dt="2022-04-19T16:42:58.095" v="45" actId="20577"/>
      <pc:docMkLst>
        <pc:docMk/>
      </pc:docMkLst>
      <pc:sldChg chg="modSp">
        <pc:chgData name="Fischer, Jeremy F" userId="S::sq8528du@go.minnstate.edu::df722c7e-bee5-4410-bbf0-cf1aee409352" providerId="AD" clId="Web-{5BCA0435-555A-AE41-0FD4-88057E2B4332}" dt="2022-04-19T16:42:58.095" v="45" actId="20577"/>
        <pc:sldMkLst>
          <pc:docMk/>
          <pc:sldMk cId="3258588585" sldId="267"/>
        </pc:sldMkLst>
        <pc:spChg chg="mod">
          <ac:chgData name="Fischer, Jeremy F" userId="S::sq8528du@go.minnstate.edu::df722c7e-bee5-4410-bbf0-cf1aee409352" providerId="AD" clId="Web-{5BCA0435-555A-AE41-0FD4-88057E2B4332}" dt="2022-04-19T16:42:58.095" v="45" actId="20577"/>
          <ac:spMkLst>
            <pc:docMk/>
            <pc:sldMk cId="3258588585" sldId="267"/>
            <ac:spMk id="14" creationId="{40F9B472-795C-854E-9C86-8D1DF9096D30}"/>
          </ac:spMkLst>
        </pc:spChg>
      </pc:sldChg>
    </pc:docChg>
  </pc:docChgLst>
  <pc:docChgLst>
    <pc:chgData name="Fischer, Jeremy F" userId="S::sq8528du@go.minnstate.edu::df722c7e-bee5-4410-bbf0-cf1aee409352" providerId="AD" clId="Web-{F331708A-E6C4-41D3-96F3-C556C0CF8C4C}"/>
    <pc:docChg chg="modSld">
      <pc:chgData name="Fischer, Jeremy F" userId="S::sq8528du@go.minnstate.edu::df722c7e-bee5-4410-bbf0-cf1aee409352" providerId="AD" clId="Web-{F331708A-E6C4-41D3-96F3-C556C0CF8C4C}" dt="2022-04-19T01:46:15.368" v="490" actId="1076"/>
      <pc:docMkLst>
        <pc:docMk/>
      </pc:docMkLst>
      <pc:sldChg chg="addSp modSp">
        <pc:chgData name="Fischer, Jeremy F" userId="S::sq8528du@go.minnstate.edu::df722c7e-bee5-4410-bbf0-cf1aee409352" providerId="AD" clId="Web-{F331708A-E6C4-41D3-96F3-C556C0CF8C4C}" dt="2022-04-19T00:35:52.642" v="47" actId="1076"/>
        <pc:sldMkLst>
          <pc:docMk/>
          <pc:sldMk cId="3372037902" sldId="266"/>
        </pc:sldMkLst>
        <pc:spChg chg="add mod">
          <ac:chgData name="Fischer, Jeremy F" userId="S::sq8528du@go.minnstate.edu::df722c7e-bee5-4410-bbf0-cf1aee409352" providerId="AD" clId="Web-{F331708A-E6C4-41D3-96F3-C556C0CF8C4C}" dt="2022-04-19T00:35:52.642" v="47" actId="1076"/>
          <ac:spMkLst>
            <pc:docMk/>
            <pc:sldMk cId="3372037902" sldId="266"/>
            <ac:spMk id="2" creationId="{4D3EFF37-B785-A8AC-1630-E87E69975AD9}"/>
          </ac:spMkLst>
        </pc:spChg>
      </pc:sldChg>
      <pc:sldChg chg="addSp delSp modSp">
        <pc:chgData name="Fischer, Jeremy F" userId="S::sq8528du@go.minnstate.edu::df722c7e-bee5-4410-bbf0-cf1aee409352" providerId="AD" clId="Web-{F331708A-E6C4-41D3-96F3-C556C0CF8C4C}" dt="2022-04-19T01:46:15.368" v="490" actId="1076"/>
        <pc:sldMkLst>
          <pc:docMk/>
          <pc:sldMk cId="3258588585" sldId="267"/>
        </pc:sldMkLst>
        <pc:spChg chg="add del mod">
          <ac:chgData name="Fischer, Jeremy F" userId="S::sq8528du@go.minnstate.edu::df722c7e-bee5-4410-bbf0-cf1aee409352" providerId="AD" clId="Web-{F331708A-E6C4-41D3-96F3-C556C0CF8C4C}" dt="2022-04-19T00:42:42.622" v="89"/>
          <ac:spMkLst>
            <pc:docMk/>
            <pc:sldMk cId="3258588585" sldId="267"/>
            <ac:spMk id="3" creationId="{19462E57-308B-3012-DB94-5334BABC1840}"/>
          </ac:spMkLst>
        </pc:spChg>
        <pc:spChg chg="mod">
          <ac:chgData name="Fischer, Jeremy F" userId="S::sq8528du@go.minnstate.edu::df722c7e-bee5-4410-bbf0-cf1aee409352" providerId="AD" clId="Web-{F331708A-E6C4-41D3-96F3-C556C0CF8C4C}" dt="2022-04-19T00:34:12.611" v="14" actId="14100"/>
          <ac:spMkLst>
            <pc:docMk/>
            <pc:sldMk cId="3258588585" sldId="267"/>
            <ac:spMk id="11" creationId="{43A928BB-FD8C-4C43-91AB-2B5A71778351}"/>
          </ac:spMkLst>
        </pc:spChg>
        <pc:spChg chg="mod">
          <ac:chgData name="Fischer, Jeremy F" userId="S::sq8528du@go.minnstate.edu::df722c7e-bee5-4410-bbf0-cf1aee409352" providerId="AD" clId="Web-{F331708A-E6C4-41D3-96F3-C556C0CF8C4C}" dt="2022-04-19T01:46:15.368" v="490" actId="1076"/>
          <ac:spMkLst>
            <pc:docMk/>
            <pc:sldMk cId="3258588585" sldId="267"/>
            <ac:spMk id="14" creationId="{40F9B472-795C-854E-9C86-8D1DF9096D30}"/>
          </ac:spMkLst>
        </pc:spChg>
        <pc:grpChg chg="mod">
          <ac:chgData name="Fischer, Jeremy F" userId="S::sq8528du@go.minnstate.edu::df722c7e-bee5-4410-bbf0-cf1aee409352" providerId="AD" clId="Web-{F331708A-E6C4-41D3-96F3-C556C0CF8C4C}" dt="2022-04-19T00:34:11.174" v="13" actId="14100"/>
          <ac:grpSpMkLst>
            <pc:docMk/>
            <pc:sldMk cId="3258588585" sldId="267"/>
            <ac:grpSpMk id="2" creationId="{BA0C65B4-AFA3-0F43-9429-E6FD595AEF84}"/>
          </ac:grpSpMkLst>
        </pc:grpChg>
        <pc:picChg chg="add del mod">
          <ac:chgData name="Fischer, Jeremy F" userId="S::sq8528du@go.minnstate.edu::df722c7e-bee5-4410-bbf0-cf1aee409352" providerId="AD" clId="Web-{F331708A-E6C4-41D3-96F3-C556C0CF8C4C}" dt="2022-04-19T01:46:13.836" v="488"/>
          <ac:picMkLst>
            <pc:docMk/>
            <pc:sldMk cId="3258588585" sldId="267"/>
            <ac:picMk id="3" creationId="{64130E1F-E4B2-75E6-24D3-4DA245CDC3FA}"/>
          </ac:picMkLst>
        </pc:picChg>
        <pc:picChg chg="del">
          <ac:chgData name="Fischer, Jeremy F" userId="S::sq8528du@go.minnstate.edu::df722c7e-bee5-4410-bbf0-cf1aee409352" providerId="AD" clId="Web-{F331708A-E6C4-41D3-96F3-C556C0CF8C4C}" dt="2022-04-19T00:27:16.584" v="2"/>
          <ac:picMkLst>
            <pc:docMk/>
            <pc:sldMk cId="3258588585" sldId="267"/>
            <ac:picMk id="4" creationId="{AFB90901-7923-A566-28CB-9F489206DEE5}"/>
          </ac:picMkLst>
        </pc:picChg>
        <pc:picChg chg="del">
          <ac:chgData name="Fischer, Jeremy F" userId="S::sq8528du@go.minnstate.edu::df722c7e-bee5-4410-bbf0-cf1aee409352" providerId="AD" clId="Web-{F331708A-E6C4-41D3-96F3-C556C0CF8C4C}" dt="2022-04-19T00:27:18.225" v="3"/>
          <ac:picMkLst>
            <pc:docMk/>
            <pc:sldMk cId="3258588585" sldId="267"/>
            <ac:picMk id="5" creationId="{16BB049A-68CE-B342-D3E2-E3BE8B42C069}"/>
          </ac:picMkLst>
        </pc:picChg>
        <pc:picChg chg="add del mod modCrop">
          <ac:chgData name="Fischer, Jeremy F" userId="S::sq8528du@go.minnstate.edu::df722c7e-bee5-4410-bbf0-cf1aee409352" providerId="AD" clId="Web-{F331708A-E6C4-41D3-96F3-C556C0CF8C4C}" dt="2022-04-19T00:41:17.295" v="73"/>
          <ac:picMkLst>
            <pc:docMk/>
            <pc:sldMk cId="3258588585" sldId="267"/>
            <ac:picMk id="13" creationId="{A24E3C69-7395-9416-719E-2AAED98FBDCD}"/>
          </ac:picMkLst>
        </pc:picChg>
        <pc:picChg chg="add mod modCrop">
          <ac:chgData name="Fischer, Jeremy F" userId="S::sq8528du@go.minnstate.edu::df722c7e-bee5-4410-bbf0-cf1aee409352" providerId="AD" clId="Web-{F331708A-E6C4-41D3-96F3-C556C0CF8C4C}" dt="2022-04-19T00:53:28.178" v="477" actId="14100"/>
          <ac:picMkLst>
            <pc:docMk/>
            <pc:sldMk cId="3258588585" sldId="267"/>
            <ac:picMk id="15" creationId="{D4CAA34E-2E55-E6F1-FFBE-653B3CBACFC7}"/>
          </ac:picMkLst>
        </pc:picChg>
        <pc:picChg chg="add del mod">
          <ac:chgData name="Fischer, Jeremy F" userId="S::sq8528du@go.minnstate.edu::df722c7e-bee5-4410-bbf0-cf1aee409352" providerId="AD" clId="Web-{F331708A-E6C4-41D3-96F3-C556C0CF8C4C}" dt="2022-04-19T00:59:17.768" v="479"/>
          <ac:picMkLst>
            <pc:docMk/>
            <pc:sldMk cId="3258588585" sldId="267"/>
            <ac:picMk id="16" creationId="{31A76416-86EF-0F6B-5569-FD3999B142F5}"/>
          </ac:picMkLst>
        </pc:picChg>
        <pc:picChg chg="add mod">
          <ac:chgData name="Fischer, Jeremy F" userId="S::sq8528du@go.minnstate.edu::df722c7e-bee5-4410-bbf0-cf1aee409352" providerId="AD" clId="Web-{F331708A-E6C4-41D3-96F3-C556C0CF8C4C}" dt="2022-04-19T00:59:40.392" v="486" actId="14100"/>
          <ac:picMkLst>
            <pc:docMk/>
            <pc:sldMk cId="3258588585" sldId="267"/>
            <ac:picMk id="17" creationId="{727379C6-88EE-CFFF-F5BD-B79B2F0D0164}"/>
          </ac:picMkLst>
        </pc:picChg>
      </pc:sldChg>
    </pc:docChg>
  </pc:docChgLst>
  <pc:docChgLst>
    <pc:chgData name="Fischer, Jeremy F" userId="S::sq8528du@go.minnstate.edu::df722c7e-bee5-4410-bbf0-cf1aee409352" providerId="AD" clId="Web-{CD18A344-D35B-D1FE-07E2-BCD3DDD3FEC3}"/>
    <pc:docChg chg="addSld delSld modSld sldOrd">
      <pc:chgData name="Fischer, Jeremy F" userId="S::sq8528du@go.minnstate.edu::df722c7e-bee5-4410-bbf0-cf1aee409352" providerId="AD" clId="Web-{CD18A344-D35B-D1FE-07E2-BCD3DDD3FEC3}" dt="2022-04-19T22:01:31.034" v="165" actId="20577"/>
      <pc:docMkLst>
        <pc:docMk/>
      </pc:docMkLst>
      <pc:sldChg chg="addSp modSp">
        <pc:chgData name="Fischer, Jeremy F" userId="S::sq8528du@go.minnstate.edu::df722c7e-bee5-4410-bbf0-cf1aee409352" providerId="AD" clId="Web-{CD18A344-D35B-D1FE-07E2-BCD3DDD3FEC3}" dt="2022-04-19T21:37:41.523" v="154" actId="1076"/>
        <pc:sldMkLst>
          <pc:docMk/>
          <pc:sldMk cId="3372037902" sldId="266"/>
        </pc:sldMkLst>
        <pc:spChg chg="add mod">
          <ac:chgData name="Fischer, Jeremy F" userId="S::sq8528du@go.minnstate.edu::df722c7e-bee5-4410-bbf0-cf1aee409352" providerId="AD" clId="Web-{CD18A344-D35B-D1FE-07E2-BCD3DDD3FEC3}" dt="2022-04-19T21:37:41.523" v="154" actId="1076"/>
          <ac:spMkLst>
            <pc:docMk/>
            <pc:sldMk cId="3372037902" sldId="266"/>
            <ac:spMk id="3" creationId="{6190F8DB-AB24-DCCA-2406-2AE6B9C59282}"/>
          </ac:spMkLst>
        </pc:spChg>
      </pc:sldChg>
      <pc:sldChg chg="addSp delSp modSp">
        <pc:chgData name="Fischer, Jeremy F" userId="S::sq8528du@go.minnstate.edu::df722c7e-bee5-4410-bbf0-cf1aee409352" providerId="AD" clId="Web-{CD18A344-D35B-D1FE-07E2-BCD3DDD3FEC3}" dt="2022-04-19T21:35:10.380" v="107" actId="1076"/>
        <pc:sldMkLst>
          <pc:docMk/>
          <pc:sldMk cId="3258588585" sldId="267"/>
        </pc:sldMkLst>
        <pc:spChg chg="mod">
          <ac:chgData name="Fischer, Jeremy F" userId="S::sq8528du@go.minnstate.edu::df722c7e-bee5-4410-bbf0-cf1aee409352" providerId="AD" clId="Web-{CD18A344-D35B-D1FE-07E2-BCD3DDD3FEC3}" dt="2022-04-19T21:34:41.489" v="102" actId="14100"/>
          <ac:spMkLst>
            <pc:docMk/>
            <pc:sldMk cId="3258588585" sldId="267"/>
            <ac:spMk id="11" creationId="{43A928BB-FD8C-4C43-91AB-2B5A71778351}"/>
          </ac:spMkLst>
        </pc:spChg>
        <pc:spChg chg="mod">
          <ac:chgData name="Fischer, Jeremy F" userId="S::sq8528du@go.minnstate.edu::df722c7e-bee5-4410-bbf0-cf1aee409352" providerId="AD" clId="Web-{CD18A344-D35B-D1FE-07E2-BCD3DDD3FEC3}" dt="2022-04-19T20:30:13.946" v="57" actId="14100"/>
          <ac:spMkLst>
            <pc:docMk/>
            <pc:sldMk cId="3258588585" sldId="267"/>
            <ac:spMk id="14" creationId="{40F9B472-795C-854E-9C86-8D1DF9096D30}"/>
          </ac:spMkLst>
        </pc:spChg>
        <pc:picChg chg="add mod modCrop">
          <ac:chgData name="Fischer, Jeremy F" userId="S::sq8528du@go.minnstate.edu::df722c7e-bee5-4410-bbf0-cf1aee409352" providerId="AD" clId="Web-{CD18A344-D35B-D1FE-07E2-BCD3DDD3FEC3}" dt="2022-04-19T21:35:10.380" v="107" actId="1076"/>
          <ac:picMkLst>
            <pc:docMk/>
            <pc:sldMk cId="3258588585" sldId="267"/>
            <ac:picMk id="3" creationId="{A5258CD4-ED1D-49AB-9C3D-BA7CB2F94E21}"/>
          </ac:picMkLst>
        </pc:picChg>
        <pc:picChg chg="add mod">
          <ac:chgData name="Fischer, Jeremy F" userId="S::sq8528du@go.minnstate.edu::df722c7e-bee5-4410-bbf0-cf1aee409352" providerId="AD" clId="Web-{CD18A344-D35B-D1FE-07E2-BCD3DDD3FEC3}" dt="2022-04-19T21:35:07.833" v="106" actId="1076"/>
          <ac:picMkLst>
            <pc:docMk/>
            <pc:sldMk cId="3258588585" sldId="267"/>
            <ac:picMk id="4" creationId="{3B841CA9-D298-7D99-A2CE-32FC846ECCCE}"/>
          </ac:picMkLst>
        </pc:picChg>
        <pc:picChg chg="del">
          <ac:chgData name="Fischer, Jeremy F" userId="S::sq8528du@go.minnstate.edu::df722c7e-bee5-4410-bbf0-cf1aee409352" providerId="AD" clId="Web-{CD18A344-D35B-D1FE-07E2-BCD3DDD3FEC3}" dt="2022-04-19T20:25:53.631" v="40"/>
          <ac:picMkLst>
            <pc:docMk/>
            <pc:sldMk cId="3258588585" sldId="267"/>
            <ac:picMk id="15" creationId="{D4CAA34E-2E55-E6F1-FFBE-653B3CBACFC7}"/>
          </ac:picMkLst>
        </pc:picChg>
        <pc:picChg chg="del">
          <ac:chgData name="Fischer, Jeremy F" userId="S::sq8528du@go.minnstate.edu::df722c7e-bee5-4410-bbf0-cf1aee409352" providerId="AD" clId="Web-{CD18A344-D35B-D1FE-07E2-BCD3DDD3FEC3}" dt="2022-04-19T20:25:55.412" v="41"/>
          <ac:picMkLst>
            <pc:docMk/>
            <pc:sldMk cId="3258588585" sldId="267"/>
            <ac:picMk id="17" creationId="{727379C6-88EE-CFFF-F5BD-B79B2F0D0164}"/>
          </ac:picMkLst>
        </pc:picChg>
      </pc:sldChg>
      <pc:sldChg chg="delSp modSp">
        <pc:chgData name="Fischer, Jeremy F" userId="S::sq8528du@go.minnstate.edu::df722c7e-bee5-4410-bbf0-cf1aee409352" providerId="AD" clId="Web-{CD18A344-D35B-D1FE-07E2-BCD3DDD3FEC3}" dt="2022-04-19T21:38:03.883" v="155" actId="1076"/>
        <pc:sldMkLst>
          <pc:docMk/>
          <pc:sldMk cId="3074849305" sldId="269"/>
        </pc:sldMkLst>
        <pc:spChg chg="del mod">
          <ac:chgData name="Fischer, Jeremy F" userId="S::sq8528du@go.minnstate.edu::df722c7e-bee5-4410-bbf0-cf1aee409352" providerId="AD" clId="Web-{CD18A344-D35B-D1FE-07E2-BCD3DDD3FEC3}" dt="2022-04-19T20:55:38.933" v="61"/>
          <ac:spMkLst>
            <pc:docMk/>
            <pc:sldMk cId="3074849305" sldId="269"/>
            <ac:spMk id="13" creationId="{C6C390DA-4D8F-F990-21BF-43D5C4FA2E37}"/>
          </ac:spMkLst>
        </pc:spChg>
        <pc:picChg chg="del mod">
          <ac:chgData name="Fischer, Jeremy F" userId="S::sq8528du@go.minnstate.edu::df722c7e-bee5-4410-bbf0-cf1aee409352" providerId="AD" clId="Web-{CD18A344-D35B-D1FE-07E2-BCD3DDD3FEC3}" dt="2022-04-19T20:56:09.825" v="70"/>
          <ac:picMkLst>
            <pc:docMk/>
            <pc:sldMk cId="3074849305" sldId="269"/>
            <ac:picMk id="3" creationId="{336F9FED-635C-AA9A-0317-A2ECEB4F51F9}"/>
          </ac:picMkLst>
        </pc:picChg>
        <pc:picChg chg="del mod">
          <ac:chgData name="Fischer, Jeremy F" userId="S::sq8528du@go.minnstate.edu::df722c7e-bee5-4410-bbf0-cf1aee409352" providerId="AD" clId="Web-{CD18A344-D35B-D1FE-07E2-BCD3DDD3FEC3}" dt="2022-04-19T20:56:29.997" v="78"/>
          <ac:picMkLst>
            <pc:docMk/>
            <pc:sldMk cId="3074849305" sldId="269"/>
            <ac:picMk id="4" creationId="{07C75D35-B48E-C4D2-74F5-EB4257ACB592}"/>
          </ac:picMkLst>
        </pc:picChg>
        <pc:picChg chg="del mod">
          <ac:chgData name="Fischer, Jeremy F" userId="S::sq8528du@go.minnstate.edu::df722c7e-bee5-4410-bbf0-cf1aee409352" providerId="AD" clId="Web-{CD18A344-D35B-D1FE-07E2-BCD3DDD3FEC3}" dt="2022-04-19T20:55:48.543" v="64"/>
          <ac:picMkLst>
            <pc:docMk/>
            <pc:sldMk cId="3074849305" sldId="269"/>
            <ac:picMk id="5" creationId="{FE4B59F3-C911-9AF0-3E57-0228C8B312EE}"/>
          </ac:picMkLst>
        </pc:picChg>
        <pc:picChg chg="del mod">
          <ac:chgData name="Fischer, Jeremy F" userId="S::sq8528du@go.minnstate.edu::df722c7e-bee5-4410-bbf0-cf1aee409352" providerId="AD" clId="Web-{CD18A344-D35B-D1FE-07E2-BCD3DDD3FEC3}" dt="2022-04-19T20:55:33.949" v="59"/>
          <ac:picMkLst>
            <pc:docMk/>
            <pc:sldMk cId="3074849305" sldId="269"/>
            <ac:picMk id="15" creationId="{AB1621C8-5600-10A4-581B-7CC51DB6374E}"/>
          </ac:picMkLst>
        </pc:picChg>
        <pc:picChg chg="mod modCrop">
          <ac:chgData name="Fischer, Jeremy F" userId="S::sq8528du@go.minnstate.edu::df722c7e-bee5-4410-bbf0-cf1aee409352" providerId="AD" clId="Web-{CD18A344-D35B-D1FE-07E2-BCD3DDD3FEC3}" dt="2022-04-19T21:38:03.883" v="155" actId="1076"/>
          <ac:picMkLst>
            <pc:docMk/>
            <pc:sldMk cId="3074849305" sldId="269"/>
            <ac:picMk id="16" creationId="{FF46F39F-B88B-51CF-83F7-E3864B9A87FC}"/>
          </ac:picMkLst>
        </pc:picChg>
      </pc:sldChg>
      <pc:sldChg chg="addSp delSp modSp del ord">
        <pc:chgData name="Fischer, Jeremy F" userId="S::sq8528du@go.minnstate.edu::df722c7e-bee5-4410-bbf0-cf1aee409352" providerId="AD" clId="Web-{CD18A344-D35B-D1FE-07E2-BCD3DDD3FEC3}" dt="2022-04-19T21:35:30.896" v="108"/>
        <pc:sldMkLst>
          <pc:docMk/>
          <pc:sldMk cId="3807619769" sldId="270"/>
        </pc:sldMkLst>
        <pc:picChg chg="add del mod">
          <ac:chgData name="Fischer, Jeremy F" userId="S::sq8528du@go.minnstate.edu::df722c7e-bee5-4410-bbf0-cf1aee409352" providerId="AD" clId="Web-{CD18A344-D35B-D1FE-07E2-BCD3DDD3FEC3}" dt="2022-04-19T20:57:13.795" v="86"/>
          <ac:picMkLst>
            <pc:docMk/>
            <pc:sldMk cId="3807619769" sldId="270"/>
            <ac:picMk id="3" creationId="{2FB1890B-6394-BC49-A547-02887B453E72}"/>
          </ac:picMkLst>
        </pc:picChg>
        <pc:picChg chg="add mod modCrop">
          <ac:chgData name="Fischer, Jeremy F" userId="S::sq8528du@go.minnstate.edu::df722c7e-bee5-4410-bbf0-cf1aee409352" providerId="AD" clId="Web-{CD18A344-D35B-D1FE-07E2-BCD3DDD3FEC3}" dt="2022-04-19T21:33:34.035" v="94" actId="14100"/>
          <ac:picMkLst>
            <pc:docMk/>
            <pc:sldMk cId="3807619769" sldId="270"/>
            <ac:picMk id="4" creationId="{11D2451B-8F12-C0EA-D51C-E6C70372D0F2}"/>
          </ac:picMkLst>
        </pc:picChg>
        <pc:picChg chg="mod">
          <ac:chgData name="Fischer, Jeremy F" userId="S::sq8528du@go.minnstate.edu::df722c7e-bee5-4410-bbf0-cf1aee409352" providerId="AD" clId="Web-{CD18A344-D35B-D1FE-07E2-BCD3DDD3FEC3}" dt="2022-04-19T19:10:18.261" v="33" actId="1076"/>
          <ac:picMkLst>
            <pc:docMk/>
            <pc:sldMk cId="3807619769" sldId="270"/>
            <ac:picMk id="7" creationId="{D054D1F7-0745-3B4A-9421-C77EF1FCB0E4}"/>
          </ac:picMkLst>
        </pc:picChg>
      </pc:sldChg>
      <pc:sldChg chg="modSp">
        <pc:chgData name="Fischer, Jeremy F" userId="S::sq8528du@go.minnstate.edu::df722c7e-bee5-4410-bbf0-cf1aee409352" providerId="AD" clId="Web-{CD18A344-D35B-D1FE-07E2-BCD3DDD3FEC3}" dt="2022-04-19T19:13:47.014" v="39" actId="20577"/>
        <pc:sldMkLst>
          <pc:docMk/>
          <pc:sldMk cId="4166592653" sldId="271"/>
        </pc:sldMkLst>
        <pc:spChg chg="mod">
          <ac:chgData name="Fischer, Jeremy F" userId="S::sq8528du@go.minnstate.edu::df722c7e-bee5-4410-bbf0-cf1aee409352" providerId="AD" clId="Web-{CD18A344-D35B-D1FE-07E2-BCD3DDD3FEC3}" dt="2022-04-19T19:13:47.014" v="39" actId="20577"/>
          <ac:spMkLst>
            <pc:docMk/>
            <pc:sldMk cId="4166592653" sldId="271"/>
            <ac:spMk id="18" creationId="{0B754F6E-9B75-6643-92FC-FA0EAD6691A2}"/>
          </ac:spMkLst>
        </pc:spChg>
      </pc:sldChg>
      <pc:sldChg chg="delSp modSp">
        <pc:chgData name="Fischer, Jeremy F" userId="S::sq8528du@go.minnstate.edu::df722c7e-bee5-4410-bbf0-cf1aee409352" providerId="AD" clId="Web-{CD18A344-D35B-D1FE-07E2-BCD3DDD3FEC3}" dt="2022-04-19T21:37:00.694" v="126"/>
        <pc:sldMkLst>
          <pc:docMk/>
          <pc:sldMk cId="3732662701" sldId="272"/>
        </pc:sldMkLst>
        <pc:spChg chg="del mod">
          <ac:chgData name="Fischer, Jeremy F" userId="S::sq8528du@go.minnstate.edu::df722c7e-bee5-4410-bbf0-cf1aee409352" providerId="AD" clId="Web-{CD18A344-D35B-D1FE-07E2-BCD3DDD3FEC3}" dt="2022-04-19T21:37:00.694" v="126"/>
          <ac:spMkLst>
            <pc:docMk/>
            <pc:sldMk cId="3732662701" sldId="272"/>
            <ac:spMk id="3" creationId="{71D66F7B-CC9E-C2DF-03D6-F8AB3E6CD322}"/>
          </ac:spMkLst>
        </pc:spChg>
      </pc:sldChg>
      <pc:sldChg chg="modSp">
        <pc:chgData name="Fischer, Jeremy F" userId="S::sq8528du@go.minnstate.edu::df722c7e-bee5-4410-bbf0-cf1aee409352" providerId="AD" clId="Web-{CD18A344-D35B-D1FE-07E2-BCD3DDD3FEC3}" dt="2022-04-19T21:37:14.851" v="131" actId="20577"/>
        <pc:sldMkLst>
          <pc:docMk/>
          <pc:sldMk cId="523721040" sldId="273"/>
        </pc:sldMkLst>
        <pc:spChg chg="mod">
          <ac:chgData name="Fischer, Jeremy F" userId="S::sq8528du@go.minnstate.edu::df722c7e-bee5-4410-bbf0-cf1aee409352" providerId="AD" clId="Web-{CD18A344-D35B-D1FE-07E2-BCD3DDD3FEC3}" dt="2022-04-19T21:37:14.851" v="131" actId="20577"/>
          <ac:spMkLst>
            <pc:docMk/>
            <pc:sldMk cId="523721040" sldId="273"/>
            <ac:spMk id="3" creationId="{71D66F7B-CC9E-C2DF-03D6-F8AB3E6CD322}"/>
          </ac:spMkLst>
        </pc:spChg>
      </pc:sldChg>
      <pc:sldChg chg="delSp">
        <pc:chgData name="Fischer, Jeremy F" userId="S::sq8528du@go.minnstate.edu::df722c7e-bee5-4410-bbf0-cf1aee409352" providerId="AD" clId="Web-{CD18A344-D35B-D1FE-07E2-BCD3DDD3FEC3}" dt="2022-04-19T21:37:05.929" v="127"/>
        <pc:sldMkLst>
          <pc:docMk/>
          <pc:sldMk cId="1366594308" sldId="274"/>
        </pc:sldMkLst>
        <pc:spChg chg="del">
          <ac:chgData name="Fischer, Jeremy F" userId="S::sq8528du@go.minnstate.edu::df722c7e-bee5-4410-bbf0-cf1aee409352" providerId="AD" clId="Web-{CD18A344-D35B-D1FE-07E2-BCD3DDD3FEC3}" dt="2022-04-19T21:37:05.929" v="127"/>
          <ac:spMkLst>
            <pc:docMk/>
            <pc:sldMk cId="1366594308" sldId="274"/>
            <ac:spMk id="3" creationId="{71D66F7B-CC9E-C2DF-03D6-F8AB3E6CD322}"/>
          </ac:spMkLst>
        </pc:spChg>
      </pc:sldChg>
      <pc:sldChg chg="addSp delSp modSp add replId">
        <pc:chgData name="Fischer, Jeremy F" userId="S::sq8528du@go.minnstate.edu::df722c7e-bee5-4410-bbf0-cf1aee409352" providerId="AD" clId="Web-{CD18A344-D35B-D1FE-07E2-BCD3DDD3FEC3}" dt="2022-04-19T22:01:31.034" v="165" actId="20577"/>
        <pc:sldMkLst>
          <pc:docMk/>
          <pc:sldMk cId="1675001649" sldId="275"/>
        </pc:sldMkLst>
        <pc:spChg chg="mod">
          <ac:chgData name="Fischer, Jeremy F" userId="S::sq8528du@go.minnstate.edu::df722c7e-bee5-4410-bbf0-cf1aee409352" providerId="AD" clId="Web-{CD18A344-D35B-D1FE-07E2-BCD3DDD3FEC3}" dt="2022-04-19T22:01:31.034" v="165" actId="20577"/>
          <ac:spMkLst>
            <pc:docMk/>
            <pc:sldMk cId="1675001649" sldId="275"/>
            <ac:spMk id="14" creationId="{40F9B472-795C-854E-9C86-8D1DF9096D30}"/>
          </ac:spMkLst>
        </pc:spChg>
        <pc:picChg chg="del">
          <ac:chgData name="Fischer, Jeremy F" userId="S::sq8528du@go.minnstate.edu::df722c7e-bee5-4410-bbf0-cf1aee409352" providerId="AD" clId="Web-{CD18A344-D35B-D1FE-07E2-BCD3DDD3FEC3}" dt="2022-04-19T20:56:04.387" v="68"/>
          <ac:picMkLst>
            <pc:docMk/>
            <pc:sldMk cId="1675001649" sldId="275"/>
            <ac:picMk id="3" creationId="{2FB1890B-6394-BC49-A547-02887B453E72}"/>
          </ac:picMkLst>
        </pc:picChg>
        <pc:picChg chg="del">
          <ac:chgData name="Fischer, Jeremy F" userId="S::sq8528du@go.minnstate.edu::df722c7e-bee5-4410-bbf0-cf1aee409352" providerId="AD" clId="Web-{CD18A344-D35B-D1FE-07E2-BCD3DDD3FEC3}" dt="2022-04-19T20:56:05.012" v="69"/>
          <ac:picMkLst>
            <pc:docMk/>
            <pc:sldMk cId="1675001649" sldId="275"/>
            <ac:picMk id="4" creationId="{11D2451B-8F12-C0EA-D51C-E6C70372D0F2}"/>
          </ac:picMkLst>
        </pc:picChg>
        <pc:picChg chg="add mod">
          <ac:chgData name="Fischer, Jeremy F" userId="S::sq8528du@go.minnstate.edu::df722c7e-bee5-4410-bbf0-cf1aee409352" providerId="AD" clId="Web-{CD18A344-D35B-D1FE-07E2-BCD3DDD3FEC3}" dt="2022-04-19T21:36:35.928" v="125" actId="14100"/>
          <ac:picMkLst>
            <pc:docMk/>
            <pc:sldMk cId="1675001649" sldId="275"/>
            <ac:picMk id="5" creationId="{C2FFFDBC-9BA5-304F-1E21-75B82F9A2788}"/>
          </ac:picMkLst>
        </pc:picChg>
        <pc:picChg chg="add mod modCrop">
          <ac:chgData name="Fischer, Jeremy F" userId="S::sq8528du@go.minnstate.edu::df722c7e-bee5-4410-bbf0-cf1aee409352" providerId="AD" clId="Web-{CD18A344-D35B-D1FE-07E2-BCD3DDD3FEC3}" dt="2022-04-19T21:36:03.975" v="114" actId="1076"/>
          <ac:picMkLst>
            <pc:docMk/>
            <pc:sldMk cId="1675001649" sldId="275"/>
            <ac:picMk id="13" creationId="{8AF8FB14-F054-5290-1BB8-A0F7BCAC0A19}"/>
          </ac:picMkLst>
        </pc:picChg>
        <pc:picChg chg="add mod modCrop">
          <ac:chgData name="Fischer, Jeremy F" userId="S::sq8528du@go.minnstate.edu::df722c7e-bee5-4410-bbf0-cf1aee409352" providerId="AD" clId="Web-{CD18A344-D35B-D1FE-07E2-BCD3DDD3FEC3}" dt="2022-04-19T21:36:29.553" v="121" actId="1076"/>
          <ac:picMkLst>
            <pc:docMk/>
            <pc:sldMk cId="1675001649" sldId="275"/>
            <ac:picMk id="17" creationId="{41008E0F-C638-CDFA-5B62-1341FA564F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BC218-D73A-B74B-A6DD-01E09FE9DE8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B494F-9590-594C-98BB-6C176AFF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3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B494F-9590-594C-98BB-6C176AFF95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2133-8789-1743-BACF-9D8338BE3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FF6E2-3399-9E49-8C10-3CC83FE5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A0D0-D22F-C249-B978-63A78FCB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A5D34-3B6F-5649-87F0-CFA9B104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4492-EB35-2B4E-BE06-83947EA3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74A7-1322-644B-9056-F5175470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FA6A4-6964-CA49-842B-468506024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67F9F-0D0B-6E4C-8D54-FB78A5FA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2841-5764-2A4F-8ECA-6025E8B6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BA78-28E7-D045-8100-A3D6EA07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1C9EF-6EC0-934D-BCBC-7B62CC28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E58B2-49FA-BC4A-A53D-6C1FFBE03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C32D-E3E8-4545-B9B5-D8A221E5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4188-F1EB-7046-9987-A5EBFD3C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53F6-7112-5940-B971-2A3683B8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F2A7-1CB0-EA41-B37D-23969F6D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D60C-E3A2-EE46-90E0-B340931D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2259-A660-334A-AB6A-F3A6F41B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C0A-8706-EB43-AA1C-EEFE267E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FC7D-6607-4F42-9394-C104D846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309A-E295-3A44-86B0-C04FF9D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A262B-5F45-EC47-AAD3-47994E270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E965-2B7E-7949-A56B-BFE8018A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07B66-70A1-9F4C-8080-63071374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56871-17C8-4A48-B1A2-5AB15375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6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0ED-9BD4-C64E-9CA6-4470D08F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2131-393F-1B45-B142-83DCBF67C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23A4-6F78-BE43-A364-58562F4E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BB09B-E062-CE40-BC56-B8CA67B1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8714E-F4C4-7F4C-9DE8-8B6A7107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6886-9302-FB4D-82BB-2257145E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5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4084-9137-284E-8158-51C493D6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E21A-EFBB-A34C-9AC9-67754CDB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2011E-8695-BB4F-BE3B-7AB083047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EF794-ED7C-1843-BE12-A5748BC31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6C166-A417-FF4B-8565-A7DFD0033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954A1-6A1A-6349-827E-5E638CDD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29F98-4F75-E748-B44F-27F4BD80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86071-64FF-0446-9BD8-5355966E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B5CB-7217-2E42-A9F5-BEAC79A3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5217F-A152-0243-B03B-9B1359F9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841A0-6796-6B4E-8863-0974B431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CC1CB-9538-624F-8CE5-639D0F15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0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7F58A-2575-E944-B933-569B9606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6C69A-0109-7546-B7C8-A53F44FF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C9B0-5C4D-1B4F-A800-F17AFC6F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CDD9-F575-F046-BBD9-1D776B7F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1E0E-B651-CB47-873C-1A00912F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57C70-5B92-E14B-89E8-8A3294C3D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0B46-438A-104B-ADD2-B1ADBE40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AAC58-A9F6-C842-836D-AA6A8DE5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DE5D1-DA42-9F4C-B018-28C4043E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C836-2208-2C4F-9447-356CC619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0971A-056E-394D-9D86-6719D9D06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E5B93-75F9-4C4F-87E3-1946A662A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ECED-8B57-CA4F-A185-6FF4E2E9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27CC-CECD-5243-9EBE-862AE075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D4D05-9E75-9042-B628-FE934D3C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7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A4566-89CB-0D4E-8A51-C4052960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B0220-C325-964B-B5D8-32D3C68D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7A0B-7228-2845-B4A2-5B0E27317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B186-1C56-9A45-910E-90408AE7A2D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C2D1-044D-024C-BE5F-2F8383AB8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2FDC-04BC-EF4D-A689-E94E6F1B2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DEAB-E3F9-1245-8619-2AE87BBE9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brookings.edu/blog/brown-center-chalkboard/2022/03/03/the-pandemic-has-had-devastating-impacts-on-learning-what-will-it-take-to-help-students-catch-u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ckinsey.com/industries/education/our-insights/covid-19-and-education-the-lingering-effects-of-unfinished-learning" TargetMode="External"/><Relationship Id="rId5" Type="http://schemas.openxmlformats.org/officeDocument/2006/relationships/hyperlink" Target="https://www.who.int/en/activities/tracking-SARS-CoV-2-variants/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2" y="0"/>
            <a:ext cx="4439478" cy="68580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F0C5CB-ABDC-BF4D-8702-FB2264D5C309}"/>
              </a:ext>
            </a:extLst>
          </p:cNvPr>
          <p:cNvSpPr txBox="1"/>
          <p:nvPr/>
        </p:nvSpPr>
        <p:spPr>
          <a:xfrm>
            <a:off x="228247" y="2798058"/>
            <a:ext cx="7338745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rgbClr val="490059"/>
                </a:solidFill>
                <a:latin typeface="Gill Sans MT"/>
                <a:cs typeface="Mishafi"/>
              </a:rPr>
              <a:t>Lessons of COVID-19</a:t>
            </a: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An analysis examining global response to COVID-19 in preparation for the next public health crisis.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8030815" y="5131113"/>
            <a:ext cx="4002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Minnesota State University, Mankato</a:t>
            </a:r>
          </a:p>
          <a:p>
            <a:pPr algn="r"/>
            <a:endParaRPr lang="en-US">
              <a:solidFill>
                <a:schemeClr val="bg1"/>
              </a:solidFill>
              <a:latin typeface="Gill Sans MT" panose="020B0502020104020203" pitchFamily="34" charset="77"/>
              <a:ea typeface="Apple Color Emoji" pitchFamily="2" charset="0"/>
              <a:cs typeface="Mishafi" pitchFamily="2" charset="-78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Jeremy Fischer 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Joseph Fussy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Advisor: Dr. Ishuan Li Simonson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6A841-A206-4E4E-8639-29BC02A7ADED}"/>
              </a:ext>
            </a:extLst>
          </p:cNvPr>
          <p:cNvSpPr txBox="1"/>
          <p:nvPr/>
        </p:nvSpPr>
        <p:spPr>
          <a:xfrm>
            <a:off x="8030816" y="249559"/>
            <a:ext cx="400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Business Analytics Competition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@ Manhattan College 2022</a:t>
            </a:r>
          </a:p>
        </p:txBody>
      </p:sp>
    </p:spTree>
    <p:extLst>
      <p:ext uri="{BB962C8B-B14F-4D97-AF65-F5344CB8AC3E}">
        <p14:creationId xmlns:p14="http://schemas.microsoft.com/office/powerpoint/2010/main" val="111757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6800"/>
            <a:ext cx="12192000" cy="7112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CBBDF24-B37A-7C43-A06E-D4E15984C353}"/>
              </a:ext>
            </a:extLst>
          </p:cNvPr>
          <p:cNvSpPr/>
          <p:nvPr/>
        </p:nvSpPr>
        <p:spPr>
          <a:xfrm>
            <a:off x="348806" y="383029"/>
            <a:ext cx="914400" cy="914400"/>
          </a:xfrm>
          <a:prstGeom prst="ellipse">
            <a:avLst/>
          </a:prstGeom>
          <a:solidFill>
            <a:srgbClr val="490059"/>
          </a:solidFill>
          <a:ln>
            <a:solidFill>
              <a:srgbClr val="0C3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80F16-96EF-4448-8A0D-0DA868371ECD}"/>
              </a:ext>
            </a:extLst>
          </p:cNvPr>
          <p:cNvSpPr txBox="1"/>
          <p:nvPr/>
        </p:nvSpPr>
        <p:spPr>
          <a:xfrm>
            <a:off x="507556" y="517063"/>
            <a:ext cx="59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Gill Sans MT" panose="020B0502020104020203" pitchFamily="34" charset="77"/>
                <a:cs typeface="Mishafi" pitchFamily="2" charset="-78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928BB-FD8C-4C43-91AB-2B5A71778351}"/>
              </a:ext>
            </a:extLst>
          </p:cNvPr>
          <p:cNvSpPr txBox="1"/>
          <p:nvPr/>
        </p:nvSpPr>
        <p:spPr>
          <a:xfrm>
            <a:off x="1421957" y="397632"/>
            <a:ext cx="702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490059"/>
                </a:solidFill>
                <a:latin typeface="Gill Sans MT" panose="020B0502020104020203" pitchFamily="34" charset="77"/>
                <a:cs typeface="Mishafi" pitchFamily="2" charset="-78"/>
              </a:rPr>
              <a:t>How did Bloomberg and Oxford construct resiliency rankings? What are their characterizations and ranges? What advice can be given from this information?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9B472-795C-854E-9C86-8D1DF9096D30}"/>
              </a:ext>
            </a:extLst>
          </p:cNvPr>
          <p:cNvSpPr txBox="1"/>
          <p:nvPr/>
        </p:nvSpPr>
        <p:spPr>
          <a:xfrm>
            <a:off x="348807" y="1534482"/>
            <a:ext cx="587457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 panose="020B0502020104020203" pitchFamily="34" charset="77"/>
                <a:cs typeface="Mishafi" pitchFamily="2" charset="-78"/>
              </a:rPr>
              <a:t>Characterizations and Ranges:</a:t>
            </a:r>
            <a:endParaRPr lang="en-US" sz="2000">
              <a:solidFill>
                <a:srgbClr val="490059"/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Missing values</a:t>
            </a:r>
          </a:p>
          <a:p>
            <a:pPr marL="342900" indent="-34290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External research to repopulate</a:t>
            </a:r>
          </a:p>
          <a:p>
            <a:pPr marL="342900" indent="-34290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If else, averages applied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Analysis guided by epidemiology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Omission of  ‘POSTIVE TEST RATE’ and ‘3-MONTH CASE FATALITY RATE’ </a:t>
            </a:r>
          </a:p>
          <a:p>
            <a:pPr marL="742950" lvl="1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’POSTIVE TEST RATE’ dropped by Bloomberg (2/22)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8769E84-3018-4A2B-3A13-434D3F4A3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685" y="1599855"/>
            <a:ext cx="4621572" cy="3438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6938E-7E5B-7616-2680-C9E5BFF2A541}"/>
              </a:ext>
            </a:extLst>
          </p:cNvPr>
          <p:cNvSpPr txBox="1"/>
          <p:nvPr/>
        </p:nvSpPr>
        <p:spPr>
          <a:xfrm>
            <a:off x="6624685" y="5085870"/>
            <a:ext cx="433138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rgbClr val="490059"/>
                </a:solidFill>
              </a:rPr>
              <a:t>Figure (8): Positive Test Rate and Tests per Thousand</a:t>
            </a:r>
          </a:p>
        </p:txBody>
      </p:sp>
    </p:spTree>
    <p:extLst>
      <p:ext uri="{BB962C8B-B14F-4D97-AF65-F5344CB8AC3E}">
        <p14:creationId xmlns:p14="http://schemas.microsoft.com/office/powerpoint/2010/main" val="305000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6800"/>
            <a:ext cx="12192000" cy="7112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  <a:endParaRPr lang="en-US" sz="1400">
              <a:solidFill>
                <a:schemeClr val="bg1"/>
              </a:solidFill>
              <a:latin typeface="Gill Sans MT" panose="020B0502020104020203" pitchFamily="34" charset="77"/>
              <a:ea typeface="Apple Color Emoji" pitchFamily="2" charset="0"/>
              <a:cs typeface="Mishafi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0C65B4-AFA3-0F43-9429-E6FD595AEF84}"/>
              </a:ext>
            </a:extLst>
          </p:cNvPr>
          <p:cNvGrpSpPr/>
          <p:nvPr/>
        </p:nvGrpSpPr>
        <p:grpSpPr>
          <a:xfrm>
            <a:off x="348806" y="383029"/>
            <a:ext cx="914400" cy="914400"/>
            <a:chOff x="4610100" y="1279866"/>
            <a:chExt cx="914400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BDF24-B37A-7C43-A06E-D4E15984C353}"/>
                </a:ext>
              </a:extLst>
            </p:cNvPr>
            <p:cNvSpPr/>
            <p:nvPr/>
          </p:nvSpPr>
          <p:spPr>
            <a:xfrm>
              <a:off x="4610100" y="1279866"/>
              <a:ext cx="914400" cy="914400"/>
            </a:xfrm>
            <a:prstGeom prst="ellipse">
              <a:avLst/>
            </a:prstGeom>
            <a:solidFill>
              <a:srgbClr val="490059"/>
            </a:solidFill>
            <a:ln>
              <a:solidFill>
                <a:srgbClr val="0C30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680F16-96EF-4448-8A0D-0DA868371ECD}"/>
                </a:ext>
              </a:extLst>
            </p:cNvPr>
            <p:cNvSpPr txBox="1"/>
            <p:nvPr/>
          </p:nvSpPr>
          <p:spPr>
            <a:xfrm>
              <a:off x="4768850" y="1413900"/>
              <a:ext cx="59690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Gill Sans MT" panose="020B0502020104020203" pitchFamily="34" charset="77"/>
                  <a:cs typeface="Mishafi" pitchFamily="2" charset="-78"/>
                </a:rPr>
                <a:t>3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0F9B472-795C-854E-9C86-8D1DF9096D30}"/>
              </a:ext>
            </a:extLst>
          </p:cNvPr>
          <p:cNvSpPr txBox="1"/>
          <p:nvPr/>
        </p:nvSpPr>
        <p:spPr>
          <a:xfrm>
            <a:off x="348806" y="1672269"/>
            <a:ext cx="60435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>
              <a:solidFill>
                <a:srgbClr val="490059"/>
              </a:solidFill>
              <a:latin typeface="Gill Sans MT"/>
              <a:cs typeface="Mishaf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5405-7F70-661C-7539-ECB5A2764995}"/>
              </a:ext>
            </a:extLst>
          </p:cNvPr>
          <p:cNvSpPr txBox="1"/>
          <p:nvPr/>
        </p:nvSpPr>
        <p:spPr>
          <a:xfrm>
            <a:off x="348806" y="1511913"/>
            <a:ext cx="6435053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/>
                <a:cs typeface="Mishafi"/>
              </a:rPr>
              <a:t>Major Lessons from COVID-19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Important factors:</a:t>
            </a:r>
          </a:p>
          <a:p>
            <a:pPr marL="457200" indent="-457200">
              <a:buAutoNum type="arabicPeriod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Health of population</a:t>
            </a:r>
          </a:p>
          <a:p>
            <a:pPr marL="457200" indent="-457200">
              <a:buAutoNum type="arabicPeriod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COVID vaccination</a:t>
            </a:r>
          </a:p>
          <a:p>
            <a:pPr marL="457200" indent="-457200">
              <a:buAutoNum type="arabicPeriod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HDI, real GDP per capita</a:t>
            </a:r>
          </a:p>
          <a:p>
            <a:endParaRPr lang="en-US" sz="2400">
              <a:solidFill>
                <a:srgbClr val="490059"/>
              </a:solidFill>
              <a:latin typeface="Gill Sans MT"/>
              <a:cs typeface="Mishafi"/>
            </a:endParaRPr>
          </a:p>
          <a:p>
            <a:r>
              <a:rPr lang="en-US" sz="2400">
                <a:solidFill>
                  <a:srgbClr val="490059"/>
                </a:solidFill>
                <a:latin typeface="Gill Sans MT"/>
                <a:cs typeface="Mishafi"/>
              </a:rPr>
              <a:t>Recommendations, Next Health Crisis: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 panose="020F0502020204030204"/>
              </a:rPr>
              <a:t>Short-term: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 panose="020F0502020204030204"/>
              </a:rPr>
              <a:t>Study crisis disease, understand its properties</a:t>
            </a:r>
          </a:p>
          <a:p>
            <a:pPr marL="742950" lvl="1" indent="-285750">
              <a:buFontTx/>
              <a:buChar char="-"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 panose="020F0502020204030204"/>
              </a:rPr>
              <a:t>Invest in vaccine R&amp;D, distribution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 panose="020F0502020204030204"/>
              </a:rPr>
              <a:t>Long-term: 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 panose="020F0502020204030204"/>
              </a:rPr>
              <a:t>National health campaigns (cardiovascular disease, diabetes)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 panose="020F0502020204030204"/>
              </a:rPr>
              <a:t>Focus on economic development</a:t>
            </a:r>
          </a:p>
          <a:p>
            <a:pPr marL="742950" lvl="1" indent="-285750">
              <a:buFontTx/>
              <a:buChar char="-"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 panose="020F0502020204030204"/>
              </a:rPr>
              <a:t>Broadband access, education</a:t>
            </a: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2F43A14-BEFF-A276-552B-45CF3C1711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0" t="8479"/>
          <a:stretch/>
        </p:blipFill>
        <p:spPr>
          <a:xfrm>
            <a:off x="7768109" y="1163394"/>
            <a:ext cx="3867666" cy="4167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5A12EE-E918-A3C0-CE66-431BD1D1F447}"/>
              </a:ext>
            </a:extLst>
          </p:cNvPr>
          <p:cNvSpPr txBox="1"/>
          <p:nvPr/>
        </p:nvSpPr>
        <p:spPr>
          <a:xfrm>
            <a:off x="7768109" y="5311419"/>
            <a:ext cx="433138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solidFill>
                  <a:srgbClr val="490059"/>
                </a:solidFill>
              </a:rPr>
              <a:t>Figure (9): Excess Mortality: Random Forest Tree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6AA16-CDAA-A7BB-1710-BDD5398D8ACB}"/>
              </a:ext>
            </a:extLst>
          </p:cNvPr>
          <p:cNvSpPr txBox="1"/>
          <p:nvPr/>
        </p:nvSpPr>
        <p:spPr>
          <a:xfrm>
            <a:off x="1333056" y="394034"/>
            <a:ext cx="604352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/>
                <a:cs typeface="Mishafi"/>
              </a:rPr>
              <a:t>How do we prepare for the next public health crisis?</a:t>
            </a:r>
            <a:endParaRPr lang="en-US" sz="2400">
              <a:latin typeface="Gill Sans MT"/>
              <a:ea typeface="+mn-lt"/>
              <a:cs typeface="Mishafi"/>
            </a:endParaRPr>
          </a:p>
          <a:p>
            <a:endParaRPr lang="en-US" sz="2400">
              <a:solidFill>
                <a:srgbClr val="490059"/>
              </a:solidFill>
              <a:latin typeface="Gill Sans MT" panose="020B0502020104020203" pitchFamily="34" charset="77"/>
              <a:cs typeface="Mishaf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26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6800"/>
            <a:ext cx="12192000" cy="7112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  <a:endParaRPr lang="en-US" sz="1400">
              <a:solidFill>
                <a:schemeClr val="bg1"/>
              </a:solidFill>
              <a:latin typeface="Gill Sans MT" panose="020B0502020104020203" pitchFamily="34" charset="77"/>
              <a:ea typeface="Apple Color Emoji" pitchFamily="2" charset="0"/>
              <a:cs typeface="Mishafi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0C65B4-AFA3-0F43-9429-E6FD595AEF84}"/>
              </a:ext>
            </a:extLst>
          </p:cNvPr>
          <p:cNvGrpSpPr/>
          <p:nvPr/>
        </p:nvGrpSpPr>
        <p:grpSpPr>
          <a:xfrm>
            <a:off x="348806" y="383029"/>
            <a:ext cx="914400" cy="914400"/>
            <a:chOff x="4610100" y="1279866"/>
            <a:chExt cx="914400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BDF24-B37A-7C43-A06E-D4E15984C353}"/>
                </a:ext>
              </a:extLst>
            </p:cNvPr>
            <p:cNvSpPr/>
            <p:nvPr/>
          </p:nvSpPr>
          <p:spPr>
            <a:xfrm>
              <a:off x="4610100" y="1279866"/>
              <a:ext cx="914400" cy="914400"/>
            </a:xfrm>
            <a:prstGeom prst="ellipse">
              <a:avLst/>
            </a:prstGeom>
            <a:solidFill>
              <a:srgbClr val="490059"/>
            </a:solidFill>
            <a:ln>
              <a:solidFill>
                <a:srgbClr val="0C30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680F16-96EF-4448-8A0D-0DA868371ECD}"/>
                </a:ext>
              </a:extLst>
            </p:cNvPr>
            <p:cNvSpPr txBox="1"/>
            <p:nvPr/>
          </p:nvSpPr>
          <p:spPr>
            <a:xfrm>
              <a:off x="4768850" y="1413900"/>
              <a:ext cx="59690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Gill Sans MT" panose="020B0502020104020203" pitchFamily="34" charset="77"/>
                  <a:cs typeface="Mishafi" pitchFamily="2" charset="-78"/>
                </a:rPr>
                <a:t>3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0F9B472-795C-854E-9C86-8D1DF9096D30}"/>
              </a:ext>
            </a:extLst>
          </p:cNvPr>
          <p:cNvSpPr txBox="1"/>
          <p:nvPr/>
        </p:nvSpPr>
        <p:spPr>
          <a:xfrm>
            <a:off x="348806" y="1672269"/>
            <a:ext cx="60435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>
              <a:solidFill>
                <a:srgbClr val="490059"/>
              </a:solidFill>
              <a:latin typeface="Gill Sans MT"/>
              <a:cs typeface="Mishaf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5405-7F70-661C-7539-ECB5A2764995}"/>
              </a:ext>
            </a:extLst>
          </p:cNvPr>
          <p:cNvSpPr txBox="1"/>
          <p:nvPr/>
        </p:nvSpPr>
        <p:spPr>
          <a:xfrm>
            <a:off x="348806" y="1511913"/>
            <a:ext cx="6138491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rgbClr val="490059"/>
                </a:solidFill>
                <a:latin typeface="Gill Sans MT"/>
                <a:cs typeface="Mishafi"/>
              </a:rPr>
              <a:t>Major Lessons from COVID-19 (Avoiding Excess Death):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Gill Sans MT"/>
              <a:cs typeface="Mishafi"/>
            </a:endParaRPr>
          </a:p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Short-term: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Placing focus off stringency</a:t>
            </a:r>
          </a:p>
          <a:p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Gill Sans MT"/>
              <a:cs typeface="Mishafi"/>
            </a:endParaRPr>
          </a:p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Long-term: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Invest in pandemic preparation resources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 panose="020F0502020204030204"/>
            </a:endParaRPr>
          </a:p>
          <a:p>
            <a:pPr marL="742950" lvl="1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 panose="020F0502020204030204"/>
              </a:rPr>
              <a:t>Quick education resumption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Gill Sans MT"/>
              <a:cs typeface="Mishafi"/>
            </a:endParaRPr>
          </a:p>
          <a:p>
            <a:pPr marL="742950" lvl="1" indent="-285750">
              <a:buFontTx/>
              <a:buChar char="-"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Gill Sans MT"/>
              <a:cs typeface="Mishafi"/>
            </a:endParaRPr>
          </a:p>
          <a:p>
            <a:r>
              <a:rPr lang="en-US" sz="2000">
                <a:solidFill>
                  <a:srgbClr val="490059"/>
                </a:solidFill>
                <a:latin typeface="Gill Sans MT"/>
                <a:cs typeface="Mishafi"/>
              </a:rPr>
              <a:t>Recommendations for Next Health Crisis:</a:t>
            </a:r>
          </a:p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/>
              </a:rPr>
              <a:t>Short-term: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/>
              </a:rPr>
              <a:t>Understand disease’s properties, invest in vaccine R&amp;D</a:t>
            </a:r>
          </a:p>
          <a:p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/>
              </a:rPr>
              <a:t>Long-term: 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/>
              </a:rPr>
              <a:t>Avoiding loss in human capital from lockdown, other restrictions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/>
              </a:rPr>
              <a:t>Maintaining economic strength, keeping...</a:t>
            </a:r>
          </a:p>
          <a:p>
            <a:pPr lvl="1"/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Gill Sans MT"/>
              <a:cs typeface="Mishaf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3E0EF-8E21-F6D2-0896-E0286A563803}"/>
              </a:ext>
            </a:extLst>
          </p:cNvPr>
          <p:cNvSpPr txBox="1"/>
          <p:nvPr/>
        </p:nvSpPr>
        <p:spPr>
          <a:xfrm>
            <a:off x="1333056" y="394034"/>
            <a:ext cx="604352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/>
                <a:cs typeface="Mishafi"/>
              </a:rPr>
              <a:t>How do we prepare for the next public health crisis?</a:t>
            </a:r>
            <a:endParaRPr lang="en-US" sz="2400">
              <a:latin typeface="Gill Sans MT"/>
              <a:ea typeface="+mn-lt"/>
              <a:cs typeface="Mishafi"/>
            </a:endParaRPr>
          </a:p>
          <a:p>
            <a:endParaRPr lang="en-US" sz="2400">
              <a:solidFill>
                <a:srgbClr val="490059"/>
              </a:solidFill>
              <a:latin typeface="Gill Sans MT" panose="020B0502020104020203" pitchFamily="34" charset="77"/>
              <a:cs typeface="Mishaf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372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6800"/>
            <a:ext cx="12192000" cy="7112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  <a:endParaRPr lang="en-US" sz="1400">
              <a:solidFill>
                <a:schemeClr val="bg1"/>
              </a:solidFill>
              <a:latin typeface="Gill Sans MT" panose="020B0502020104020203" pitchFamily="34" charset="77"/>
              <a:ea typeface="Apple Color Emoji" pitchFamily="2" charset="0"/>
              <a:cs typeface="Mishafi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0C65B4-AFA3-0F43-9429-E6FD595AEF84}"/>
              </a:ext>
            </a:extLst>
          </p:cNvPr>
          <p:cNvGrpSpPr/>
          <p:nvPr/>
        </p:nvGrpSpPr>
        <p:grpSpPr>
          <a:xfrm>
            <a:off x="348806" y="383029"/>
            <a:ext cx="914400" cy="914400"/>
            <a:chOff x="4610100" y="1279866"/>
            <a:chExt cx="914400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BDF24-B37A-7C43-A06E-D4E15984C353}"/>
                </a:ext>
              </a:extLst>
            </p:cNvPr>
            <p:cNvSpPr/>
            <p:nvPr/>
          </p:nvSpPr>
          <p:spPr>
            <a:xfrm>
              <a:off x="4610100" y="1279866"/>
              <a:ext cx="914400" cy="914400"/>
            </a:xfrm>
            <a:prstGeom prst="ellipse">
              <a:avLst/>
            </a:prstGeom>
            <a:solidFill>
              <a:srgbClr val="490059"/>
            </a:solidFill>
            <a:ln>
              <a:solidFill>
                <a:srgbClr val="0C30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680F16-96EF-4448-8A0D-0DA868371ECD}"/>
                </a:ext>
              </a:extLst>
            </p:cNvPr>
            <p:cNvSpPr txBox="1"/>
            <p:nvPr/>
          </p:nvSpPr>
          <p:spPr>
            <a:xfrm>
              <a:off x="4768850" y="1413900"/>
              <a:ext cx="59690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Gill Sans MT" panose="020B0502020104020203" pitchFamily="34" charset="77"/>
                  <a:cs typeface="Mishafi" pitchFamily="2" charset="-78"/>
                </a:rPr>
                <a:t>3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0F9B472-795C-854E-9C86-8D1DF9096D30}"/>
              </a:ext>
            </a:extLst>
          </p:cNvPr>
          <p:cNvSpPr txBox="1"/>
          <p:nvPr/>
        </p:nvSpPr>
        <p:spPr>
          <a:xfrm>
            <a:off x="348806" y="1672269"/>
            <a:ext cx="60435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>
              <a:solidFill>
                <a:srgbClr val="490059"/>
              </a:solidFill>
              <a:latin typeface="Gill Sans MT"/>
              <a:cs typeface="Mishaf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69F5E-8181-144A-ACE7-A059377D0760}"/>
              </a:ext>
            </a:extLst>
          </p:cNvPr>
          <p:cNvSpPr txBox="1"/>
          <p:nvPr/>
        </p:nvSpPr>
        <p:spPr>
          <a:xfrm>
            <a:off x="507556" y="1499140"/>
            <a:ext cx="521121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rgbClr val="490059"/>
                </a:solidFill>
                <a:latin typeface="Gill Sans MT"/>
                <a:cs typeface="Mishafi"/>
              </a:rPr>
              <a:t>Economic Recommendations:</a:t>
            </a:r>
          </a:p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Short Run:</a:t>
            </a:r>
          </a:p>
          <a:p>
            <a:pPr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- "Better safe than sorry"</a:t>
            </a:r>
          </a:p>
          <a:p>
            <a:pPr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- Fiscal policies that support reduction of transmission</a:t>
            </a:r>
          </a:p>
          <a:p>
            <a:pPr lvl="1"/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Gill Sans MT"/>
              <a:cs typeface="Mishafi"/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Long Run: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Focus on raising economic indicators (GDP per capita, HDI)</a:t>
            </a:r>
          </a:p>
          <a:p>
            <a:pPr marL="742950" lvl="1" indent="-285750">
              <a:buFontTx/>
              <a:buChar char="-"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Increasing broadband access, virtual infrastructure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Marginal benefit must &gt;= marginal cost.</a:t>
            </a:r>
          </a:p>
          <a:p>
            <a:pPr marL="742950" lvl="1" indent="-285750"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Excessive policy can do more harm than good.</a:t>
            </a: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165EF1AB-1BA5-46C0-A9E3-830EA937A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432" y="1499140"/>
            <a:ext cx="4001576" cy="18043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FCAC1F-FF8C-67A0-C12D-78E5902F8FB0}"/>
              </a:ext>
            </a:extLst>
          </p:cNvPr>
          <p:cNvSpPr txBox="1"/>
          <p:nvPr/>
        </p:nvSpPr>
        <p:spPr>
          <a:xfrm>
            <a:off x="7446432" y="3164987"/>
            <a:ext cx="37079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solidFill>
                  <a:srgbClr val="490059"/>
                </a:solidFill>
              </a:rPr>
              <a:t>Figure (10): Real GDP Per Capita: Regression Coefficients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BE378-4427-4BA1-6A10-9A015871BD9D}"/>
              </a:ext>
            </a:extLst>
          </p:cNvPr>
          <p:cNvSpPr/>
          <p:nvPr/>
        </p:nvSpPr>
        <p:spPr>
          <a:xfrm>
            <a:off x="7363666" y="3561326"/>
            <a:ext cx="43207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490059"/>
                </a:solidFill>
                <a:latin typeface="Gill Sans MT"/>
                <a:ea typeface="+mn-lt"/>
                <a:cs typeface="Mishafi"/>
              </a:rPr>
              <a:t>Figure (10) Methodology</a:t>
            </a:r>
          </a:p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ea typeface="+mn-lt"/>
                <a:cs typeface="Mishafi"/>
              </a:rPr>
              <a:t>Education Impact on Human Capital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One year missed education: loss of 907.51 U$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DA94A0-D8A1-93F2-2257-64BA06D5E1CF}"/>
              </a:ext>
            </a:extLst>
          </p:cNvPr>
          <p:cNvSpPr txBox="1"/>
          <p:nvPr/>
        </p:nvSpPr>
        <p:spPr>
          <a:xfrm>
            <a:off x="1333056" y="394034"/>
            <a:ext cx="604352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/>
                <a:cs typeface="Mishafi"/>
              </a:rPr>
              <a:t>How do we prepare for the next public health crisis?</a:t>
            </a:r>
            <a:endParaRPr lang="en-US" sz="2400">
              <a:latin typeface="Gill Sans MT"/>
              <a:ea typeface="+mn-lt"/>
              <a:cs typeface="Mishafi"/>
            </a:endParaRPr>
          </a:p>
          <a:p>
            <a:endParaRPr lang="en-US" sz="2400">
              <a:solidFill>
                <a:srgbClr val="490059"/>
              </a:solidFill>
              <a:latin typeface="Gill Sans MT" panose="020B0502020104020203" pitchFamily="34" charset="77"/>
              <a:cs typeface="Mishaf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322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4882" cy="68580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F0C5CB-ABDC-BF4D-8702-FB2264D5C309}"/>
              </a:ext>
            </a:extLst>
          </p:cNvPr>
          <p:cNvSpPr txBox="1"/>
          <p:nvPr/>
        </p:nvSpPr>
        <p:spPr>
          <a:xfrm>
            <a:off x="181516" y="3139519"/>
            <a:ext cx="294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Gill Sans MT" panose="020B0502020104020203" pitchFamily="34" charset="77"/>
                <a:cs typeface="Mishafi" pitchFamily="2" charset="-78"/>
              </a:rPr>
              <a:t>Conclusions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44E4CA-5A0A-F44E-8974-DA6E4C3B4B0D}"/>
              </a:ext>
            </a:extLst>
          </p:cNvPr>
          <p:cNvSpPr/>
          <p:nvPr/>
        </p:nvSpPr>
        <p:spPr>
          <a:xfrm>
            <a:off x="3895401" y="429239"/>
            <a:ext cx="914400" cy="914400"/>
          </a:xfrm>
          <a:prstGeom prst="ellipse">
            <a:avLst/>
          </a:prstGeom>
          <a:solidFill>
            <a:srgbClr val="490059"/>
          </a:solidFill>
          <a:ln>
            <a:solidFill>
              <a:srgbClr val="0C3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37F64-F4AD-C44E-A41B-178CE7337813}"/>
              </a:ext>
            </a:extLst>
          </p:cNvPr>
          <p:cNvSpPr/>
          <p:nvPr/>
        </p:nvSpPr>
        <p:spPr>
          <a:xfrm>
            <a:off x="3895401" y="2548285"/>
            <a:ext cx="914400" cy="914400"/>
          </a:xfrm>
          <a:prstGeom prst="ellipse">
            <a:avLst/>
          </a:prstGeom>
          <a:solidFill>
            <a:srgbClr val="490059"/>
          </a:solidFill>
          <a:ln>
            <a:solidFill>
              <a:srgbClr val="0C3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913BA0-3387-FA4D-8B00-B418DDD8B2B2}"/>
              </a:ext>
            </a:extLst>
          </p:cNvPr>
          <p:cNvSpPr/>
          <p:nvPr/>
        </p:nvSpPr>
        <p:spPr>
          <a:xfrm>
            <a:off x="3895401" y="4667332"/>
            <a:ext cx="914400" cy="914400"/>
          </a:xfrm>
          <a:prstGeom prst="ellipse">
            <a:avLst/>
          </a:prstGeom>
          <a:solidFill>
            <a:srgbClr val="490059"/>
          </a:solidFill>
          <a:ln>
            <a:solidFill>
              <a:srgbClr val="0C3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E94E32-2B29-234B-865C-0A5500C67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07873" y="1343635"/>
            <a:ext cx="86178" cy="3642410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892150-49F9-CA4C-B4C5-25E126A48F4E}"/>
              </a:ext>
            </a:extLst>
          </p:cNvPr>
          <p:cNvSpPr txBox="1"/>
          <p:nvPr/>
        </p:nvSpPr>
        <p:spPr>
          <a:xfrm>
            <a:off x="4052512" y="573901"/>
            <a:ext cx="59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Gill Sans MT" panose="020B0502020104020203" pitchFamily="34" charset="77"/>
                <a:cs typeface="Mishafi" pitchFamily="2" charset="-78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48292-4021-EC4B-91FB-E5C233EB0E96}"/>
              </a:ext>
            </a:extLst>
          </p:cNvPr>
          <p:cNvSpPr txBox="1"/>
          <p:nvPr/>
        </p:nvSpPr>
        <p:spPr>
          <a:xfrm>
            <a:off x="4095601" y="2692951"/>
            <a:ext cx="59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Gill Sans MT" panose="020B0502020104020203" pitchFamily="34" charset="77"/>
                <a:cs typeface="Mishafi" pitchFamily="2" charset="-78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908D6-862F-3C4F-989B-EFAD46D5F8CC}"/>
              </a:ext>
            </a:extLst>
          </p:cNvPr>
          <p:cNvSpPr txBox="1"/>
          <p:nvPr/>
        </p:nvSpPr>
        <p:spPr>
          <a:xfrm>
            <a:off x="4095601" y="4812703"/>
            <a:ext cx="59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Gill Sans MT" panose="020B0502020104020203" pitchFamily="34" charset="77"/>
                <a:cs typeface="Mishafi" pitchFamily="2" charset="-78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EDC16-89B8-0143-8A98-E511AD0D1A02}"/>
              </a:ext>
            </a:extLst>
          </p:cNvPr>
          <p:cNvSpPr txBox="1"/>
          <p:nvPr/>
        </p:nvSpPr>
        <p:spPr>
          <a:xfrm>
            <a:off x="4949501" y="429239"/>
            <a:ext cx="604352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/>
                <a:cs typeface="Mishafi"/>
              </a:rPr>
              <a:t>Lessons Learned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Evolving Crisis</a:t>
            </a:r>
          </a:p>
          <a:p>
            <a:pPr marL="285750" indent="-285750">
              <a:buFontTx/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The virus changed from more deadly to more contagious</a:t>
            </a:r>
          </a:p>
          <a:p>
            <a:pPr marL="285750" indent="-285750">
              <a:buFontTx/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Policy should reflect that change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Human Development Index Impact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pPr marL="285750" indent="-285750">
              <a:buFontTx/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National response, resiliency highly linked to HDI</a:t>
            </a:r>
          </a:p>
          <a:p>
            <a:pPr marL="285750" indent="-285750">
              <a:buFontTx/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‘One-size fits all plan’ not possible</a:t>
            </a:r>
            <a:endParaRPr lang="en-US" sz="15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54F6E-9B75-6643-92FC-FA0EAD6691A2}"/>
              </a:ext>
            </a:extLst>
          </p:cNvPr>
          <p:cNvSpPr txBox="1"/>
          <p:nvPr/>
        </p:nvSpPr>
        <p:spPr>
          <a:xfrm>
            <a:off x="4949501" y="4616713"/>
            <a:ext cx="6043526" cy="21082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/>
                <a:cs typeface="Mishafi"/>
              </a:rPr>
              <a:t>Preparing for Next Heath Crisis</a:t>
            </a:r>
          </a:p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Policy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pPr marL="285750" indent="-285750">
              <a:buFontTx/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Must do more positives than negatives</a:t>
            </a:r>
            <a:endParaRPr lang="en-US" sz="15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pPr marL="285750" indent="-285750">
              <a:buFontTx/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Guide recommendations from excess death </a:t>
            </a:r>
          </a:p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Next Health Crisis</a:t>
            </a:r>
          </a:p>
          <a:p>
            <a:pPr marL="285750" indent="-285750"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Long-term focus on improving population health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Preserve human capital via education alternative solutions</a:t>
            </a:r>
          </a:p>
          <a:p>
            <a:pPr marL="285750" indent="-285750">
              <a:buFontTx/>
              <a:buChar char="-"/>
            </a:pPr>
            <a:endParaRPr lang="en-US" sz="1500">
              <a:solidFill>
                <a:schemeClr val="tx1">
                  <a:lumMod val="50000"/>
                  <a:lumOff val="50000"/>
                </a:schemeClr>
              </a:solidFill>
              <a:latin typeface="Gill Sans MT"/>
              <a:cs typeface="Mishaf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C8826-0C57-B447-AFCB-FD8CC59DF3D1}"/>
              </a:ext>
            </a:extLst>
          </p:cNvPr>
          <p:cNvSpPr txBox="1"/>
          <p:nvPr/>
        </p:nvSpPr>
        <p:spPr>
          <a:xfrm>
            <a:off x="4949501" y="2548285"/>
            <a:ext cx="6043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 panose="020B0502020104020203" pitchFamily="34" charset="77"/>
                <a:cs typeface="Mishafi" pitchFamily="2" charset="-78"/>
              </a:rPr>
              <a:t>Increasing Resiliency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Mobility</a:t>
            </a:r>
          </a:p>
          <a:p>
            <a:pPr marL="285750" indent="-285750">
              <a:buFontTx/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Reducing lockdown duration, severity</a:t>
            </a:r>
          </a:p>
          <a:p>
            <a:pPr marL="285750" indent="-285750">
              <a:buFontTx/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Finding solutions to keep economy open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Vaccine Doses</a:t>
            </a:r>
          </a:p>
          <a:p>
            <a:pPr marL="285750" indent="-285750">
              <a:buFontTx/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Funding health professional to research, develop vaccine</a:t>
            </a:r>
          </a:p>
          <a:p>
            <a:pPr marL="285750" indent="-285750">
              <a:buFontTx/>
              <a:buChar char="-"/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Quick R&amp;D, distribution of vaccination</a:t>
            </a:r>
          </a:p>
        </p:txBody>
      </p:sp>
    </p:spTree>
    <p:extLst>
      <p:ext uri="{BB962C8B-B14F-4D97-AF65-F5344CB8AC3E}">
        <p14:creationId xmlns:p14="http://schemas.microsoft.com/office/powerpoint/2010/main" val="416659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6800"/>
            <a:ext cx="12192000" cy="7112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3EFF37-B785-A8AC-1630-E87E69975AD9}"/>
              </a:ext>
            </a:extLst>
          </p:cNvPr>
          <p:cNvSpPr txBox="1"/>
          <p:nvPr/>
        </p:nvSpPr>
        <p:spPr>
          <a:xfrm>
            <a:off x="497541" y="1363042"/>
            <a:ext cx="1078454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5"/>
              </a:rPr>
              <a:t>https://www.who.int/en/activities/tracking-SARS-CoV-2-variants/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6"/>
              </a:rPr>
              <a:t>https://www.mckinsey.com/industries/education/our-insights/covid-19-and-education-the-lingering-effects-of-unfinished-learning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7"/>
              </a:rPr>
              <a:t>https://www.brookings.edu/blog/brown-center-chalkboard/2022/03/03/the-pandemic-has-had-devastating-impacts-on-learning-what-will-it-take-to-help-students-catch-up/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2483C-E416-E3B7-5C24-197E6CBD9C50}"/>
              </a:ext>
            </a:extLst>
          </p:cNvPr>
          <p:cNvSpPr txBox="1"/>
          <p:nvPr/>
        </p:nvSpPr>
        <p:spPr>
          <a:xfrm>
            <a:off x="497541" y="408935"/>
            <a:ext cx="223221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>
                <a:solidFill>
                  <a:srgbClr val="490059"/>
                </a:solidFill>
                <a:latin typeface="Gill Sans MT"/>
                <a:cs typeface="Mishafi"/>
              </a:rPr>
              <a:t>References</a:t>
            </a:r>
            <a:endParaRPr lang="en-US" sz="3200">
              <a:latin typeface="Gill Sans MT"/>
              <a:ea typeface="+mn-lt"/>
              <a:cs typeface="Mishafi"/>
            </a:endParaRPr>
          </a:p>
          <a:p>
            <a:endParaRPr lang="en-US" sz="2400">
              <a:solidFill>
                <a:srgbClr val="490059"/>
              </a:solidFill>
              <a:latin typeface="Gill Sans MT" panose="020B0502020104020203" pitchFamily="34" charset="77"/>
              <a:cs typeface="Mishaf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203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6800"/>
            <a:ext cx="12192000" cy="7112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  <a:endParaRPr lang="en-US" sz="1400">
              <a:solidFill>
                <a:schemeClr val="bg1"/>
              </a:solidFill>
              <a:latin typeface="Gill Sans MT" panose="020B0502020104020203" pitchFamily="34" charset="77"/>
              <a:ea typeface="Apple Color Emoji" pitchFamily="2" charset="0"/>
              <a:cs typeface="Mishafi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F9B472-795C-854E-9C86-8D1DF9096D30}"/>
              </a:ext>
            </a:extLst>
          </p:cNvPr>
          <p:cNvSpPr txBox="1"/>
          <p:nvPr/>
        </p:nvSpPr>
        <p:spPr>
          <a:xfrm>
            <a:off x="1" y="236836"/>
            <a:ext cx="603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490059"/>
                </a:solidFill>
                <a:latin typeface="Gill Sans MT" panose="020B0502020104020203" pitchFamily="34" charset="77"/>
                <a:cs typeface="Mishafi" pitchFamily="2" charset="-78"/>
              </a:rPr>
              <a:t>Introduction</a:t>
            </a:r>
            <a:endParaRPr lang="en-US" sz="2800">
              <a:solidFill>
                <a:srgbClr val="490059"/>
              </a:solidFill>
              <a:latin typeface="Gill Sans MT" panose="020B0502020104020203" pitchFamily="34" charset="77"/>
              <a:cs typeface="Mishafi" pitchFamily="2" charset="-78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DF66FC-080D-CE4F-9A52-E9C43464F645}"/>
              </a:ext>
            </a:extLst>
          </p:cNvPr>
          <p:cNvSpPr/>
          <p:nvPr/>
        </p:nvSpPr>
        <p:spPr>
          <a:xfrm flipH="1">
            <a:off x="6031486" y="0"/>
            <a:ext cx="64514" cy="6146796"/>
          </a:xfrm>
          <a:prstGeom prst="roundRect">
            <a:avLst/>
          </a:prstGeom>
          <a:solidFill>
            <a:srgbClr val="490059"/>
          </a:solidFill>
          <a:ln>
            <a:solidFill>
              <a:srgbClr val="490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9506E-2095-8E4E-A546-3D6FBF2FE34D}"/>
              </a:ext>
            </a:extLst>
          </p:cNvPr>
          <p:cNvSpPr txBox="1"/>
          <p:nvPr/>
        </p:nvSpPr>
        <p:spPr>
          <a:xfrm>
            <a:off x="6096000" y="236836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490059"/>
                </a:solidFill>
                <a:latin typeface="Gill Sans MT" panose="020B0502020104020203" pitchFamily="34" charset="77"/>
                <a:cs typeface="Mishafi" pitchFamily="2" charset="-78"/>
              </a:rPr>
              <a:t>Data Preparation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42D7F8-2016-1804-ECD5-D2A8EB84EDE8}"/>
              </a:ext>
            </a:extLst>
          </p:cNvPr>
          <p:cNvGrpSpPr/>
          <p:nvPr/>
        </p:nvGrpSpPr>
        <p:grpSpPr>
          <a:xfrm>
            <a:off x="8880658" y="5161261"/>
            <a:ext cx="3083095" cy="782689"/>
            <a:chOff x="8880658" y="5161261"/>
            <a:chExt cx="3083095" cy="78268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A18185-6DA5-ACE3-EC86-C66484B0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0658" y="5161261"/>
              <a:ext cx="1050109" cy="78268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15B373C-325E-5BCC-306F-173AB5BF3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8735"/>
            <a:stretch/>
          </p:blipFill>
          <p:spPr>
            <a:xfrm>
              <a:off x="11460400" y="5309573"/>
              <a:ext cx="503353" cy="5467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902FE7D-A1B1-3E2B-F157-4C80A250C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31041" y="5290995"/>
              <a:ext cx="603861" cy="52322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87F9983-93C2-5DDA-B16A-9E91E8E00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52045" y="5290995"/>
              <a:ext cx="490937" cy="54673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810A6B-502C-0546-FB46-561259F19EE5}"/>
              </a:ext>
            </a:extLst>
          </p:cNvPr>
          <p:cNvSpPr txBox="1"/>
          <p:nvPr/>
        </p:nvSpPr>
        <p:spPr>
          <a:xfrm>
            <a:off x="9469614" y="4856796"/>
            <a:ext cx="209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490059"/>
                </a:solidFill>
                <a:latin typeface="Gill Sans MT" panose="020B0502020104020203" pitchFamily="34" charset="77"/>
                <a:cs typeface="Mishafi" pitchFamily="2" charset="-78"/>
              </a:rPr>
              <a:t>Tools Used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6B24E-85CF-B216-C8B5-5410195A8BFC}"/>
              </a:ext>
            </a:extLst>
          </p:cNvPr>
          <p:cNvSpPr txBox="1"/>
          <p:nvPr/>
        </p:nvSpPr>
        <p:spPr>
          <a:xfrm>
            <a:off x="228247" y="1029422"/>
            <a:ext cx="51530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COVID-19 pandemic</a:t>
            </a:r>
          </a:p>
          <a:p>
            <a:pPr marL="342900" indent="-342900">
              <a:buFontTx/>
              <a:buChar char="-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Originated in Hubei Province of China</a:t>
            </a:r>
          </a:p>
          <a:p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Collection of Data:</a:t>
            </a:r>
          </a:p>
          <a:p>
            <a:pPr marL="342900" indent="-342900">
              <a:buAutoNum type="arabicPeriod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Bloomberg_covid_resilience_ranking.xlsx</a:t>
            </a:r>
          </a:p>
          <a:p>
            <a:pPr marL="342900" indent="-342900">
              <a:buAutoNum type="arabicPeriod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Covid_variables_and_country_specific_variables.xlsx</a:t>
            </a:r>
          </a:p>
          <a:p>
            <a:pPr marL="342900" indent="-342900">
              <a:buAutoNum type="arabicPeriod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Oxford_covid_government_response_variables.xlsx</a:t>
            </a:r>
          </a:p>
          <a:p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58CB7-432F-407E-609C-89E89CC918A1}"/>
              </a:ext>
            </a:extLst>
          </p:cNvPr>
          <p:cNvSpPr txBox="1"/>
          <p:nvPr/>
        </p:nvSpPr>
        <p:spPr>
          <a:xfrm>
            <a:off x="6415423" y="1029422"/>
            <a:ext cx="5153058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Variable names recoded for analysis</a:t>
            </a:r>
          </a:p>
          <a:p>
            <a:pPr marL="342900" indent="-342900">
              <a:buFontTx/>
              <a:buChar char="-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Were shorten for analysis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pPr marL="342900" indent="-342900">
              <a:buFontTx/>
              <a:buChar char="-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In presentation, variables presented under original names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Cases with Missing Values</a:t>
            </a:r>
          </a:p>
          <a:p>
            <a:pPr marL="342900" indent="-342900">
              <a:buFontTx/>
              <a:buChar char="-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Populated via external research</a:t>
            </a:r>
          </a:p>
          <a:p>
            <a:pPr marL="342900" indent="-342900">
              <a:buFontTx/>
              <a:buChar char="-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If else, averages used</a:t>
            </a:r>
          </a:p>
        </p:txBody>
      </p:sp>
    </p:spTree>
    <p:extLst>
      <p:ext uri="{BB962C8B-B14F-4D97-AF65-F5344CB8AC3E}">
        <p14:creationId xmlns:p14="http://schemas.microsoft.com/office/powerpoint/2010/main" val="250583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3924300" cy="68580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F0C5CB-ABDC-BF4D-8702-FB2264D5C309}"/>
              </a:ext>
            </a:extLst>
          </p:cNvPr>
          <p:cNvSpPr txBox="1"/>
          <p:nvPr/>
        </p:nvSpPr>
        <p:spPr>
          <a:xfrm>
            <a:off x="266523" y="3100168"/>
            <a:ext cx="339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Gill Sans MT" panose="020B0502020104020203" pitchFamily="34" charset="77"/>
                <a:cs typeface="Mishafi" pitchFamily="2" charset="-78"/>
              </a:rPr>
              <a:t>Case Questions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B69D8F-06F7-6B45-85BB-EF2EB1A2BCB3}"/>
              </a:ext>
            </a:extLst>
          </p:cNvPr>
          <p:cNvGrpSpPr/>
          <p:nvPr/>
        </p:nvGrpSpPr>
        <p:grpSpPr>
          <a:xfrm>
            <a:off x="4610100" y="1279866"/>
            <a:ext cx="914400" cy="4286934"/>
            <a:chOff x="5181600" y="1279866"/>
            <a:chExt cx="914400" cy="42869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EBA517-C533-F449-8276-0FB1AEE41996}"/>
                </a:ext>
              </a:extLst>
            </p:cNvPr>
            <p:cNvGrpSpPr/>
            <p:nvPr/>
          </p:nvGrpSpPr>
          <p:grpSpPr>
            <a:xfrm>
              <a:off x="5181600" y="1279866"/>
              <a:ext cx="914400" cy="4286934"/>
              <a:chOff x="5016500" y="1279866"/>
              <a:chExt cx="914400" cy="428693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144E4CA-5A0A-F44E-8974-DA6E4C3B4B0D}"/>
                  </a:ext>
                </a:extLst>
              </p:cNvPr>
              <p:cNvSpPr/>
              <p:nvPr/>
            </p:nvSpPr>
            <p:spPr>
              <a:xfrm>
                <a:off x="5016500" y="1279866"/>
                <a:ext cx="914400" cy="914400"/>
              </a:xfrm>
              <a:prstGeom prst="ellipse">
                <a:avLst/>
              </a:prstGeom>
              <a:solidFill>
                <a:srgbClr val="490059"/>
              </a:solidFill>
              <a:ln>
                <a:solidFill>
                  <a:srgbClr val="0C30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EE37F64-F4AD-C44E-A41B-178CE7337813}"/>
                  </a:ext>
                </a:extLst>
              </p:cNvPr>
              <p:cNvSpPr/>
              <p:nvPr/>
            </p:nvSpPr>
            <p:spPr>
              <a:xfrm>
                <a:off x="5016500" y="2966133"/>
                <a:ext cx="914400" cy="914400"/>
              </a:xfrm>
              <a:prstGeom prst="ellipse">
                <a:avLst/>
              </a:prstGeom>
              <a:solidFill>
                <a:srgbClr val="490059"/>
              </a:solidFill>
              <a:ln>
                <a:solidFill>
                  <a:srgbClr val="0C30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5913BA0-3387-FA4D-8B00-B418DDD8B2B2}"/>
                  </a:ext>
                </a:extLst>
              </p:cNvPr>
              <p:cNvSpPr/>
              <p:nvPr/>
            </p:nvSpPr>
            <p:spPr>
              <a:xfrm>
                <a:off x="5016500" y="4652400"/>
                <a:ext cx="914400" cy="914400"/>
              </a:xfrm>
              <a:prstGeom prst="ellipse">
                <a:avLst/>
              </a:prstGeom>
              <a:solidFill>
                <a:srgbClr val="490059"/>
              </a:solidFill>
              <a:ln>
                <a:solidFill>
                  <a:srgbClr val="0C30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E94E32-2B29-234B-865C-0A5500C67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597349" y="1682007"/>
              <a:ext cx="82901" cy="3503917"/>
            </a:xfrm>
            <a:prstGeom prst="rect">
              <a:avLst/>
            </a:prstGeom>
            <a:ln>
              <a:solidFill>
                <a:srgbClr val="490059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92150-49F9-CA4C-B4C5-25E126A48F4E}"/>
                </a:ext>
              </a:extLst>
            </p:cNvPr>
            <p:cNvSpPr txBox="1"/>
            <p:nvPr/>
          </p:nvSpPr>
          <p:spPr>
            <a:xfrm>
              <a:off x="5340350" y="1413898"/>
              <a:ext cx="596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Gill Sans MT" panose="020B0502020104020203" pitchFamily="34" charset="77"/>
                  <a:cs typeface="Mishafi" pitchFamily="2" charset="-78"/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48292-4021-EC4B-91FB-E5C233EB0E96}"/>
                </a:ext>
              </a:extLst>
            </p:cNvPr>
            <p:cNvSpPr txBox="1"/>
            <p:nvPr/>
          </p:nvSpPr>
          <p:spPr>
            <a:xfrm>
              <a:off x="5340350" y="3110799"/>
              <a:ext cx="596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Gill Sans MT" panose="020B0502020104020203" pitchFamily="34" charset="77"/>
                  <a:cs typeface="Mishafi" pitchFamily="2" charset="-78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9908D6-862F-3C4F-989B-EFAD46D5F8CC}"/>
                </a:ext>
              </a:extLst>
            </p:cNvPr>
            <p:cNvSpPr txBox="1"/>
            <p:nvPr/>
          </p:nvSpPr>
          <p:spPr>
            <a:xfrm>
              <a:off x="5340350" y="4807702"/>
              <a:ext cx="596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Gill Sans MT" panose="020B0502020104020203" pitchFamily="34" charset="77"/>
                  <a:cs typeface="Mishafi" pitchFamily="2" charset="-78"/>
                </a:rPr>
                <a:t>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5BEDC16-89B8-0143-8A98-E511AD0D1A02}"/>
              </a:ext>
            </a:extLst>
          </p:cNvPr>
          <p:cNvSpPr txBox="1"/>
          <p:nvPr/>
        </p:nvSpPr>
        <p:spPr>
          <a:xfrm>
            <a:off x="5664200" y="1363269"/>
            <a:ext cx="604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 panose="020B0502020104020203" pitchFamily="34" charset="77"/>
                <a:cs typeface="Mishafi" pitchFamily="2" charset="-78"/>
              </a:rPr>
              <a:t>What have we learned about facing the effects of the pandemic, globally?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54F6E-9B75-6643-92FC-FA0EAD6691A2}"/>
              </a:ext>
            </a:extLst>
          </p:cNvPr>
          <p:cNvSpPr txBox="1"/>
          <p:nvPr/>
        </p:nvSpPr>
        <p:spPr>
          <a:xfrm>
            <a:off x="5724700" y="4694101"/>
            <a:ext cx="604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 panose="020B0502020104020203" pitchFamily="34" charset="77"/>
                <a:cs typeface="Mishafi" pitchFamily="2" charset="-78"/>
              </a:rPr>
              <a:t>How do we prepare for the next public health crisis?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C8826-0C57-B447-AFCB-FD8CC59DF3D1}"/>
              </a:ext>
            </a:extLst>
          </p:cNvPr>
          <p:cNvSpPr txBox="1"/>
          <p:nvPr/>
        </p:nvSpPr>
        <p:spPr>
          <a:xfrm>
            <a:off x="5664200" y="3008955"/>
            <a:ext cx="6043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490059"/>
                </a:solidFill>
                <a:latin typeface="Gill Sans MT" panose="020B0502020104020203" pitchFamily="34" charset="77"/>
                <a:cs typeface="Mishafi" pitchFamily="2" charset="-78"/>
              </a:rPr>
              <a:t>How did Bloomberg and Oxford construct resiliency rankings? What are their characterizations and ranges? What advice can be given from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545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6800"/>
            <a:ext cx="12192000" cy="7112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0C65B4-AFA3-0F43-9429-E6FD595AEF84}"/>
              </a:ext>
            </a:extLst>
          </p:cNvPr>
          <p:cNvGrpSpPr/>
          <p:nvPr/>
        </p:nvGrpSpPr>
        <p:grpSpPr>
          <a:xfrm>
            <a:off x="348806" y="383029"/>
            <a:ext cx="5926194" cy="914400"/>
            <a:chOff x="4610100" y="1279866"/>
            <a:chExt cx="5926194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BDF24-B37A-7C43-A06E-D4E15984C353}"/>
                </a:ext>
              </a:extLst>
            </p:cNvPr>
            <p:cNvSpPr/>
            <p:nvPr/>
          </p:nvSpPr>
          <p:spPr>
            <a:xfrm>
              <a:off x="4610100" y="1279866"/>
              <a:ext cx="914400" cy="914400"/>
            </a:xfrm>
            <a:prstGeom prst="ellipse">
              <a:avLst/>
            </a:prstGeom>
            <a:solidFill>
              <a:srgbClr val="490059"/>
            </a:solidFill>
            <a:ln>
              <a:solidFill>
                <a:srgbClr val="0C30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680F16-96EF-4448-8A0D-0DA868371ECD}"/>
                </a:ext>
              </a:extLst>
            </p:cNvPr>
            <p:cNvSpPr txBox="1"/>
            <p:nvPr/>
          </p:nvSpPr>
          <p:spPr>
            <a:xfrm>
              <a:off x="4768850" y="1413900"/>
              <a:ext cx="596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Gill Sans MT" panose="020B0502020104020203" pitchFamily="34" charset="77"/>
                  <a:cs typeface="Mishafi" pitchFamily="2" charset="-78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28BB-FD8C-4C43-91AB-2B5A71778351}"/>
                </a:ext>
              </a:extLst>
            </p:cNvPr>
            <p:cNvSpPr txBox="1"/>
            <p:nvPr/>
          </p:nvSpPr>
          <p:spPr>
            <a:xfrm>
              <a:off x="5664200" y="1363269"/>
              <a:ext cx="48720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490059"/>
                  </a:solidFill>
                  <a:latin typeface="Gill Sans MT" panose="020B0502020104020203" pitchFamily="34" charset="77"/>
                  <a:cs typeface="Mishafi" pitchFamily="2" charset="-78"/>
                </a:rPr>
                <a:t>What have we learned about facing the effects of the pandemic, globally?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0F9B472-795C-854E-9C86-8D1DF9096D30}"/>
              </a:ext>
            </a:extLst>
          </p:cNvPr>
          <p:cNvSpPr txBox="1"/>
          <p:nvPr/>
        </p:nvSpPr>
        <p:spPr>
          <a:xfrm>
            <a:off x="348806" y="1672269"/>
            <a:ext cx="6043526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/>
                <a:cs typeface="Mishafi"/>
              </a:rPr>
              <a:t>COVID Effects &amp; Health Policies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Gill Sans MT"/>
              <a:cs typeface="Mishafi"/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Total Cases and Deaths – All Countries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‘</a:t>
            </a:r>
            <a:r>
              <a:rPr lang="en-US" sz="160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Covid_variables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’ file used to aggregate the total new cases/deaths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Delta and omicron start dates are the earliest documented samples reported from WHO</a:t>
            </a:r>
          </a:p>
          <a:p>
            <a:pPr marL="742950" lvl="1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Increased deaths globally from Delta strain</a:t>
            </a:r>
          </a:p>
          <a:p>
            <a:pPr marL="742950" lvl="1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High cases from Omicron strains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Gill Sans MT"/>
              <a:cs typeface="Mishafi"/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Death by Age and Vaccination</a:t>
            </a:r>
          </a:p>
          <a:p>
            <a:pPr lvl="1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-    Positive correlation between median age and death</a:t>
            </a:r>
          </a:p>
        </p:txBody>
      </p:sp>
      <p:pic>
        <p:nvPicPr>
          <p:cNvPr id="3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A5258CD4-ED1D-49AB-9C3D-BA7CB2F94E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50" t="7826" r="4552" b="4348"/>
          <a:stretch/>
        </p:blipFill>
        <p:spPr>
          <a:xfrm>
            <a:off x="6941840" y="404351"/>
            <a:ext cx="4300134" cy="2269158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ADBD034-FE3E-6ED1-88BA-02C017C78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583" y="3125200"/>
            <a:ext cx="4388648" cy="25557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BC58AD-93ED-4061-5596-415997F50864}"/>
              </a:ext>
            </a:extLst>
          </p:cNvPr>
          <p:cNvSpPr txBox="1"/>
          <p:nvPr/>
        </p:nvSpPr>
        <p:spPr>
          <a:xfrm>
            <a:off x="6704154" y="2653226"/>
            <a:ext cx="446223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rgbClr val="490059"/>
                </a:solidFill>
              </a:rPr>
              <a:t>Figure (1): Total New Cases and Deaths – All Countries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8B34C1-0C30-7047-EF70-A76A3A1D08D8}"/>
              </a:ext>
            </a:extLst>
          </p:cNvPr>
          <p:cNvSpPr txBox="1"/>
          <p:nvPr/>
        </p:nvSpPr>
        <p:spPr>
          <a:xfrm>
            <a:off x="6898465" y="5666265"/>
            <a:ext cx="407361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rgbClr val="490059"/>
                </a:solidFill>
              </a:rPr>
              <a:t>Figure (2): Death by Age and Vaccination</a:t>
            </a:r>
          </a:p>
        </p:txBody>
      </p:sp>
    </p:spTree>
    <p:extLst>
      <p:ext uri="{BB962C8B-B14F-4D97-AF65-F5344CB8AC3E}">
        <p14:creationId xmlns:p14="http://schemas.microsoft.com/office/powerpoint/2010/main" val="325858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6800"/>
            <a:ext cx="12192000" cy="7112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0C65B4-AFA3-0F43-9429-E6FD595AEF84}"/>
              </a:ext>
            </a:extLst>
          </p:cNvPr>
          <p:cNvGrpSpPr/>
          <p:nvPr/>
        </p:nvGrpSpPr>
        <p:grpSpPr>
          <a:xfrm>
            <a:off x="348806" y="383029"/>
            <a:ext cx="7097626" cy="914400"/>
            <a:chOff x="4610100" y="1279866"/>
            <a:chExt cx="7097626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BDF24-B37A-7C43-A06E-D4E15984C353}"/>
                </a:ext>
              </a:extLst>
            </p:cNvPr>
            <p:cNvSpPr/>
            <p:nvPr/>
          </p:nvSpPr>
          <p:spPr>
            <a:xfrm>
              <a:off x="4610100" y="1279866"/>
              <a:ext cx="914400" cy="914400"/>
            </a:xfrm>
            <a:prstGeom prst="ellipse">
              <a:avLst/>
            </a:prstGeom>
            <a:solidFill>
              <a:srgbClr val="490059"/>
            </a:solidFill>
            <a:ln>
              <a:solidFill>
                <a:srgbClr val="0C30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680F16-96EF-4448-8A0D-0DA868371ECD}"/>
                </a:ext>
              </a:extLst>
            </p:cNvPr>
            <p:cNvSpPr txBox="1"/>
            <p:nvPr/>
          </p:nvSpPr>
          <p:spPr>
            <a:xfrm>
              <a:off x="4768850" y="1413900"/>
              <a:ext cx="596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Gill Sans MT" panose="020B0502020104020203" pitchFamily="34" charset="77"/>
                  <a:cs typeface="Mishafi" pitchFamily="2" charset="-78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28BB-FD8C-4C43-91AB-2B5A71778351}"/>
                </a:ext>
              </a:extLst>
            </p:cNvPr>
            <p:cNvSpPr txBox="1"/>
            <p:nvPr/>
          </p:nvSpPr>
          <p:spPr>
            <a:xfrm>
              <a:off x="5664200" y="1363269"/>
              <a:ext cx="60435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490059"/>
                  </a:solidFill>
                  <a:latin typeface="Gill Sans MT" panose="020B0502020104020203" pitchFamily="34" charset="77"/>
                  <a:cs typeface="Mishafi" pitchFamily="2" charset="-78"/>
                </a:rPr>
                <a:t>What have we learned about facing the effects of the pandemic, globally?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0F9B472-795C-854E-9C86-8D1DF9096D30}"/>
              </a:ext>
            </a:extLst>
          </p:cNvPr>
          <p:cNvSpPr txBox="1"/>
          <p:nvPr/>
        </p:nvSpPr>
        <p:spPr>
          <a:xfrm>
            <a:off x="348806" y="1672269"/>
            <a:ext cx="5388206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/>
                <a:cs typeface="Mishafi"/>
              </a:rPr>
              <a:t>Economic Policy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Gill Sans MT"/>
              <a:cs typeface="Mishafi"/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HDI Effect on Income Support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Higher HDI can afford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ea typeface="+mn-lt"/>
                <a:cs typeface="Mishafi"/>
              </a:rPr>
              <a:t>substantial economic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 support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Nations taper off as time progresses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Support given to:</a:t>
            </a:r>
          </a:p>
          <a:p>
            <a:pPr marL="742950" lvl="1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Alleviate economic downturn</a:t>
            </a:r>
          </a:p>
          <a:p>
            <a:pPr marL="742950" lvl="1" indent="-28575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Subsidies closure of social functions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BC58561-25DD-CD95-9A28-3EA69DE6FE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2" t="9651" r="-657" b="205"/>
          <a:stretch/>
        </p:blipFill>
        <p:spPr>
          <a:xfrm>
            <a:off x="6311140" y="1575658"/>
            <a:ext cx="5532054" cy="3177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0D179-167F-053E-C77E-B12D9145FD61}"/>
              </a:ext>
            </a:extLst>
          </p:cNvPr>
          <p:cNvSpPr txBox="1"/>
          <p:nvPr/>
        </p:nvSpPr>
        <p:spPr>
          <a:xfrm>
            <a:off x="9389554" y="4753230"/>
            <a:ext cx="2453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7F7F7F"/>
                </a:solidFill>
                <a:latin typeface="Gill Sans MT"/>
                <a:cs typeface="Arial"/>
              </a:rPr>
              <a:t>Flag Level:</a:t>
            </a:r>
            <a:r>
              <a:rPr lang="en-US" sz="1100">
                <a:latin typeface="Gill Sans MT"/>
                <a:cs typeface="Arial"/>
              </a:rPr>
              <a:t>​</a:t>
            </a:r>
          </a:p>
          <a:p>
            <a:pPr marL="285750" indent="-285750">
              <a:buFontTx/>
              <a:buChar char="-"/>
            </a:pPr>
            <a:r>
              <a:rPr lang="en-US" sz="1100">
                <a:solidFill>
                  <a:srgbClr val="7F7F7F"/>
                </a:solidFill>
                <a:latin typeface="Gill Sans MT"/>
                <a:cs typeface="Arial"/>
              </a:rPr>
              <a:t>0: No income support</a:t>
            </a:r>
            <a:r>
              <a:rPr lang="en-US" sz="1100">
                <a:latin typeface="Gill Sans MT"/>
                <a:cs typeface="Arial"/>
              </a:rPr>
              <a:t>​</a:t>
            </a:r>
          </a:p>
          <a:p>
            <a:pPr marL="285750" indent="-285750">
              <a:buFontTx/>
              <a:buChar char="-"/>
            </a:pPr>
            <a:r>
              <a:rPr lang="en-US" sz="1100">
                <a:solidFill>
                  <a:srgbClr val="7F7F7F"/>
                </a:solidFill>
                <a:latin typeface="Gill Sans MT"/>
                <a:cs typeface="Arial"/>
              </a:rPr>
              <a:t>1: Gov. replacing &lt;50% lost salary</a:t>
            </a:r>
            <a:r>
              <a:rPr lang="en-US" sz="1100">
                <a:latin typeface="Gill Sans MT"/>
                <a:cs typeface="Arial"/>
              </a:rPr>
              <a:t>​</a:t>
            </a:r>
          </a:p>
          <a:p>
            <a:pPr marL="285750" indent="-285750">
              <a:buFontTx/>
              <a:buChar char="-"/>
            </a:pPr>
            <a:r>
              <a:rPr lang="en-US" sz="1100">
                <a:solidFill>
                  <a:srgbClr val="7F7F7F"/>
                </a:solidFill>
                <a:latin typeface="Gill Sans MT"/>
                <a:cs typeface="Arial"/>
              </a:rPr>
              <a:t>2: Gov. Replacing &gt;50% lost salary</a:t>
            </a:r>
            <a:r>
              <a:rPr lang="en-US" sz="1100">
                <a:latin typeface="Gill Sans MT"/>
                <a:cs typeface="Arial"/>
              </a:rPr>
              <a:t>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2EC6F-16D3-1FA0-703C-0C954D8159F7}"/>
              </a:ext>
            </a:extLst>
          </p:cNvPr>
          <p:cNvSpPr txBox="1"/>
          <p:nvPr/>
        </p:nvSpPr>
        <p:spPr>
          <a:xfrm>
            <a:off x="6311140" y="4678976"/>
            <a:ext cx="292340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rgbClr val="490059"/>
                </a:solidFill>
              </a:rPr>
              <a:t>Figure (3): Income Support – By HDI</a:t>
            </a:r>
            <a:endParaRPr lang="en-US" sz="1400">
              <a:solidFill>
                <a:srgbClr val="49005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484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6547"/>
            <a:ext cx="12192000" cy="64262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  <a:endParaRPr lang="en-US" sz="1400">
              <a:solidFill>
                <a:schemeClr val="bg1"/>
              </a:solidFill>
              <a:latin typeface="Gill Sans MT" panose="020B0502020104020203" pitchFamily="34" charset="77"/>
              <a:ea typeface="Apple Color Emoji" pitchFamily="2" charset="0"/>
              <a:cs typeface="Mishafi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0C65B4-AFA3-0F43-9429-E6FD595AEF84}"/>
              </a:ext>
            </a:extLst>
          </p:cNvPr>
          <p:cNvGrpSpPr/>
          <p:nvPr/>
        </p:nvGrpSpPr>
        <p:grpSpPr>
          <a:xfrm>
            <a:off x="348806" y="383029"/>
            <a:ext cx="7097626" cy="914400"/>
            <a:chOff x="4610100" y="1279866"/>
            <a:chExt cx="7097626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BDF24-B37A-7C43-A06E-D4E15984C353}"/>
                </a:ext>
              </a:extLst>
            </p:cNvPr>
            <p:cNvSpPr/>
            <p:nvPr/>
          </p:nvSpPr>
          <p:spPr>
            <a:xfrm>
              <a:off x="4610100" y="1279866"/>
              <a:ext cx="914400" cy="914400"/>
            </a:xfrm>
            <a:prstGeom prst="ellipse">
              <a:avLst/>
            </a:prstGeom>
            <a:solidFill>
              <a:srgbClr val="490059"/>
            </a:solidFill>
            <a:ln>
              <a:solidFill>
                <a:srgbClr val="0C30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680F16-96EF-4448-8A0D-0DA868371ECD}"/>
                </a:ext>
              </a:extLst>
            </p:cNvPr>
            <p:cNvSpPr txBox="1"/>
            <p:nvPr/>
          </p:nvSpPr>
          <p:spPr>
            <a:xfrm>
              <a:off x="4768850" y="1413900"/>
              <a:ext cx="596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Gill Sans MT" panose="020B0502020104020203" pitchFamily="34" charset="77"/>
                  <a:cs typeface="Mishafi" pitchFamily="2" charset="-78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28BB-FD8C-4C43-91AB-2B5A71778351}"/>
                </a:ext>
              </a:extLst>
            </p:cNvPr>
            <p:cNvSpPr txBox="1"/>
            <p:nvPr/>
          </p:nvSpPr>
          <p:spPr>
            <a:xfrm>
              <a:off x="5664200" y="1363269"/>
              <a:ext cx="60435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490059"/>
                  </a:solidFill>
                  <a:latin typeface="Gill Sans MT" panose="020B0502020104020203" pitchFamily="34" charset="77"/>
                  <a:cs typeface="Mishafi" pitchFamily="2" charset="-78"/>
                </a:rPr>
                <a:t>What have we learned about facing the effects of the pandemic, globally?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0F9B472-795C-854E-9C86-8D1DF9096D30}"/>
              </a:ext>
            </a:extLst>
          </p:cNvPr>
          <p:cNvSpPr txBox="1"/>
          <p:nvPr/>
        </p:nvSpPr>
        <p:spPr>
          <a:xfrm>
            <a:off x="348806" y="1672269"/>
            <a:ext cx="60435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>
              <a:solidFill>
                <a:srgbClr val="490059"/>
              </a:solidFill>
              <a:latin typeface="Gill Sans MT"/>
              <a:cs typeface="Mishafi"/>
            </a:endParaRPr>
          </a:p>
        </p:txBody>
      </p:sp>
      <p:pic>
        <p:nvPicPr>
          <p:cNvPr id="17" name="Picture 15" descr="Chart&#10;&#10;Description automatically generated">
            <a:extLst>
              <a:ext uri="{FF2B5EF4-FFF2-40B4-BE49-F238E27FC236}">
                <a16:creationId xmlns:a16="http://schemas.microsoft.com/office/drawing/2014/main" id="{41008E0F-C638-CDFA-5B62-1341FA564F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77" t="11396" r="9091" b="6799"/>
          <a:stretch/>
        </p:blipFill>
        <p:spPr>
          <a:xfrm>
            <a:off x="5325069" y="1750562"/>
            <a:ext cx="6311735" cy="2918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956C39-3256-110E-63A9-DD2ACC73C08B}"/>
              </a:ext>
            </a:extLst>
          </p:cNvPr>
          <p:cNvSpPr txBox="1"/>
          <p:nvPr/>
        </p:nvSpPr>
        <p:spPr>
          <a:xfrm>
            <a:off x="507556" y="1672269"/>
            <a:ext cx="588477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/>
                <a:cs typeface="Mishafi"/>
              </a:rPr>
              <a:t>Containment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5F196-89DB-89DD-0339-4EF531347FE2}"/>
              </a:ext>
            </a:extLst>
          </p:cNvPr>
          <p:cNvSpPr txBox="1"/>
          <p:nvPr/>
        </p:nvSpPr>
        <p:spPr>
          <a:xfrm>
            <a:off x="8840883" y="4776800"/>
            <a:ext cx="289803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Flag Level:</a:t>
            </a:r>
          </a:p>
          <a:p>
            <a:pPr marL="285750" indent="-285750">
              <a:buFontTx/>
              <a:buChar char="-"/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0:  No restrictions</a:t>
            </a:r>
          </a:p>
          <a:p>
            <a:pPr marL="285750" indent="-285750">
              <a:buFontTx/>
              <a:buChar char="-"/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1:  Restrictions on gatherings &gt;1000</a:t>
            </a:r>
          </a:p>
          <a:p>
            <a:pPr marL="285750" indent="-285750">
              <a:buFontTx/>
              <a:buChar char="-"/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2:  Restrictions on gatherings 101-1000</a:t>
            </a:r>
          </a:p>
          <a:p>
            <a:pPr marL="285750" indent="-285750">
              <a:buFontTx/>
              <a:buChar char="-"/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3:  Restrictions on gatherings 11-100</a:t>
            </a:r>
          </a:p>
          <a:p>
            <a:pPr marL="285750" indent="-285750">
              <a:buFontTx/>
              <a:buChar char="-"/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Mishafi"/>
              </a:rPr>
              <a:t>4:  Restrictions on gatherings &lt;10</a:t>
            </a:r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D636A-4827-13E7-D298-5143C9C11064}"/>
              </a:ext>
            </a:extLst>
          </p:cNvPr>
          <p:cNvSpPr txBox="1"/>
          <p:nvPr/>
        </p:nvSpPr>
        <p:spPr>
          <a:xfrm>
            <a:off x="5407361" y="4760431"/>
            <a:ext cx="309408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rgbClr val="490059"/>
                </a:solidFill>
              </a:rPr>
              <a:t>Figure (4): Restrictions on Gatherings – by HDI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16FFD-BD3A-0C24-4025-B271669FB333}"/>
              </a:ext>
            </a:extLst>
          </p:cNvPr>
          <p:cNvSpPr txBox="1"/>
          <p:nvPr/>
        </p:nvSpPr>
        <p:spPr>
          <a:xfrm>
            <a:off x="507556" y="2125297"/>
            <a:ext cx="5882640" cy="246221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Initial spike of unknown followed by a taper</a:t>
            </a:r>
            <a:endParaRPr lang="en-US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Higher HDI Countries can afford longer:</a:t>
            </a:r>
            <a:endParaRPr lang="en-US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Restrictions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Workplace closure</a:t>
            </a:r>
            <a:endParaRPr lang="en-US" sz="160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School closure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Along with the infrastructure to go online</a:t>
            </a:r>
          </a:p>
          <a:p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750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7967"/>
            <a:ext cx="12192000" cy="7112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  <a:endParaRPr lang="en-US" sz="1400">
              <a:solidFill>
                <a:schemeClr val="bg1"/>
              </a:solidFill>
              <a:latin typeface="Gill Sans MT" panose="020B0502020104020203" pitchFamily="34" charset="77"/>
              <a:ea typeface="Apple Color Emoji" pitchFamily="2" charset="0"/>
              <a:cs typeface="Mishafi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0C65B4-AFA3-0F43-9429-E6FD595AEF84}"/>
              </a:ext>
            </a:extLst>
          </p:cNvPr>
          <p:cNvGrpSpPr/>
          <p:nvPr/>
        </p:nvGrpSpPr>
        <p:grpSpPr>
          <a:xfrm>
            <a:off x="348806" y="383029"/>
            <a:ext cx="6792826" cy="922020"/>
            <a:chOff x="4610100" y="1279866"/>
            <a:chExt cx="6792826" cy="9220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BDF24-B37A-7C43-A06E-D4E15984C353}"/>
                </a:ext>
              </a:extLst>
            </p:cNvPr>
            <p:cNvSpPr/>
            <p:nvPr/>
          </p:nvSpPr>
          <p:spPr>
            <a:xfrm>
              <a:off x="4610100" y="1279866"/>
              <a:ext cx="914400" cy="914400"/>
            </a:xfrm>
            <a:prstGeom prst="ellipse">
              <a:avLst/>
            </a:prstGeom>
            <a:solidFill>
              <a:srgbClr val="490059"/>
            </a:solidFill>
            <a:ln>
              <a:solidFill>
                <a:srgbClr val="0C30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680F16-96EF-4448-8A0D-0DA868371ECD}"/>
                </a:ext>
              </a:extLst>
            </p:cNvPr>
            <p:cNvSpPr txBox="1"/>
            <p:nvPr/>
          </p:nvSpPr>
          <p:spPr>
            <a:xfrm>
              <a:off x="4768850" y="1413900"/>
              <a:ext cx="596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Gill Sans MT" panose="020B0502020104020203" pitchFamily="34" charset="77"/>
                  <a:cs typeface="Mishafi" pitchFamily="2" charset="-78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28BB-FD8C-4C43-91AB-2B5A71778351}"/>
                </a:ext>
              </a:extLst>
            </p:cNvPr>
            <p:cNvSpPr txBox="1"/>
            <p:nvPr/>
          </p:nvSpPr>
          <p:spPr>
            <a:xfrm>
              <a:off x="5664200" y="1363269"/>
              <a:ext cx="5738726" cy="838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490059"/>
                  </a:solidFill>
                  <a:latin typeface="Gill Sans MT" panose="020B0502020104020203" pitchFamily="34" charset="77"/>
                  <a:cs typeface="Mishafi" pitchFamily="2" charset="-78"/>
                </a:rPr>
                <a:t>What have we learned about facing the effects of the pandemic, globally?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872CA43-88FF-6BB3-8A97-3CEB52C684B4}"/>
              </a:ext>
            </a:extLst>
          </p:cNvPr>
          <p:cNvSpPr/>
          <p:nvPr/>
        </p:nvSpPr>
        <p:spPr>
          <a:xfrm>
            <a:off x="6897583" y="5125367"/>
            <a:ext cx="2908928" cy="9002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Flag Level</a:t>
            </a:r>
          </a:p>
          <a:p>
            <a:pPr marL="285750" indent="-285750">
              <a:buFont typeface="Arial"/>
              <a:buChar char="•"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0: No measure/requirements </a:t>
            </a:r>
          </a:p>
          <a:p>
            <a:pPr marL="285750" indent="-285750">
              <a:buFont typeface="Arial"/>
              <a:buChar char="•"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1: Recommend closing</a:t>
            </a:r>
          </a:p>
          <a:p>
            <a:pPr marL="285750" indent="-285750">
              <a:buFont typeface="Arial"/>
              <a:buChar char="•"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2: Require closing of some sectors</a:t>
            </a:r>
          </a:p>
          <a:p>
            <a:pPr marL="285750" indent="-285750">
              <a:buFont typeface="Arial"/>
              <a:buChar char="•"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3: Require closing except essential workers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7B4C69-79B1-1E40-836A-EF229F64A2C9}"/>
              </a:ext>
            </a:extLst>
          </p:cNvPr>
          <p:cNvSpPr txBox="1"/>
          <p:nvPr/>
        </p:nvSpPr>
        <p:spPr>
          <a:xfrm>
            <a:off x="2385489" y="5135316"/>
            <a:ext cx="273821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solidFill>
                  <a:srgbClr val="490059"/>
                </a:solidFill>
              </a:rPr>
              <a:t>Figure (5): Workplace Closing – By HDI</a:t>
            </a:r>
            <a:endParaRPr lang="en-US" sz="1200">
              <a:solidFill>
                <a:srgbClr val="490059"/>
              </a:solidFill>
              <a:cs typeface="Calibri"/>
            </a:endParaRPr>
          </a:p>
        </p:txBody>
      </p:sp>
      <p:pic>
        <p:nvPicPr>
          <p:cNvPr id="5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12B41139-DD63-116D-7745-DE360764A1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84" t="11429" r="9827" b="5055"/>
          <a:stretch/>
        </p:blipFill>
        <p:spPr>
          <a:xfrm>
            <a:off x="2499646" y="1485348"/>
            <a:ext cx="7192707" cy="36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9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7967"/>
            <a:ext cx="12192000" cy="7112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  <a:endParaRPr lang="en-US" sz="1400">
              <a:solidFill>
                <a:schemeClr val="bg1"/>
              </a:solidFill>
              <a:latin typeface="Gill Sans MT" panose="020B0502020104020203" pitchFamily="34" charset="77"/>
              <a:ea typeface="Apple Color Emoji" pitchFamily="2" charset="0"/>
              <a:cs typeface="Mishafi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0C65B4-AFA3-0F43-9429-E6FD595AEF84}"/>
              </a:ext>
            </a:extLst>
          </p:cNvPr>
          <p:cNvGrpSpPr/>
          <p:nvPr/>
        </p:nvGrpSpPr>
        <p:grpSpPr>
          <a:xfrm>
            <a:off x="348806" y="383029"/>
            <a:ext cx="6792826" cy="922020"/>
            <a:chOff x="4610100" y="1279866"/>
            <a:chExt cx="6792826" cy="9220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BDF24-B37A-7C43-A06E-D4E15984C353}"/>
                </a:ext>
              </a:extLst>
            </p:cNvPr>
            <p:cNvSpPr/>
            <p:nvPr/>
          </p:nvSpPr>
          <p:spPr>
            <a:xfrm>
              <a:off x="4610100" y="1279866"/>
              <a:ext cx="914400" cy="914400"/>
            </a:xfrm>
            <a:prstGeom prst="ellipse">
              <a:avLst/>
            </a:prstGeom>
            <a:solidFill>
              <a:srgbClr val="490059"/>
            </a:solidFill>
            <a:ln>
              <a:solidFill>
                <a:srgbClr val="0C30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680F16-96EF-4448-8A0D-0DA868371ECD}"/>
                </a:ext>
              </a:extLst>
            </p:cNvPr>
            <p:cNvSpPr txBox="1"/>
            <p:nvPr/>
          </p:nvSpPr>
          <p:spPr>
            <a:xfrm>
              <a:off x="4768850" y="1413900"/>
              <a:ext cx="596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Gill Sans MT" panose="020B0502020104020203" pitchFamily="34" charset="77"/>
                  <a:cs typeface="Mishafi" pitchFamily="2" charset="-78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28BB-FD8C-4C43-91AB-2B5A71778351}"/>
                </a:ext>
              </a:extLst>
            </p:cNvPr>
            <p:cNvSpPr txBox="1"/>
            <p:nvPr/>
          </p:nvSpPr>
          <p:spPr>
            <a:xfrm>
              <a:off x="5664200" y="1363269"/>
              <a:ext cx="5738726" cy="838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490059"/>
                  </a:solidFill>
                  <a:latin typeface="Gill Sans MT" panose="020B0502020104020203" pitchFamily="34" charset="77"/>
                  <a:cs typeface="Mishafi" pitchFamily="2" charset="-78"/>
                </a:rPr>
                <a:t>What have we learned about facing the effects of the pandemic, globally?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0F9B472-795C-854E-9C86-8D1DF9096D30}"/>
              </a:ext>
            </a:extLst>
          </p:cNvPr>
          <p:cNvSpPr txBox="1"/>
          <p:nvPr/>
        </p:nvSpPr>
        <p:spPr>
          <a:xfrm>
            <a:off x="348806" y="1672269"/>
            <a:ext cx="604352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>
              <a:solidFill>
                <a:srgbClr val="490059"/>
              </a:solidFill>
              <a:latin typeface="Gill Sans MT"/>
              <a:ea typeface="+mn-lt"/>
              <a:cs typeface="Mishafi"/>
            </a:endParaRP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4" name="Picture 1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21E465F-DC50-2771-013F-D8FFA9E18D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71" b="211"/>
          <a:stretch/>
        </p:blipFill>
        <p:spPr>
          <a:xfrm>
            <a:off x="2462953" y="1605143"/>
            <a:ext cx="7261657" cy="34776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872CA43-88FF-6BB3-8A97-3CEB52C684B4}"/>
              </a:ext>
            </a:extLst>
          </p:cNvPr>
          <p:cNvSpPr/>
          <p:nvPr/>
        </p:nvSpPr>
        <p:spPr>
          <a:xfrm>
            <a:off x="6730725" y="5089165"/>
            <a:ext cx="299274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Flag Level</a:t>
            </a:r>
          </a:p>
          <a:p>
            <a:pPr marL="285750" indent="-285750">
              <a:buFont typeface="Arial"/>
              <a:buChar char="•"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0: No measure/requirements </a:t>
            </a:r>
          </a:p>
          <a:p>
            <a:pPr marL="285750" indent="-285750">
              <a:buFont typeface="Arial"/>
              <a:buChar char="•"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1: Recommend closing or in school alterations</a:t>
            </a:r>
          </a:p>
          <a:p>
            <a:pPr marL="285750" indent="-285750">
              <a:buFont typeface="Arial"/>
              <a:buChar char="•"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2: Require closing at some levels</a:t>
            </a:r>
          </a:p>
          <a:p>
            <a:pPr marL="285750" indent="-285750">
              <a:buFont typeface="Arial"/>
              <a:buChar char="•"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3: Require closing at all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7B4C69-79B1-1E40-836A-EF229F64A2C9}"/>
              </a:ext>
            </a:extLst>
          </p:cNvPr>
          <p:cNvSpPr txBox="1"/>
          <p:nvPr/>
        </p:nvSpPr>
        <p:spPr>
          <a:xfrm>
            <a:off x="2462952" y="5119645"/>
            <a:ext cx="254009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solidFill>
                  <a:srgbClr val="490059"/>
                </a:solidFill>
              </a:rPr>
              <a:t>Figure (6): School Closing by HDI</a:t>
            </a:r>
          </a:p>
        </p:txBody>
      </p:sp>
    </p:spTree>
    <p:extLst>
      <p:ext uri="{BB962C8B-B14F-4D97-AF65-F5344CB8AC3E}">
        <p14:creationId xmlns:p14="http://schemas.microsoft.com/office/powerpoint/2010/main" val="177328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4D1F7-0745-3B4A-9421-C77EF1FC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6800"/>
            <a:ext cx="12192000" cy="711201"/>
          </a:xfrm>
          <a:prstGeom prst="rect">
            <a:avLst/>
          </a:prstGeom>
          <a:ln>
            <a:solidFill>
              <a:srgbClr val="4900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B81D6-5EAC-2D4C-878F-D1B34490B517}"/>
              </a:ext>
            </a:extLst>
          </p:cNvPr>
          <p:cNvSpPr txBox="1"/>
          <p:nvPr/>
        </p:nvSpPr>
        <p:spPr>
          <a:xfrm>
            <a:off x="228247" y="6348511"/>
            <a:ext cx="2692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Gill Sans MT" panose="020B0502020104020203" pitchFamily="34" charset="77"/>
                <a:ea typeface="Apple Color Emoji" pitchFamily="2" charset="0"/>
                <a:cs typeface="Mishafi" pitchFamily="2" charset="-78"/>
              </a:rPr>
              <a:t>BAC @ Manhattan College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03E6E-6E85-F749-9938-155168DC9C2D}"/>
              </a:ext>
            </a:extLst>
          </p:cNvPr>
          <p:cNvSpPr txBox="1"/>
          <p:nvPr/>
        </p:nvSpPr>
        <p:spPr>
          <a:xfrm>
            <a:off x="9485596" y="6348511"/>
            <a:ext cx="247815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Gill Sans MT"/>
                <a:ea typeface="Apple Color Emoji" pitchFamily="2" charset="0"/>
                <a:cs typeface="Mishafi"/>
              </a:rPr>
              <a:t>Fischer, Fussy</a:t>
            </a:r>
            <a:endParaRPr lang="en-US" sz="1400">
              <a:solidFill>
                <a:schemeClr val="bg1"/>
              </a:solidFill>
              <a:latin typeface="Gill Sans MT" panose="020B0502020104020203" pitchFamily="34" charset="77"/>
              <a:ea typeface="Apple Color Emoji" pitchFamily="2" charset="0"/>
              <a:cs typeface="Mishafi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455BA-642E-C14E-AAA9-CBB882114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49776"/>
          <a:stretch/>
        </p:blipFill>
        <p:spPr>
          <a:xfrm>
            <a:off x="5294417" y="6267983"/>
            <a:ext cx="1603166" cy="46883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CBBDF24-B37A-7C43-A06E-D4E15984C353}"/>
              </a:ext>
            </a:extLst>
          </p:cNvPr>
          <p:cNvSpPr/>
          <p:nvPr/>
        </p:nvSpPr>
        <p:spPr>
          <a:xfrm>
            <a:off x="348806" y="383029"/>
            <a:ext cx="914400" cy="914400"/>
          </a:xfrm>
          <a:prstGeom prst="ellipse">
            <a:avLst/>
          </a:prstGeom>
          <a:solidFill>
            <a:srgbClr val="490059"/>
          </a:solidFill>
          <a:ln>
            <a:solidFill>
              <a:srgbClr val="0C3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80F16-96EF-4448-8A0D-0DA868371ECD}"/>
              </a:ext>
            </a:extLst>
          </p:cNvPr>
          <p:cNvSpPr txBox="1"/>
          <p:nvPr/>
        </p:nvSpPr>
        <p:spPr>
          <a:xfrm>
            <a:off x="507556" y="517063"/>
            <a:ext cx="59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Gill Sans MT" panose="020B0502020104020203" pitchFamily="34" charset="77"/>
                <a:cs typeface="Mishafi" pitchFamily="2" charset="-78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928BB-FD8C-4C43-91AB-2B5A71778351}"/>
              </a:ext>
            </a:extLst>
          </p:cNvPr>
          <p:cNvSpPr txBox="1"/>
          <p:nvPr/>
        </p:nvSpPr>
        <p:spPr>
          <a:xfrm>
            <a:off x="1421957" y="397632"/>
            <a:ext cx="702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490059"/>
                </a:solidFill>
                <a:latin typeface="Gill Sans MT" panose="020B0502020104020203" pitchFamily="34" charset="77"/>
                <a:cs typeface="Mishafi" pitchFamily="2" charset="-78"/>
              </a:rPr>
              <a:t>How did Bloomberg and Oxford construct resiliency rankings? What are their characterizations and ranges? What advice can be given from this information?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9B472-795C-854E-9C86-8D1DF9096D30}"/>
              </a:ext>
            </a:extLst>
          </p:cNvPr>
          <p:cNvSpPr txBox="1"/>
          <p:nvPr/>
        </p:nvSpPr>
        <p:spPr>
          <a:xfrm>
            <a:off x="348806" y="1534482"/>
            <a:ext cx="612233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490059"/>
                </a:solidFill>
                <a:latin typeface="Gill Sans MT" panose="020B0502020104020203" pitchFamily="34" charset="77"/>
                <a:cs typeface="Mishafi" pitchFamily="2" charset="-78"/>
              </a:rPr>
              <a:t>Ranking Construction: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Multiple regression model</a:t>
            </a:r>
          </a:p>
          <a:p>
            <a:pPr marL="342900" indent="-34290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Source: Bloomberg November 2021 tab</a:t>
            </a:r>
          </a:p>
          <a:p>
            <a:pPr marL="342900" indent="-34290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Dependent variable: BLOOMBERG RESILIENCY SCORE</a:t>
            </a:r>
          </a:p>
          <a:p>
            <a:pPr marL="342900" indent="-34290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Independent variable: Figure (?)</a:t>
            </a:r>
          </a:p>
          <a:p>
            <a:pPr marL="342900" indent="-342900">
              <a:buFontTx/>
              <a:buChar char="-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Mapped rank 1-to-1</a:t>
            </a:r>
          </a:p>
          <a:p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77"/>
              <a:cs typeface="Mishafi" pitchFamily="2" charset="-78"/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Variables with largest absolute value: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3-MONTH CASE FATALITY RATE</a:t>
            </a:r>
          </a:p>
          <a:p>
            <a:pPr marL="342900" indent="-342900">
              <a:buFontTx/>
              <a:buAutoNum type="arabicPeriod"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2021 GDP ANNUAL GROWTH FORECAST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POSITIVE TEST RATE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HUMAN DEVELOPMENT INDEX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  <a:cs typeface="Mishafi" pitchFamily="2" charset="-78"/>
              </a:rPr>
              <a:t>COMMUNITY MOBILITY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8C680-4E04-F17F-C1F6-A05C893D1C94}"/>
              </a:ext>
            </a:extLst>
          </p:cNvPr>
          <p:cNvSpPr txBox="1"/>
          <p:nvPr/>
        </p:nvSpPr>
        <p:spPr>
          <a:xfrm>
            <a:off x="7041747" y="4971905"/>
            <a:ext cx="442000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rgbClr val="490059"/>
                </a:solidFill>
              </a:rPr>
              <a:t>Figure (7): Bloomberg Resiliency Regression Results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AB2592E-D20A-C740-E301-CD3C38762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306" y="1615006"/>
            <a:ext cx="4438441" cy="33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8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Fussy, Joseph R</dc:creator>
  <cp:revision>1</cp:revision>
  <dcterms:created xsi:type="dcterms:W3CDTF">2022-04-07T00:53:03Z</dcterms:created>
  <dcterms:modified xsi:type="dcterms:W3CDTF">2022-04-20T03:43:14Z</dcterms:modified>
</cp:coreProperties>
</file>