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B9AB6-17BA-4615-B9CE-1ADCF87814EE}" v="39" dt="2021-03-01T21:35:57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ord" userId="2d5af343963aa759" providerId="LiveId" clId="{5FCB9AB6-17BA-4615-B9CE-1ADCF87814EE}"/>
    <pc:docChg chg="undo custSel addSld delSld modSld">
      <pc:chgData name="John Ford" userId="2d5af343963aa759" providerId="LiveId" clId="{5FCB9AB6-17BA-4615-B9CE-1ADCF87814EE}" dt="2021-03-03T21:17:14.579" v="1025" actId="20577"/>
      <pc:docMkLst>
        <pc:docMk/>
      </pc:docMkLst>
      <pc:sldChg chg="modSp mod">
        <pc:chgData name="John Ford" userId="2d5af343963aa759" providerId="LiveId" clId="{5FCB9AB6-17BA-4615-B9CE-1ADCF87814EE}" dt="2021-03-01T20:23:52.703" v="235" actId="313"/>
        <pc:sldMkLst>
          <pc:docMk/>
          <pc:sldMk cId="1158164958" sldId="257"/>
        </pc:sldMkLst>
        <pc:spChg chg="mod">
          <ac:chgData name="John Ford" userId="2d5af343963aa759" providerId="LiveId" clId="{5FCB9AB6-17BA-4615-B9CE-1ADCF87814EE}" dt="2021-03-01T20:23:52.703" v="235" actId="313"/>
          <ac:spMkLst>
            <pc:docMk/>
            <pc:sldMk cId="1158164958" sldId="257"/>
            <ac:spMk id="3" creationId="{73ED6322-1EA2-48FF-840E-658FD8DB898D}"/>
          </ac:spMkLst>
        </pc:spChg>
      </pc:sldChg>
      <pc:sldChg chg="modSp mod">
        <pc:chgData name="John Ford" userId="2d5af343963aa759" providerId="LiveId" clId="{5FCB9AB6-17BA-4615-B9CE-1ADCF87814EE}" dt="2021-03-03T21:17:14.579" v="1025" actId="20577"/>
        <pc:sldMkLst>
          <pc:docMk/>
          <pc:sldMk cId="3762233332" sldId="258"/>
        </pc:sldMkLst>
        <pc:spChg chg="mod">
          <ac:chgData name="John Ford" userId="2d5af343963aa759" providerId="LiveId" clId="{5FCB9AB6-17BA-4615-B9CE-1ADCF87814EE}" dt="2021-03-03T21:17:14.579" v="1025" actId="20577"/>
          <ac:spMkLst>
            <pc:docMk/>
            <pc:sldMk cId="3762233332" sldId="258"/>
            <ac:spMk id="3" creationId="{B71E62F5-7201-4D45-A6FB-87920719EB2F}"/>
          </ac:spMkLst>
        </pc:spChg>
      </pc:sldChg>
      <pc:sldChg chg="addSp modSp new mod setBg">
        <pc:chgData name="John Ford" userId="2d5af343963aa759" providerId="LiveId" clId="{5FCB9AB6-17BA-4615-B9CE-1ADCF87814EE}" dt="2021-03-01T20:24:41.735" v="308" actId="20577"/>
        <pc:sldMkLst>
          <pc:docMk/>
          <pc:sldMk cId="94365748" sldId="260"/>
        </pc:sldMkLst>
        <pc:spChg chg="mod">
          <ac:chgData name="John Ford" userId="2d5af343963aa759" providerId="LiveId" clId="{5FCB9AB6-17BA-4615-B9CE-1ADCF87814EE}" dt="2021-03-01T20:14:59.447" v="23" actId="14100"/>
          <ac:spMkLst>
            <pc:docMk/>
            <pc:sldMk cId="94365748" sldId="260"/>
            <ac:spMk id="2" creationId="{7A64F089-8D4B-4AA7-84A9-69FEA898CC80}"/>
          </ac:spMkLst>
        </pc:spChg>
        <pc:spChg chg="mod">
          <ac:chgData name="John Ford" userId="2d5af343963aa759" providerId="LiveId" clId="{5FCB9AB6-17BA-4615-B9CE-1ADCF87814EE}" dt="2021-03-01T20:24:41.735" v="308" actId="20577"/>
          <ac:spMkLst>
            <pc:docMk/>
            <pc:sldMk cId="94365748" sldId="260"/>
            <ac:spMk id="3" creationId="{905DD5E9-6A48-4321-9A11-DA4DD9D13A10}"/>
          </ac:spMkLst>
        </pc:spChg>
        <pc:spChg chg="add">
          <ac:chgData name="John Ford" userId="2d5af343963aa759" providerId="LiveId" clId="{5FCB9AB6-17BA-4615-B9CE-1ADCF87814EE}" dt="2021-03-01T20:13:23.654" v="1" actId="26606"/>
          <ac:spMkLst>
            <pc:docMk/>
            <pc:sldMk cId="94365748" sldId="260"/>
            <ac:spMk id="8" creationId="{45C5CC17-FF17-43CF-B073-D9051465D5CC}"/>
          </ac:spMkLst>
        </pc:spChg>
        <pc:spChg chg="add">
          <ac:chgData name="John Ford" userId="2d5af343963aa759" providerId="LiveId" clId="{5FCB9AB6-17BA-4615-B9CE-1ADCF87814EE}" dt="2021-03-01T20:13:23.654" v="1" actId="26606"/>
          <ac:spMkLst>
            <pc:docMk/>
            <pc:sldMk cId="94365748" sldId="260"/>
            <ac:spMk id="10" creationId="{1EBE2DDC-0D14-44E6-A1AB-2EEC09507435}"/>
          </ac:spMkLst>
        </pc:spChg>
        <pc:spChg chg="add">
          <ac:chgData name="John Ford" userId="2d5af343963aa759" providerId="LiveId" clId="{5FCB9AB6-17BA-4615-B9CE-1ADCF87814EE}" dt="2021-03-01T20:13:23.654" v="1" actId="26606"/>
          <ac:spMkLst>
            <pc:docMk/>
            <pc:sldMk cId="94365748" sldId="260"/>
            <ac:spMk id="12" creationId="{A8543D98-0AA2-43B4-B508-DC1DB7F3DC9A}"/>
          </ac:spMkLst>
        </pc:spChg>
        <pc:spChg chg="add">
          <ac:chgData name="John Ford" userId="2d5af343963aa759" providerId="LiveId" clId="{5FCB9AB6-17BA-4615-B9CE-1ADCF87814EE}" dt="2021-03-01T20:13:23.654" v="1" actId="26606"/>
          <ac:spMkLst>
            <pc:docMk/>
            <pc:sldMk cId="94365748" sldId="260"/>
            <ac:spMk id="14" creationId="{89723C1D-9A1A-465B-8164-483BF5426613}"/>
          </ac:spMkLst>
        </pc:spChg>
        <pc:spChg chg="add">
          <ac:chgData name="John Ford" userId="2d5af343963aa759" providerId="LiveId" clId="{5FCB9AB6-17BA-4615-B9CE-1ADCF87814EE}" dt="2021-03-01T20:13:23.654" v="1" actId="26606"/>
          <ac:spMkLst>
            <pc:docMk/>
            <pc:sldMk cId="94365748" sldId="260"/>
            <ac:spMk id="16" creationId="{A6680484-5F73-4078-85C2-415205B1A4C0}"/>
          </ac:spMkLst>
        </pc:spChg>
      </pc:sldChg>
      <pc:sldChg chg="addSp delSp modSp new mod setBg">
        <pc:chgData name="John Ford" userId="2d5af343963aa759" providerId="LiveId" clId="{5FCB9AB6-17BA-4615-B9CE-1ADCF87814EE}" dt="2021-03-03T21:04:41.821" v="1023" actId="20577"/>
        <pc:sldMkLst>
          <pc:docMk/>
          <pc:sldMk cId="2433970095" sldId="261"/>
        </pc:sldMkLst>
        <pc:spChg chg="mod">
          <ac:chgData name="John Ford" userId="2d5af343963aa759" providerId="LiveId" clId="{5FCB9AB6-17BA-4615-B9CE-1ADCF87814EE}" dt="2021-03-01T21:23:18.231" v="931" actId="26606"/>
          <ac:spMkLst>
            <pc:docMk/>
            <pc:sldMk cId="2433970095" sldId="261"/>
            <ac:spMk id="2" creationId="{F721FEE5-40E3-4DC7-BD37-A99B5E37E177}"/>
          </ac:spMkLst>
        </pc:spChg>
        <pc:spChg chg="mod">
          <ac:chgData name="John Ford" userId="2d5af343963aa759" providerId="LiveId" clId="{5FCB9AB6-17BA-4615-B9CE-1ADCF87814EE}" dt="2021-03-03T21:04:41.821" v="1023" actId="20577"/>
          <ac:spMkLst>
            <pc:docMk/>
            <pc:sldMk cId="2433970095" sldId="261"/>
            <ac:spMk id="3" creationId="{2C314D70-A41F-478E-AFA0-1B66AB2872C0}"/>
          </ac:spMkLst>
        </pc:spChg>
        <pc:spChg chg="add del">
          <ac:chgData name="John Ford" userId="2d5af343963aa759" providerId="LiveId" clId="{5FCB9AB6-17BA-4615-B9CE-1ADCF87814EE}" dt="2021-03-01T21:23:18.231" v="931" actId="26606"/>
          <ac:spMkLst>
            <pc:docMk/>
            <pc:sldMk cId="2433970095" sldId="261"/>
            <ac:spMk id="8" creationId="{45C5CC17-FF17-43CF-B073-D9051465D5CC}"/>
          </ac:spMkLst>
        </pc:spChg>
        <pc:spChg chg="add del">
          <ac:chgData name="John Ford" userId="2d5af343963aa759" providerId="LiveId" clId="{5FCB9AB6-17BA-4615-B9CE-1ADCF87814EE}" dt="2021-03-01T21:23:18.231" v="931" actId="26606"/>
          <ac:spMkLst>
            <pc:docMk/>
            <pc:sldMk cId="2433970095" sldId="261"/>
            <ac:spMk id="10" creationId="{1EBE2DDC-0D14-44E6-A1AB-2EEC09507435}"/>
          </ac:spMkLst>
        </pc:spChg>
        <pc:spChg chg="add del">
          <ac:chgData name="John Ford" userId="2d5af343963aa759" providerId="LiveId" clId="{5FCB9AB6-17BA-4615-B9CE-1ADCF87814EE}" dt="2021-03-01T21:23:18.231" v="931" actId="26606"/>
          <ac:spMkLst>
            <pc:docMk/>
            <pc:sldMk cId="2433970095" sldId="261"/>
            <ac:spMk id="12" creationId="{A8543D98-0AA2-43B4-B508-DC1DB7F3DC9A}"/>
          </ac:spMkLst>
        </pc:spChg>
        <pc:spChg chg="add del">
          <ac:chgData name="John Ford" userId="2d5af343963aa759" providerId="LiveId" clId="{5FCB9AB6-17BA-4615-B9CE-1ADCF87814EE}" dt="2021-03-01T21:23:18.231" v="931" actId="26606"/>
          <ac:spMkLst>
            <pc:docMk/>
            <pc:sldMk cId="2433970095" sldId="261"/>
            <ac:spMk id="14" creationId="{89723C1D-9A1A-465B-8164-483BF5426613}"/>
          </ac:spMkLst>
        </pc:spChg>
        <pc:spChg chg="add del">
          <ac:chgData name="John Ford" userId="2d5af343963aa759" providerId="LiveId" clId="{5FCB9AB6-17BA-4615-B9CE-1ADCF87814EE}" dt="2021-03-01T21:23:18.231" v="931" actId="26606"/>
          <ac:spMkLst>
            <pc:docMk/>
            <pc:sldMk cId="2433970095" sldId="261"/>
            <ac:spMk id="16" creationId="{A6680484-5F73-4078-85C2-415205B1A4C0}"/>
          </ac:spMkLst>
        </pc:spChg>
        <pc:spChg chg="add del">
          <ac:chgData name="John Ford" userId="2d5af343963aa759" providerId="LiveId" clId="{5FCB9AB6-17BA-4615-B9CE-1ADCF87814EE}" dt="2021-03-01T21:23:18.206" v="930" actId="26606"/>
          <ac:spMkLst>
            <pc:docMk/>
            <pc:sldMk cId="2433970095" sldId="261"/>
            <ac:spMk id="77" creationId="{B712E947-0734-45F9-9C4F-41114EC3A33E}"/>
          </ac:spMkLst>
        </pc:spChg>
        <pc:spChg chg="add del">
          <ac:chgData name="John Ford" userId="2d5af343963aa759" providerId="LiveId" clId="{5FCB9AB6-17BA-4615-B9CE-1ADCF87814EE}" dt="2021-03-01T21:23:18.206" v="930" actId="26606"/>
          <ac:spMkLst>
            <pc:docMk/>
            <pc:sldMk cId="2433970095" sldId="261"/>
            <ac:spMk id="79" creationId="{693CD2E6-B09F-43E9-9259-B606BD9C2AE9}"/>
          </ac:spMkLst>
        </pc:spChg>
        <pc:spChg chg="add del">
          <ac:chgData name="John Ford" userId="2d5af343963aa759" providerId="LiveId" clId="{5FCB9AB6-17BA-4615-B9CE-1ADCF87814EE}" dt="2021-03-01T21:23:18.206" v="930" actId="26606"/>
          <ac:spMkLst>
            <pc:docMk/>
            <pc:sldMk cId="2433970095" sldId="261"/>
            <ac:spMk id="81" creationId="{B5367AB5-418C-4245-B83E-713F45B258EE}"/>
          </ac:spMkLst>
        </pc:spChg>
        <pc:spChg chg="add">
          <ac:chgData name="John Ford" userId="2d5af343963aa759" providerId="LiveId" clId="{5FCB9AB6-17BA-4615-B9CE-1ADCF87814EE}" dt="2021-03-01T21:23:18.231" v="931" actId="26606"/>
          <ac:spMkLst>
            <pc:docMk/>
            <pc:sldMk cId="2433970095" sldId="261"/>
            <ac:spMk id="3082" creationId="{9C53F8DC-E65E-42A4-ABA3-AB41274F30F8}"/>
          </ac:spMkLst>
        </pc:spChg>
        <pc:spChg chg="add">
          <ac:chgData name="John Ford" userId="2d5af343963aa759" providerId="LiveId" clId="{5FCB9AB6-17BA-4615-B9CE-1ADCF87814EE}" dt="2021-03-01T21:23:18.231" v="931" actId="26606"/>
          <ac:spMkLst>
            <pc:docMk/>
            <pc:sldMk cId="2433970095" sldId="261"/>
            <ac:spMk id="3083" creationId="{3808F57C-E98A-4053-BD3D-4D04986CB21A}"/>
          </ac:spMkLst>
        </pc:spChg>
        <pc:spChg chg="add">
          <ac:chgData name="John Ford" userId="2d5af343963aa759" providerId="LiveId" clId="{5FCB9AB6-17BA-4615-B9CE-1ADCF87814EE}" dt="2021-03-01T21:23:18.231" v="931" actId="26606"/>
          <ac:spMkLst>
            <pc:docMk/>
            <pc:sldMk cId="2433970095" sldId="261"/>
            <ac:spMk id="3084" creationId="{3DD8121B-71ED-41BD-AA7C-9E5609999D11}"/>
          </ac:spMkLst>
        </pc:spChg>
        <pc:picChg chg="add del mod">
          <ac:chgData name="John Ford" userId="2d5af343963aa759" providerId="LiveId" clId="{5FCB9AB6-17BA-4615-B9CE-1ADCF87814EE}" dt="2021-03-01T21:21:26.812" v="925" actId="21"/>
          <ac:picMkLst>
            <pc:docMk/>
            <pc:sldMk cId="2433970095" sldId="261"/>
            <ac:picMk id="3074" creationId="{A416A649-B5B0-42BE-A91E-2412441512C8}"/>
          </ac:picMkLst>
        </pc:picChg>
        <pc:picChg chg="add del mod">
          <ac:chgData name="John Ford" userId="2d5af343963aa759" providerId="LiveId" clId="{5FCB9AB6-17BA-4615-B9CE-1ADCF87814EE}" dt="2021-03-01T21:21:38.192" v="926" actId="21"/>
          <ac:picMkLst>
            <pc:docMk/>
            <pc:sldMk cId="2433970095" sldId="261"/>
            <ac:picMk id="3076" creationId="{69F6F267-9876-48A4-AFB9-D94590CEFD87}"/>
          </ac:picMkLst>
        </pc:picChg>
        <pc:picChg chg="add mod ord">
          <ac:chgData name="John Ford" userId="2d5af343963aa759" providerId="LiveId" clId="{5FCB9AB6-17BA-4615-B9CE-1ADCF87814EE}" dt="2021-03-01T21:23:18.231" v="931" actId="26606"/>
          <ac:picMkLst>
            <pc:docMk/>
            <pc:sldMk cId="2433970095" sldId="261"/>
            <ac:picMk id="3078" creationId="{50C32C42-50B2-443E-B090-CE639EA47109}"/>
          </ac:picMkLst>
        </pc:picChg>
        <pc:picChg chg="add mod">
          <ac:chgData name="John Ford" userId="2d5af343963aa759" providerId="LiveId" clId="{5FCB9AB6-17BA-4615-B9CE-1ADCF87814EE}" dt="2021-03-01T21:23:18.231" v="931" actId="26606"/>
          <ac:picMkLst>
            <pc:docMk/>
            <pc:sldMk cId="2433970095" sldId="261"/>
            <ac:picMk id="3080" creationId="{63A76B42-4D0E-4EFF-B743-8660BA90B384}"/>
          </ac:picMkLst>
        </pc:picChg>
      </pc:sldChg>
      <pc:sldChg chg="addSp delSp modSp new mod setBg">
        <pc:chgData name="John Ford" userId="2d5af343963aa759" providerId="LiveId" clId="{5FCB9AB6-17BA-4615-B9CE-1ADCF87814EE}" dt="2021-03-03T21:02:54.189" v="985" actId="20577"/>
        <pc:sldMkLst>
          <pc:docMk/>
          <pc:sldMk cId="2011582849" sldId="262"/>
        </pc:sldMkLst>
        <pc:spChg chg="mod">
          <ac:chgData name="John Ford" userId="2d5af343963aa759" providerId="LiveId" clId="{5FCB9AB6-17BA-4615-B9CE-1ADCF87814EE}" dt="2021-03-01T21:24:55.268" v="934" actId="26606"/>
          <ac:spMkLst>
            <pc:docMk/>
            <pc:sldMk cId="2011582849" sldId="262"/>
            <ac:spMk id="2" creationId="{B364C7FC-0BE0-4744-AAB7-8B01A0DA3C52}"/>
          </ac:spMkLst>
        </pc:spChg>
        <pc:spChg chg="mod">
          <ac:chgData name="John Ford" userId="2d5af343963aa759" providerId="LiveId" clId="{5FCB9AB6-17BA-4615-B9CE-1ADCF87814EE}" dt="2021-03-03T21:02:54.189" v="985" actId="20577"/>
          <ac:spMkLst>
            <pc:docMk/>
            <pc:sldMk cId="2011582849" sldId="262"/>
            <ac:spMk id="3" creationId="{D799D9CB-0D25-4CFB-A0EC-92F15C382F84}"/>
          </ac:spMkLst>
        </pc:spChg>
        <pc:spChg chg="add del">
          <ac:chgData name="John Ford" userId="2d5af343963aa759" providerId="LiveId" clId="{5FCB9AB6-17BA-4615-B9CE-1ADCF87814EE}" dt="2021-03-01T21:24:55.268" v="934" actId="26606"/>
          <ac:spMkLst>
            <pc:docMk/>
            <pc:sldMk cId="2011582849" sldId="262"/>
            <ac:spMk id="8" creationId="{45C5CC17-FF17-43CF-B073-D9051465D5CC}"/>
          </ac:spMkLst>
        </pc:spChg>
        <pc:spChg chg="add del">
          <ac:chgData name="John Ford" userId="2d5af343963aa759" providerId="LiveId" clId="{5FCB9AB6-17BA-4615-B9CE-1ADCF87814EE}" dt="2021-03-01T21:24:55.268" v="934" actId="26606"/>
          <ac:spMkLst>
            <pc:docMk/>
            <pc:sldMk cId="2011582849" sldId="262"/>
            <ac:spMk id="10" creationId="{1EBE2DDC-0D14-44E6-A1AB-2EEC09507435}"/>
          </ac:spMkLst>
        </pc:spChg>
        <pc:spChg chg="add del">
          <ac:chgData name="John Ford" userId="2d5af343963aa759" providerId="LiveId" clId="{5FCB9AB6-17BA-4615-B9CE-1ADCF87814EE}" dt="2021-03-01T21:24:55.268" v="934" actId="26606"/>
          <ac:spMkLst>
            <pc:docMk/>
            <pc:sldMk cId="2011582849" sldId="262"/>
            <ac:spMk id="12" creationId="{A8543D98-0AA2-43B4-B508-DC1DB7F3DC9A}"/>
          </ac:spMkLst>
        </pc:spChg>
        <pc:spChg chg="add del">
          <ac:chgData name="John Ford" userId="2d5af343963aa759" providerId="LiveId" clId="{5FCB9AB6-17BA-4615-B9CE-1ADCF87814EE}" dt="2021-03-01T21:24:55.268" v="934" actId="26606"/>
          <ac:spMkLst>
            <pc:docMk/>
            <pc:sldMk cId="2011582849" sldId="262"/>
            <ac:spMk id="14" creationId="{89723C1D-9A1A-465B-8164-483BF5426613}"/>
          </ac:spMkLst>
        </pc:spChg>
        <pc:spChg chg="add del">
          <ac:chgData name="John Ford" userId="2d5af343963aa759" providerId="LiveId" clId="{5FCB9AB6-17BA-4615-B9CE-1ADCF87814EE}" dt="2021-03-01T21:24:55.268" v="934" actId="26606"/>
          <ac:spMkLst>
            <pc:docMk/>
            <pc:sldMk cId="2011582849" sldId="262"/>
            <ac:spMk id="16" creationId="{A6680484-5F73-4078-85C2-415205B1A4C0}"/>
          </ac:spMkLst>
        </pc:spChg>
        <pc:spChg chg="add">
          <ac:chgData name="John Ford" userId="2d5af343963aa759" providerId="LiveId" clId="{5FCB9AB6-17BA-4615-B9CE-1ADCF87814EE}" dt="2021-03-01T21:24:55.268" v="934" actId="26606"/>
          <ac:spMkLst>
            <pc:docMk/>
            <pc:sldMk cId="2011582849" sldId="262"/>
            <ac:spMk id="73" creationId="{9C53F8DC-E65E-42A4-ABA3-AB41274F30F8}"/>
          </ac:spMkLst>
        </pc:spChg>
        <pc:spChg chg="add">
          <ac:chgData name="John Ford" userId="2d5af343963aa759" providerId="LiveId" clId="{5FCB9AB6-17BA-4615-B9CE-1ADCF87814EE}" dt="2021-03-01T21:24:55.268" v="934" actId="26606"/>
          <ac:spMkLst>
            <pc:docMk/>
            <pc:sldMk cId="2011582849" sldId="262"/>
            <ac:spMk id="75" creationId="{3808F57C-E98A-4053-BD3D-4D04986CB21A}"/>
          </ac:spMkLst>
        </pc:spChg>
        <pc:spChg chg="add">
          <ac:chgData name="John Ford" userId="2d5af343963aa759" providerId="LiveId" clId="{5FCB9AB6-17BA-4615-B9CE-1ADCF87814EE}" dt="2021-03-01T21:24:55.268" v="934" actId="26606"/>
          <ac:spMkLst>
            <pc:docMk/>
            <pc:sldMk cId="2011582849" sldId="262"/>
            <ac:spMk id="77" creationId="{3DD8121B-71ED-41BD-AA7C-9E5609999D11}"/>
          </ac:spMkLst>
        </pc:spChg>
        <pc:picChg chg="add mod ord">
          <ac:chgData name="John Ford" userId="2d5af343963aa759" providerId="LiveId" clId="{5FCB9AB6-17BA-4615-B9CE-1ADCF87814EE}" dt="2021-03-01T21:24:55.268" v="934" actId="26606"/>
          <ac:picMkLst>
            <pc:docMk/>
            <pc:sldMk cId="2011582849" sldId="262"/>
            <ac:picMk id="4098" creationId="{08FBF9CF-171C-450F-96CB-DC34084C3020}"/>
          </ac:picMkLst>
        </pc:picChg>
        <pc:picChg chg="add mod">
          <ac:chgData name="John Ford" userId="2d5af343963aa759" providerId="LiveId" clId="{5FCB9AB6-17BA-4615-B9CE-1ADCF87814EE}" dt="2021-03-01T21:24:55.268" v="934" actId="26606"/>
          <ac:picMkLst>
            <pc:docMk/>
            <pc:sldMk cId="2011582849" sldId="262"/>
            <ac:picMk id="4100" creationId="{B16944A2-EA12-440E-9D06-B7AC8DA90A84}"/>
          </ac:picMkLst>
        </pc:picChg>
      </pc:sldChg>
      <pc:sldChg chg="addSp modSp new mod setBg">
        <pc:chgData name="John Ford" userId="2d5af343963aa759" providerId="LiveId" clId="{5FCB9AB6-17BA-4615-B9CE-1ADCF87814EE}" dt="2021-03-03T21:03:10.595" v="988" actId="20577"/>
        <pc:sldMkLst>
          <pc:docMk/>
          <pc:sldMk cId="3493440175" sldId="263"/>
        </pc:sldMkLst>
        <pc:spChg chg="mod">
          <ac:chgData name="John Ford" userId="2d5af343963aa759" providerId="LiveId" clId="{5FCB9AB6-17BA-4615-B9CE-1ADCF87814EE}" dt="2021-03-01T20:49:46.809" v="775" actId="2711"/>
          <ac:spMkLst>
            <pc:docMk/>
            <pc:sldMk cId="3493440175" sldId="263"/>
            <ac:spMk id="2" creationId="{E22662FF-5A67-4495-8111-FBFCC578AC5F}"/>
          </ac:spMkLst>
        </pc:spChg>
        <pc:spChg chg="mod">
          <ac:chgData name="John Ford" userId="2d5af343963aa759" providerId="LiveId" clId="{5FCB9AB6-17BA-4615-B9CE-1ADCF87814EE}" dt="2021-03-03T21:03:10.595" v="988" actId="20577"/>
          <ac:spMkLst>
            <pc:docMk/>
            <pc:sldMk cId="3493440175" sldId="263"/>
            <ac:spMk id="3" creationId="{7B079209-532D-4F2F-8D3B-6AD02F501DCF}"/>
          </ac:spMkLst>
        </pc:spChg>
        <pc:spChg chg="add">
          <ac:chgData name="John Ford" userId="2d5af343963aa759" providerId="LiveId" clId="{5FCB9AB6-17BA-4615-B9CE-1ADCF87814EE}" dt="2021-03-01T20:48:10.305" v="742" actId="26606"/>
          <ac:spMkLst>
            <pc:docMk/>
            <pc:sldMk cId="3493440175" sldId="263"/>
            <ac:spMk id="8" creationId="{45C5CC17-FF17-43CF-B073-D9051465D5CC}"/>
          </ac:spMkLst>
        </pc:spChg>
        <pc:spChg chg="add">
          <ac:chgData name="John Ford" userId="2d5af343963aa759" providerId="LiveId" clId="{5FCB9AB6-17BA-4615-B9CE-1ADCF87814EE}" dt="2021-03-01T20:48:10.305" v="742" actId="26606"/>
          <ac:spMkLst>
            <pc:docMk/>
            <pc:sldMk cId="3493440175" sldId="263"/>
            <ac:spMk id="10" creationId="{1EBE2DDC-0D14-44E6-A1AB-2EEC09507435}"/>
          </ac:spMkLst>
        </pc:spChg>
        <pc:spChg chg="add">
          <ac:chgData name="John Ford" userId="2d5af343963aa759" providerId="LiveId" clId="{5FCB9AB6-17BA-4615-B9CE-1ADCF87814EE}" dt="2021-03-01T20:48:10.305" v="742" actId="26606"/>
          <ac:spMkLst>
            <pc:docMk/>
            <pc:sldMk cId="3493440175" sldId="263"/>
            <ac:spMk id="12" creationId="{A8543D98-0AA2-43B4-B508-DC1DB7F3DC9A}"/>
          </ac:spMkLst>
        </pc:spChg>
        <pc:spChg chg="add">
          <ac:chgData name="John Ford" userId="2d5af343963aa759" providerId="LiveId" clId="{5FCB9AB6-17BA-4615-B9CE-1ADCF87814EE}" dt="2021-03-01T20:48:10.305" v="742" actId="26606"/>
          <ac:spMkLst>
            <pc:docMk/>
            <pc:sldMk cId="3493440175" sldId="263"/>
            <ac:spMk id="14" creationId="{89723C1D-9A1A-465B-8164-483BF5426613}"/>
          </ac:spMkLst>
        </pc:spChg>
        <pc:spChg chg="add">
          <ac:chgData name="John Ford" userId="2d5af343963aa759" providerId="LiveId" clId="{5FCB9AB6-17BA-4615-B9CE-1ADCF87814EE}" dt="2021-03-01T20:48:10.305" v="742" actId="26606"/>
          <ac:spMkLst>
            <pc:docMk/>
            <pc:sldMk cId="3493440175" sldId="263"/>
            <ac:spMk id="16" creationId="{A6680484-5F73-4078-85C2-415205B1A4C0}"/>
          </ac:spMkLst>
        </pc:spChg>
        <pc:picChg chg="add mod">
          <ac:chgData name="John Ford" userId="2d5af343963aa759" providerId="LiveId" clId="{5FCB9AB6-17BA-4615-B9CE-1ADCF87814EE}" dt="2021-03-01T21:30:13.852" v="945" actId="14100"/>
          <ac:picMkLst>
            <pc:docMk/>
            <pc:sldMk cId="3493440175" sldId="263"/>
            <ac:picMk id="5122" creationId="{DA140BC7-0FB0-4C6E-883C-E0C67AEF2D0A}"/>
          </ac:picMkLst>
        </pc:picChg>
        <pc:picChg chg="add mod">
          <ac:chgData name="John Ford" userId="2d5af343963aa759" providerId="LiveId" clId="{5FCB9AB6-17BA-4615-B9CE-1ADCF87814EE}" dt="2021-03-01T21:30:19.476" v="947" actId="14100"/>
          <ac:picMkLst>
            <pc:docMk/>
            <pc:sldMk cId="3493440175" sldId="263"/>
            <ac:picMk id="5124" creationId="{400EC09F-224D-4ADE-92B3-311BBFBA865F}"/>
          </ac:picMkLst>
        </pc:picChg>
      </pc:sldChg>
      <pc:sldChg chg="addSp modSp new mod setBg">
        <pc:chgData name="John Ford" userId="2d5af343963aa759" providerId="LiveId" clId="{5FCB9AB6-17BA-4615-B9CE-1ADCF87814EE}" dt="2021-03-03T21:04:19.120" v="998" actId="20577"/>
        <pc:sldMkLst>
          <pc:docMk/>
          <pc:sldMk cId="1469205744" sldId="264"/>
        </pc:sldMkLst>
        <pc:spChg chg="mod">
          <ac:chgData name="John Ford" userId="2d5af343963aa759" providerId="LiveId" clId="{5FCB9AB6-17BA-4615-B9CE-1ADCF87814EE}" dt="2021-03-01T20:55:57.997" v="810" actId="2711"/>
          <ac:spMkLst>
            <pc:docMk/>
            <pc:sldMk cId="1469205744" sldId="264"/>
            <ac:spMk id="2" creationId="{4B9C9967-B82A-48AA-801A-EA192D015AE4}"/>
          </ac:spMkLst>
        </pc:spChg>
        <pc:spChg chg="mod">
          <ac:chgData name="John Ford" userId="2d5af343963aa759" providerId="LiveId" clId="{5FCB9AB6-17BA-4615-B9CE-1ADCF87814EE}" dt="2021-03-03T21:04:19.120" v="998" actId="20577"/>
          <ac:spMkLst>
            <pc:docMk/>
            <pc:sldMk cId="1469205744" sldId="264"/>
            <ac:spMk id="3" creationId="{12749246-3AB4-4BC2-91E4-B68C424CB0C0}"/>
          </ac:spMkLst>
        </pc:spChg>
        <pc:spChg chg="add">
          <ac:chgData name="John Ford" userId="2d5af343963aa759" providerId="LiveId" clId="{5FCB9AB6-17BA-4615-B9CE-1ADCF87814EE}" dt="2021-03-01T20:53:53.724" v="778" actId="26606"/>
          <ac:spMkLst>
            <pc:docMk/>
            <pc:sldMk cId="1469205744" sldId="264"/>
            <ac:spMk id="8" creationId="{45C5CC17-FF17-43CF-B073-D9051465D5CC}"/>
          </ac:spMkLst>
        </pc:spChg>
        <pc:spChg chg="add">
          <ac:chgData name="John Ford" userId="2d5af343963aa759" providerId="LiveId" clId="{5FCB9AB6-17BA-4615-B9CE-1ADCF87814EE}" dt="2021-03-01T20:53:53.724" v="778" actId="26606"/>
          <ac:spMkLst>
            <pc:docMk/>
            <pc:sldMk cId="1469205744" sldId="264"/>
            <ac:spMk id="10" creationId="{1EBE2DDC-0D14-44E6-A1AB-2EEC09507435}"/>
          </ac:spMkLst>
        </pc:spChg>
        <pc:spChg chg="add">
          <ac:chgData name="John Ford" userId="2d5af343963aa759" providerId="LiveId" clId="{5FCB9AB6-17BA-4615-B9CE-1ADCF87814EE}" dt="2021-03-01T20:53:53.724" v="778" actId="26606"/>
          <ac:spMkLst>
            <pc:docMk/>
            <pc:sldMk cId="1469205744" sldId="264"/>
            <ac:spMk id="12" creationId="{A8543D98-0AA2-43B4-B508-DC1DB7F3DC9A}"/>
          </ac:spMkLst>
        </pc:spChg>
        <pc:spChg chg="add">
          <ac:chgData name="John Ford" userId="2d5af343963aa759" providerId="LiveId" clId="{5FCB9AB6-17BA-4615-B9CE-1ADCF87814EE}" dt="2021-03-01T20:53:53.724" v="778" actId="26606"/>
          <ac:spMkLst>
            <pc:docMk/>
            <pc:sldMk cId="1469205744" sldId="264"/>
            <ac:spMk id="14" creationId="{89723C1D-9A1A-465B-8164-483BF5426613}"/>
          </ac:spMkLst>
        </pc:spChg>
        <pc:spChg chg="add">
          <ac:chgData name="John Ford" userId="2d5af343963aa759" providerId="LiveId" clId="{5FCB9AB6-17BA-4615-B9CE-1ADCF87814EE}" dt="2021-03-01T20:53:53.724" v="778" actId="26606"/>
          <ac:spMkLst>
            <pc:docMk/>
            <pc:sldMk cId="1469205744" sldId="264"/>
            <ac:spMk id="16" creationId="{A6680484-5F73-4078-85C2-415205B1A4C0}"/>
          </ac:spMkLst>
        </pc:spChg>
        <pc:picChg chg="add mod">
          <ac:chgData name="John Ford" userId="2d5af343963aa759" providerId="LiveId" clId="{5FCB9AB6-17BA-4615-B9CE-1ADCF87814EE}" dt="2021-03-01T21:33:00.498" v="952" actId="14100"/>
          <ac:picMkLst>
            <pc:docMk/>
            <pc:sldMk cId="1469205744" sldId="264"/>
            <ac:picMk id="6146" creationId="{F5531C0A-3D09-4D88-AC17-618792A8BDFD}"/>
          </ac:picMkLst>
        </pc:picChg>
        <pc:picChg chg="add mod">
          <ac:chgData name="John Ford" userId="2d5af343963aa759" providerId="LiveId" clId="{5FCB9AB6-17BA-4615-B9CE-1ADCF87814EE}" dt="2021-03-01T21:33:06.465" v="953" actId="14100"/>
          <ac:picMkLst>
            <pc:docMk/>
            <pc:sldMk cId="1469205744" sldId="264"/>
            <ac:picMk id="6148" creationId="{FBA31A3F-D32B-45A3-BDBB-D5FA26069D08}"/>
          </ac:picMkLst>
        </pc:picChg>
      </pc:sldChg>
      <pc:sldChg chg="addSp delSp modSp new mod setBg">
        <pc:chgData name="John Ford" userId="2d5af343963aa759" providerId="LiveId" clId="{5FCB9AB6-17BA-4615-B9CE-1ADCF87814EE}" dt="2021-03-03T21:03:49.576" v="992" actId="20577"/>
        <pc:sldMkLst>
          <pc:docMk/>
          <pc:sldMk cId="986616565" sldId="265"/>
        </pc:sldMkLst>
        <pc:spChg chg="mod">
          <ac:chgData name="John Ford" userId="2d5af343963aa759" providerId="LiveId" clId="{5FCB9AB6-17BA-4615-B9CE-1ADCF87814EE}" dt="2021-03-01T21:34:18.257" v="956" actId="26606"/>
          <ac:spMkLst>
            <pc:docMk/>
            <pc:sldMk cId="986616565" sldId="265"/>
            <ac:spMk id="2" creationId="{D673A757-C38A-419F-A133-E1D9B9620AFA}"/>
          </ac:spMkLst>
        </pc:spChg>
        <pc:spChg chg="mod">
          <ac:chgData name="John Ford" userId="2d5af343963aa759" providerId="LiveId" clId="{5FCB9AB6-17BA-4615-B9CE-1ADCF87814EE}" dt="2021-03-03T21:03:49.576" v="992" actId="20577"/>
          <ac:spMkLst>
            <pc:docMk/>
            <pc:sldMk cId="986616565" sldId="265"/>
            <ac:spMk id="3" creationId="{6EDA6F27-E812-480B-A767-B0E5C180AF80}"/>
          </ac:spMkLst>
        </pc:spChg>
        <pc:spChg chg="add del">
          <ac:chgData name="John Ford" userId="2d5af343963aa759" providerId="LiveId" clId="{5FCB9AB6-17BA-4615-B9CE-1ADCF87814EE}" dt="2021-03-01T21:34:18.257" v="956" actId="26606"/>
          <ac:spMkLst>
            <pc:docMk/>
            <pc:sldMk cId="986616565" sldId="265"/>
            <ac:spMk id="8" creationId="{45C5CC17-FF17-43CF-B073-D9051465D5CC}"/>
          </ac:spMkLst>
        </pc:spChg>
        <pc:spChg chg="add del">
          <ac:chgData name="John Ford" userId="2d5af343963aa759" providerId="LiveId" clId="{5FCB9AB6-17BA-4615-B9CE-1ADCF87814EE}" dt="2021-03-01T21:34:18.257" v="956" actId="26606"/>
          <ac:spMkLst>
            <pc:docMk/>
            <pc:sldMk cId="986616565" sldId="265"/>
            <ac:spMk id="10" creationId="{1EBE2DDC-0D14-44E6-A1AB-2EEC09507435}"/>
          </ac:spMkLst>
        </pc:spChg>
        <pc:spChg chg="add del">
          <ac:chgData name="John Ford" userId="2d5af343963aa759" providerId="LiveId" clId="{5FCB9AB6-17BA-4615-B9CE-1ADCF87814EE}" dt="2021-03-01T21:34:18.257" v="956" actId="26606"/>
          <ac:spMkLst>
            <pc:docMk/>
            <pc:sldMk cId="986616565" sldId="265"/>
            <ac:spMk id="12" creationId="{A8543D98-0AA2-43B4-B508-DC1DB7F3DC9A}"/>
          </ac:spMkLst>
        </pc:spChg>
        <pc:spChg chg="add del">
          <ac:chgData name="John Ford" userId="2d5af343963aa759" providerId="LiveId" clId="{5FCB9AB6-17BA-4615-B9CE-1ADCF87814EE}" dt="2021-03-01T21:34:18.257" v="956" actId="26606"/>
          <ac:spMkLst>
            <pc:docMk/>
            <pc:sldMk cId="986616565" sldId="265"/>
            <ac:spMk id="14" creationId="{89723C1D-9A1A-465B-8164-483BF5426613}"/>
          </ac:spMkLst>
        </pc:spChg>
        <pc:spChg chg="add del">
          <ac:chgData name="John Ford" userId="2d5af343963aa759" providerId="LiveId" clId="{5FCB9AB6-17BA-4615-B9CE-1ADCF87814EE}" dt="2021-03-01T21:34:18.257" v="956" actId="26606"/>
          <ac:spMkLst>
            <pc:docMk/>
            <pc:sldMk cId="986616565" sldId="265"/>
            <ac:spMk id="16" creationId="{A6680484-5F73-4078-85C2-415205B1A4C0}"/>
          </ac:spMkLst>
        </pc:spChg>
        <pc:spChg chg="add">
          <ac:chgData name="John Ford" userId="2d5af343963aa759" providerId="LiveId" clId="{5FCB9AB6-17BA-4615-B9CE-1ADCF87814EE}" dt="2021-03-01T21:34:18.257" v="956" actId="26606"/>
          <ac:spMkLst>
            <pc:docMk/>
            <pc:sldMk cId="986616565" sldId="265"/>
            <ac:spMk id="73" creationId="{9C53F8DC-E65E-42A4-ABA3-AB41274F30F8}"/>
          </ac:spMkLst>
        </pc:spChg>
        <pc:spChg chg="add">
          <ac:chgData name="John Ford" userId="2d5af343963aa759" providerId="LiveId" clId="{5FCB9AB6-17BA-4615-B9CE-1ADCF87814EE}" dt="2021-03-01T21:34:18.257" v="956" actId="26606"/>
          <ac:spMkLst>
            <pc:docMk/>
            <pc:sldMk cId="986616565" sldId="265"/>
            <ac:spMk id="75" creationId="{3808F57C-E98A-4053-BD3D-4D04986CB21A}"/>
          </ac:spMkLst>
        </pc:spChg>
        <pc:spChg chg="add">
          <ac:chgData name="John Ford" userId="2d5af343963aa759" providerId="LiveId" clId="{5FCB9AB6-17BA-4615-B9CE-1ADCF87814EE}" dt="2021-03-01T21:34:18.257" v="956" actId="26606"/>
          <ac:spMkLst>
            <pc:docMk/>
            <pc:sldMk cId="986616565" sldId="265"/>
            <ac:spMk id="77" creationId="{3DD8121B-71ED-41BD-AA7C-9E5609999D11}"/>
          </ac:spMkLst>
        </pc:spChg>
        <pc:picChg chg="add mod">
          <ac:chgData name="John Ford" userId="2d5af343963aa759" providerId="LiveId" clId="{5FCB9AB6-17BA-4615-B9CE-1ADCF87814EE}" dt="2021-03-01T21:34:18.257" v="956" actId="26606"/>
          <ac:picMkLst>
            <pc:docMk/>
            <pc:sldMk cId="986616565" sldId="265"/>
            <ac:picMk id="7170" creationId="{248EA41C-074D-4B7A-A1A9-7F62051DF6AA}"/>
          </ac:picMkLst>
        </pc:picChg>
        <pc:picChg chg="add mod">
          <ac:chgData name="John Ford" userId="2d5af343963aa759" providerId="LiveId" clId="{5FCB9AB6-17BA-4615-B9CE-1ADCF87814EE}" dt="2021-03-01T21:34:18.257" v="956" actId="26606"/>
          <ac:picMkLst>
            <pc:docMk/>
            <pc:sldMk cId="986616565" sldId="265"/>
            <ac:picMk id="7172" creationId="{5CA9670A-5474-49FC-B58D-9E77C9ED6C0C}"/>
          </ac:picMkLst>
        </pc:picChg>
      </pc:sldChg>
      <pc:sldChg chg="addSp delSp modSp new mod setBg">
        <pc:chgData name="John Ford" userId="2d5af343963aa759" providerId="LiveId" clId="{5FCB9AB6-17BA-4615-B9CE-1ADCF87814EE}" dt="2021-03-03T21:04:08.872" v="997" actId="20577"/>
        <pc:sldMkLst>
          <pc:docMk/>
          <pc:sldMk cId="4159693601" sldId="266"/>
        </pc:sldMkLst>
        <pc:spChg chg="mod">
          <ac:chgData name="John Ford" userId="2d5af343963aa759" providerId="LiveId" clId="{5FCB9AB6-17BA-4615-B9CE-1ADCF87814EE}" dt="2021-03-01T21:36:02.911" v="960" actId="26606"/>
          <ac:spMkLst>
            <pc:docMk/>
            <pc:sldMk cId="4159693601" sldId="266"/>
            <ac:spMk id="2" creationId="{434D6432-B94B-447B-BE84-436B31D64FA5}"/>
          </ac:spMkLst>
        </pc:spChg>
        <pc:spChg chg="mod">
          <ac:chgData name="John Ford" userId="2d5af343963aa759" providerId="LiveId" clId="{5FCB9AB6-17BA-4615-B9CE-1ADCF87814EE}" dt="2021-03-03T21:04:08.872" v="997" actId="20577"/>
          <ac:spMkLst>
            <pc:docMk/>
            <pc:sldMk cId="4159693601" sldId="266"/>
            <ac:spMk id="3" creationId="{47EAEE32-90BB-4AAC-BFBE-13422C2DC754}"/>
          </ac:spMkLst>
        </pc:spChg>
        <pc:spChg chg="add del">
          <ac:chgData name="John Ford" userId="2d5af343963aa759" providerId="LiveId" clId="{5FCB9AB6-17BA-4615-B9CE-1ADCF87814EE}" dt="2021-03-01T21:36:02.911" v="960" actId="26606"/>
          <ac:spMkLst>
            <pc:docMk/>
            <pc:sldMk cId="4159693601" sldId="266"/>
            <ac:spMk id="8" creationId="{45C5CC17-FF17-43CF-B073-D9051465D5CC}"/>
          </ac:spMkLst>
        </pc:spChg>
        <pc:spChg chg="add del">
          <ac:chgData name="John Ford" userId="2d5af343963aa759" providerId="LiveId" clId="{5FCB9AB6-17BA-4615-B9CE-1ADCF87814EE}" dt="2021-03-01T21:36:02.911" v="960" actId="26606"/>
          <ac:spMkLst>
            <pc:docMk/>
            <pc:sldMk cId="4159693601" sldId="266"/>
            <ac:spMk id="10" creationId="{1EBE2DDC-0D14-44E6-A1AB-2EEC09507435}"/>
          </ac:spMkLst>
        </pc:spChg>
        <pc:spChg chg="add del">
          <ac:chgData name="John Ford" userId="2d5af343963aa759" providerId="LiveId" clId="{5FCB9AB6-17BA-4615-B9CE-1ADCF87814EE}" dt="2021-03-01T21:36:02.911" v="960" actId="26606"/>
          <ac:spMkLst>
            <pc:docMk/>
            <pc:sldMk cId="4159693601" sldId="266"/>
            <ac:spMk id="12" creationId="{A8543D98-0AA2-43B4-B508-DC1DB7F3DC9A}"/>
          </ac:spMkLst>
        </pc:spChg>
        <pc:spChg chg="add del">
          <ac:chgData name="John Ford" userId="2d5af343963aa759" providerId="LiveId" clId="{5FCB9AB6-17BA-4615-B9CE-1ADCF87814EE}" dt="2021-03-01T21:36:02.911" v="960" actId="26606"/>
          <ac:spMkLst>
            <pc:docMk/>
            <pc:sldMk cId="4159693601" sldId="266"/>
            <ac:spMk id="14" creationId="{89723C1D-9A1A-465B-8164-483BF5426613}"/>
          </ac:spMkLst>
        </pc:spChg>
        <pc:spChg chg="add del">
          <ac:chgData name="John Ford" userId="2d5af343963aa759" providerId="LiveId" clId="{5FCB9AB6-17BA-4615-B9CE-1ADCF87814EE}" dt="2021-03-01T21:36:02.911" v="960" actId="26606"/>
          <ac:spMkLst>
            <pc:docMk/>
            <pc:sldMk cId="4159693601" sldId="266"/>
            <ac:spMk id="16" creationId="{A6680484-5F73-4078-85C2-415205B1A4C0}"/>
          </ac:spMkLst>
        </pc:spChg>
        <pc:spChg chg="add">
          <ac:chgData name="John Ford" userId="2d5af343963aa759" providerId="LiveId" clId="{5FCB9AB6-17BA-4615-B9CE-1ADCF87814EE}" dt="2021-03-01T21:36:02.911" v="960" actId="26606"/>
          <ac:spMkLst>
            <pc:docMk/>
            <pc:sldMk cId="4159693601" sldId="266"/>
            <ac:spMk id="73" creationId="{9C53F8DC-E65E-42A4-ABA3-AB41274F30F8}"/>
          </ac:spMkLst>
        </pc:spChg>
        <pc:spChg chg="add">
          <ac:chgData name="John Ford" userId="2d5af343963aa759" providerId="LiveId" clId="{5FCB9AB6-17BA-4615-B9CE-1ADCF87814EE}" dt="2021-03-01T21:36:02.911" v="960" actId="26606"/>
          <ac:spMkLst>
            <pc:docMk/>
            <pc:sldMk cId="4159693601" sldId="266"/>
            <ac:spMk id="75" creationId="{3808F57C-E98A-4053-BD3D-4D04986CB21A}"/>
          </ac:spMkLst>
        </pc:spChg>
        <pc:spChg chg="add">
          <ac:chgData name="John Ford" userId="2d5af343963aa759" providerId="LiveId" clId="{5FCB9AB6-17BA-4615-B9CE-1ADCF87814EE}" dt="2021-03-01T21:36:02.911" v="960" actId="26606"/>
          <ac:spMkLst>
            <pc:docMk/>
            <pc:sldMk cId="4159693601" sldId="266"/>
            <ac:spMk id="77" creationId="{3DD8121B-71ED-41BD-AA7C-9E5609999D11}"/>
          </ac:spMkLst>
        </pc:spChg>
        <pc:picChg chg="add mod">
          <ac:chgData name="John Ford" userId="2d5af343963aa759" providerId="LiveId" clId="{5FCB9AB6-17BA-4615-B9CE-1ADCF87814EE}" dt="2021-03-01T21:36:02.911" v="960" actId="26606"/>
          <ac:picMkLst>
            <pc:docMk/>
            <pc:sldMk cId="4159693601" sldId="266"/>
            <ac:picMk id="8194" creationId="{D98C3D0F-14D0-435F-93FD-A03C488AC668}"/>
          </ac:picMkLst>
        </pc:picChg>
        <pc:picChg chg="add mod">
          <ac:chgData name="John Ford" userId="2d5af343963aa759" providerId="LiveId" clId="{5FCB9AB6-17BA-4615-B9CE-1ADCF87814EE}" dt="2021-03-01T21:36:02.911" v="960" actId="26606"/>
          <ac:picMkLst>
            <pc:docMk/>
            <pc:sldMk cId="4159693601" sldId="266"/>
            <ac:picMk id="8196" creationId="{EDBBE7BA-57BB-42DA-97DF-19D191A1B51B}"/>
          </ac:picMkLst>
        </pc:picChg>
      </pc:sldChg>
      <pc:sldChg chg="addSp delSp modSp new del mod setBg">
        <pc:chgData name="John Ford" userId="2d5af343963aa759" providerId="LiveId" clId="{5FCB9AB6-17BA-4615-B9CE-1ADCF87814EE}" dt="2021-03-01T21:36:34.856" v="963" actId="2696"/>
        <pc:sldMkLst>
          <pc:docMk/>
          <pc:sldMk cId="1589756446" sldId="267"/>
        </pc:sldMkLst>
        <pc:spChg chg="mod">
          <ac:chgData name="John Ford" userId="2d5af343963aa759" providerId="LiveId" clId="{5FCB9AB6-17BA-4615-B9CE-1ADCF87814EE}" dt="2021-03-01T21:01:16.676" v="905" actId="26606"/>
          <ac:spMkLst>
            <pc:docMk/>
            <pc:sldMk cId="1589756446" sldId="267"/>
            <ac:spMk id="2" creationId="{2C8AC924-06DD-4E94-A047-A439CB9F568E}"/>
          </ac:spMkLst>
        </pc:spChg>
        <pc:spChg chg="del mod">
          <ac:chgData name="John Ford" userId="2d5af343963aa759" providerId="LiveId" clId="{5FCB9AB6-17BA-4615-B9CE-1ADCF87814EE}" dt="2021-03-01T21:01:22.777" v="906"/>
          <ac:spMkLst>
            <pc:docMk/>
            <pc:sldMk cId="1589756446" sldId="267"/>
            <ac:spMk id="3" creationId="{1BE9E651-0DB4-43D4-A51D-73D5950ED7CA}"/>
          </ac:spMkLst>
        </pc:spChg>
        <pc:spChg chg="add">
          <ac:chgData name="John Ford" userId="2d5af343963aa759" providerId="LiveId" clId="{5FCB9AB6-17BA-4615-B9CE-1ADCF87814EE}" dt="2021-03-01T21:01:16.676" v="905" actId="26606"/>
          <ac:spMkLst>
            <pc:docMk/>
            <pc:sldMk cId="1589756446" sldId="267"/>
            <ac:spMk id="8" creationId="{45C5CC17-FF17-43CF-B073-D9051465D5CC}"/>
          </ac:spMkLst>
        </pc:spChg>
        <pc:spChg chg="add">
          <ac:chgData name="John Ford" userId="2d5af343963aa759" providerId="LiveId" clId="{5FCB9AB6-17BA-4615-B9CE-1ADCF87814EE}" dt="2021-03-01T21:01:16.676" v="905" actId="26606"/>
          <ac:spMkLst>
            <pc:docMk/>
            <pc:sldMk cId="1589756446" sldId="267"/>
            <ac:spMk id="10" creationId="{1EBE2DDC-0D14-44E6-A1AB-2EEC09507435}"/>
          </ac:spMkLst>
        </pc:spChg>
        <pc:spChg chg="add">
          <ac:chgData name="John Ford" userId="2d5af343963aa759" providerId="LiveId" clId="{5FCB9AB6-17BA-4615-B9CE-1ADCF87814EE}" dt="2021-03-01T21:01:16.676" v="905" actId="26606"/>
          <ac:spMkLst>
            <pc:docMk/>
            <pc:sldMk cId="1589756446" sldId="267"/>
            <ac:spMk id="12" creationId="{A8543D98-0AA2-43B4-B508-DC1DB7F3DC9A}"/>
          </ac:spMkLst>
        </pc:spChg>
        <pc:spChg chg="add">
          <ac:chgData name="John Ford" userId="2d5af343963aa759" providerId="LiveId" clId="{5FCB9AB6-17BA-4615-B9CE-1ADCF87814EE}" dt="2021-03-01T21:01:16.676" v="905" actId="26606"/>
          <ac:spMkLst>
            <pc:docMk/>
            <pc:sldMk cId="1589756446" sldId="267"/>
            <ac:spMk id="14" creationId="{89723C1D-9A1A-465B-8164-483BF5426613}"/>
          </ac:spMkLst>
        </pc:spChg>
        <pc:spChg chg="add">
          <ac:chgData name="John Ford" userId="2d5af343963aa759" providerId="LiveId" clId="{5FCB9AB6-17BA-4615-B9CE-1ADCF87814EE}" dt="2021-03-01T21:01:16.676" v="905" actId="26606"/>
          <ac:spMkLst>
            <pc:docMk/>
            <pc:sldMk cId="1589756446" sldId="267"/>
            <ac:spMk id="16" creationId="{A6680484-5F73-4078-85C2-415205B1A4C0}"/>
          </ac:spMkLst>
        </pc:spChg>
        <pc:picChg chg="add mod">
          <ac:chgData name="John Ford" userId="2d5af343963aa759" providerId="LiveId" clId="{5FCB9AB6-17BA-4615-B9CE-1ADCF87814EE}" dt="2021-03-01T21:01:22.777" v="906"/>
          <ac:picMkLst>
            <pc:docMk/>
            <pc:sldMk cId="1589756446" sldId="267"/>
            <ac:picMk id="2050" creationId="{C9578D46-E4EB-4241-AFA5-8B6773A86C4F}"/>
          </ac:picMkLst>
        </pc:picChg>
      </pc:sldChg>
      <pc:sldChg chg="addSp delSp modSp new mod setBg">
        <pc:chgData name="John Ford" userId="2d5af343963aa759" providerId="LiveId" clId="{5FCB9AB6-17BA-4615-B9CE-1ADCF87814EE}" dt="2021-03-01T21:37:03.999" v="976" actId="2711"/>
        <pc:sldMkLst>
          <pc:docMk/>
          <pc:sldMk cId="1727479767" sldId="267"/>
        </pc:sldMkLst>
        <pc:spChg chg="mod">
          <ac:chgData name="John Ford" userId="2d5af343963aa759" providerId="LiveId" clId="{5FCB9AB6-17BA-4615-B9CE-1ADCF87814EE}" dt="2021-03-01T21:37:03.999" v="976" actId="2711"/>
          <ac:spMkLst>
            <pc:docMk/>
            <pc:sldMk cId="1727479767" sldId="267"/>
            <ac:spMk id="2" creationId="{4D657847-8AF7-45A1-B4A6-284C3CF5ED68}"/>
          </ac:spMkLst>
        </pc:spChg>
        <pc:spChg chg="del">
          <ac:chgData name="John Ford" userId="2d5af343963aa759" providerId="LiveId" clId="{5FCB9AB6-17BA-4615-B9CE-1ADCF87814EE}" dt="2021-03-01T21:36:42.665" v="965" actId="26606"/>
          <ac:spMkLst>
            <pc:docMk/>
            <pc:sldMk cId="1727479767" sldId="267"/>
            <ac:spMk id="3" creationId="{671721AE-EB55-4C9E-867C-EF7543BC47B9}"/>
          </ac:spMkLst>
        </pc:spChg>
        <pc:spChg chg="add">
          <ac:chgData name="John Ford" userId="2d5af343963aa759" providerId="LiveId" clId="{5FCB9AB6-17BA-4615-B9CE-1ADCF87814EE}" dt="2021-03-01T21:36:42.665" v="965" actId="26606"/>
          <ac:spMkLst>
            <pc:docMk/>
            <pc:sldMk cId="1727479767" sldId="267"/>
            <ac:spMk id="8" creationId="{BD4C0BBB-0042-4603-A226-6117F3FD5B3C}"/>
          </ac:spMkLst>
        </pc:spChg>
        <pc:spChg chg="add">
          <ac:chgData name="John Ford" userId="2d5af343963aa759" providerId="LiveId" clId="{5FCB9AB6-17BA-4615-B9CE-1ADCF87814EE}" dt="2021-03-01T21:36:42.665" v="965" actId="26606"/>
          <ac:spMkLst>
            <pc:docMk/>
            <pc:sldMk cId="1727479767" sldId="267"/>
            <ac:spMk id="10" creationId="{EC44F520-2598-460E-9F91-B02F60830CA2}"/>
          </ac:spMkLst>
        </pc:spChg>
        <pc:spChg chg="add">
          <ac:chgData name="John Ford" userId="2d5af343963aa759" providerId="LiveId" clId="{5FCB9AB6-17BA-4615-B9CE-1ADCF87814EE}" dt="2021-03-01T21:36:42.665" v="965" actId="26606"/>
          <ac:spMkLst>
            <pc:docMk/>
            <pc:sldMk cId="1727479767" sldId="267"/>
            <ac:spMk id="12" creationId="{7404E292-5FAB-47E8-A663-A07530CED8FF}"/>
          </ac:spMkLst>
        </pc:spChg>
        <pc:spChg chg="add">
          <ac:chgData name="John Ford" userId="2d5af343963aa759" providerId="LiveId" clId="{5FCB9AB6-17BA-4615-B9CE-1ADCF87814EE}" dt="2021-03-01T21:36:42.665" v="965" actId="26606"/>
          <ac:spMkLst>
            <pc:docMk/>
            <pc:sldMk cId="1727479767" sldId="267"/>
            <ac:spMk id="14" creationId="{D80FF8ED-64CE-400C-A4D5-9F943FC264DE}"/>
          </ac:spMkLst>
        </pc:spChg>
        <pc:spChg chg="add">
          <ac:chgData name="John Ford" userId="2d5af343963aa759" providerId="LiveId" clId="{5FCB9AB6-17BA-4615-B9CE-1ADCF87814EE}" dt="2021-03-01T21:36:42.665" v="965" actId="26606"/>
          <ac:spMkLst>
            <pc:docMk/>
            <pc:sldMk cId="1727479767" sldId="267"/>
            <ac:spMk id="16" creationId="{568868AD-100D-45F3-B11E-8A2936712B9E}"/>
          </ac:spMkLst>
        </pc:spChg>
        <pc:spChg chg="add">
          <ac:chgData name="John Ford" userId="2d5af343963aa759" providerId="LiveId" clId="{5FCB9AB6-17BA-4615-B9CE-1ADCF87814EE}" dt="2021-03-01T21:36:42.665" v="965" actId="26606"/>
          <ac:spMkLst>
            <pc:docMk/>
            <pc:sldMk cId="1727479767" sldId="267"/>
            <ac:spMk id="18" creationId="{714742CC-05F9-44AC-AF98-AB6EF810E47D}"/>
          </ac:spMkLst>
        </pc:spChg>
        <pc:spChg chg="add">
          <ac:chgData name="John Ford" userId="2d5af343963aa759" providerId="LiveId" clId="{5FCB9AB6-17BA-4615-B9CE-1ADCF87814EE}" dt="2021-03-01T21:36:42.665" v="965" actId="26606"/>
          <ac:spMkLst>
            <pc:docMk/>
            <pc:sldMk cId="1727479767" sldId="267"/>
            <ac:spMk id="20" creationId="{853C77DB-C7E3-4B1F-9AD0-1EB2982A86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8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6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4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6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4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3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March 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March 3,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7408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564D2-DB26-49B5-B2D5-29F84B235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Ratings on Streaming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495BE-13A4-4F07-BBA2-FE523F67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Capstone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Ford</a:t>
            </a:r>
          </a:p>
        </p:txBody>
      </p:sp>
      <p:pic>
        <p:nvPicPr>
          <p:cNvPr id="4" name="Picture 3" descr="Film reel and slate">
            <a:extLst>
              <a:ext uri="{FF2B5EF4-FFF2-40B4-BE49-F238E27FC236}">
                <a16:creationId xmlns:a16="http://schemas.microsoft.com/office/drawing/2014/main" id="{D6D6DE00-C918-44EC-8093-DC4BE4942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0" r="39875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D6432-B94B-447B-BE84-436B31D6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9" y="457199"/>
            <a:ext cx="5524143" cy="1556725"/>
          </a:xfrm>
        </p:spPr>
        <p:txBody>
          <a:bodyPr anchor="b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Prime Video and Disney+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EE32-90BB-4AAC-BFBE-13422C2D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50" y="2384714"/>
            <a:ext cx="5476045" cy="35992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Comparing mean movie ratings between movies on Hulu and Disney+.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Ttest, reject the null hypothesis of no significant difference.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 value &lt; .05 with 95% confidence difference in means is between 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0.580 and 0.758.</a:t>
            </a:r>
          </a:p>
          <a:p>
            <a:endParaRPr 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98C3D0F-14D0-435F-93FD-A03C488AC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457200"/>
            <a:ext cx="2575969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DBBE7BA-57BB-42DA-97DF-19D191A1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3360776"/>
            <a:ext cx="2575969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4F089-8D4B-4AA7-84A9-69FEA898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028702"/>
            <a:ext cx="3643532" cy="1424638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D5E9-6A48-4321-9A11-DA4DD9D1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Disney has the highest rated movies on service, followed by Netflix, Hulu and Prime Video.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Others may want to try to acquire higher rated movies to keep up.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57847-8AF7-45A1-B4A6-284C3CF5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2747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5E903-834F-4E5A-98EA-FAD2FCF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2"/>
            <a:ext cx="3248863" cy="85637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6322-1EA2-48FF-840E-658FD8D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streaming service has the highest average movie rating?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Netflix, Hulu, Prime Video and Disney+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Executives could be interested how their platform stacks up against competitors.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6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2CA88-DAD9-4AF0-B1EF-CA4575BD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1264333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62F5-7201-4D45-A6FB-87920719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16,744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movies across the four streaming services.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21 columns of data including, IMDb rating, director, which streaming service movie is on.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originally from Kaggle. </a:t>
            </a:r>
          </a:p>
        </p:txBody>
      </p:sp>
    </p:spTree>
    <p:extLst>
      <p:ext uri="{BB962C8B-B14F-4D97-AF65-F5344CB8AC3E}">
        <p14:creationId xmlns:p14="http://schemas.microsoft.com/office/powerpoint/2010/main" val="37622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6C961-7760-4530-AF03-1089D9C2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2"/>
            <a:ext cx="3248863" cy="1424638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1263-C688-4E35-926F-F24048D5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407964"/>
            <a:ext cx="6273972" cy="26447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 to see how each service compares.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Created new dataset for movies from each service, dropping null values.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Two Sample t-tests to compare sample of movies on each service to each other.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Histograms to visualize distribution.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937B7A-819A-435C-A64A-E2CC1CA22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49279"/>
              </p:ext>
            </p:extLst>
          </p:nvPr>
        </p:nvGraphicFramePr>
        <p:xfrm>
          <a:off x="4038600" y="2883876"/>
          <a:ext cx="8007625" cy="3566160"/>
        </p:xfrm>
        <a:graphic>
          <a:graphicData uri="http://schemas.openxmlformats.org/drawingml/2006/table">
            <a:tbl>
              <a:tblPr/>
              <a:tblGrid>
                <a:gridCol w="1050235">
                  <a:extLst>
                    <a:ext uri="{9D8B030D-6E8A-4147-A177-3AD203B41FA5}">
                      <a16:colId xmlns:a16="http://schemas.microsoft.com/office/drawing/2014/main" val="1772225842"/>
                    </a:ext>
                  </a:extLst>
                </a:gridCol>
                <a:gridCol w="1824737">
                  <a:extLst>
                    <a:ext uri="{9D8B030D-6E8A-4147-A177-3AD203B41FA5}">
                      <a16:colId xmlns:a16="http://schemas.microsoft.com/office/drawing/2014/main" val="717610900"/>
                    </a:ext>
                  </a:extLst>
                </a:gridCol>
                <a:gridCol w="1556047">
                  <a:extLst>
                    <a:ext uri="{9D8B030D-6E8A-4147-A177-3AD203B41FA5}">
                      <a16:colId xmlns:a16="http://schemas.microsoft.com/office/drawing/2014/main" val="3270266428"/>
                    </a:ext>
                  </a:extLst>
                </a:gridCol>
                <a:gridCol w="1740534">
                  <a:extLst>
                    <a:ext uri="{9D8B030D-6E8A-4147-A177-3AD203B41FA5}">
                      <a16:colId xmlns:a16="http://schemas.microsoft.com/office/drawing/2014/main" val="2418386397"/>
                    </a:ext>
                  </a:extLst>
                </a:gridCol>
                <a:gridCol w="1836072">
                  <a:extLst>
                    <a:ext uri="{9D8B030D-6E8A-4147-A177-3AD203B41FA5}">
                      <a16:colId xmlns:a16="http://schemas.microsoft.com/office/drawing/2014/main" val="876346561"/>
                    </a:ext>
                  </a:extLst>
                </a:gridCol>
              </a:tblGrid>
              <a:tr h="574971">
                <a:tc>
                  <a:txBody>
                    <a:bodyPr/>
                    <a:lstStyle/>
                    <a:p>
                      <a:pPr algn="r"/>
                      <a:br>
                        <a:rPr lang="en-US" sz="1800" b="1" dirty="0">
                          <a:effectLst/>
                        </a:rPr>
                      </a:b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effectLst/>
                        </a:rPr>
                        <a:t>Netflix 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effectLst/>
                        </a:rPr>
                        <a:t>Hulu 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effectLst/>
                        </a:rPr>
                        <a:t>Prime Video 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Disney Rating</a:t>
                      </a:r>
                    </a:p>
                    <a:p>
                      <a:endParaRPr lang="en-US" sz="1800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1163128"/>
                  </a:ext>
                </a:extLst>
              </a:tr>
              <a:tr h="328555">
                <a:tc>
                  <a:txBody>
                    <a:bodyPr/>
                    <a:lstStyle/>
                    <a:p>
                      <a:pPr fontAlgn="ctr"/>
                      <a:r>
                        <a:rPr lang="en-US" sz="1800" b="1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3442.000000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891.000000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11905.000000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563.000000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645997"/>
                  </a:ext>
                </a:extLst>
              </a:tr>
              <a:tr h="328555">
                <a:tc>
                  <a:txBody>
                    <a:bodyPr/>
                    <a:lstStyle/>
                    <a:p>
                      <a:pPr fontAlgn="ctr"/>
                      <a:r>
                        <a:rPr lang="en-US" sz="1800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6.252963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6.145006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5.772365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6.441385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772769"/>
                  </a:ext>
                </a:extLst>
              </a:tr>
              <a:tr h="328555">
                <a:tc>
                  <a:txBody>
                    <a:bodyPr/>
                    <a:lstStyle/>
                    <a:p>
                      <a:pPr fontAlgn="ctr"/>
                      <a:r>
                        <a:rPr lang="en-US" sz="1800" b="1" dirty="0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1.139091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1.104691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1.394471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1.032950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63616"/>
                  </a:ext>
                </a:extLst>
              </a:tr>
              <a:tr h="328555">
                <a:tc>
                  <a:txBody>
                    <a:bodyPr/>
                    <a:lstStyle/>
                    <a:p>
                      <a:pPr fontAlgn="ctr"/>
                      <a:r>
                        <a:rPr lang="en-US" sz="1800" b="1" dirty="0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1.400000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2.200000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1.600000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975306"/>
                  </a:ext>
                </a:extLst>
              </a:tr>
              <a:tr h="328555">
                <a:tc>
                  <a:txBody>
                    <a:bodyPr/>
                    <a:lstStyle/>
                    <a:p>
                      <a:pPr fontAlgn="ctr"/>
                      <a:r>
                        <a:rPr lang="en-US" sz="1800" b="1" dirty="0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5.600000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5.400000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4.900000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494951"/>
                  </a:ext>
                </a:extLst>
              </a:tr>
              <a:tr h="328555">
                <a:tc>
                  <a:txBody>
                    <a:bodyPr/>
                    <a:lstStyle/>
                    <a:p>
                      <a:pPr fontAlgn="ctr"/>
                      <a:r>
                        <a:rPr lang="en-US" sz="1800" b="1" dirty="0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6.300000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6.200000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5.900000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6.500000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887487"/>
                  </a:ext>
                </a:extLst>
              </a:tr>
              <a:tr h="328555">
                <a:tc>
                  <a:txBody>
                    <a:bodyPr/>
                    <a:lstStyle/>
                    <a:p>
                      <a:pPr fontAlgn="ctr"/>
                      <a:r>
                        <a:rPr lang="en-US" sz="1800" b="1" dirty="0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7.100000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6.800000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7.200000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97152"/>
                  </a:ext>
                </a:extLst>
              </a:tr>
              <a:tr h="328555">
                <a:tc>
                  <a:txBody>
                    <a:bodyPr/>
                    <a:lstStyle/>
                    <a:p>
                      <a:pPr fontAlgn="ctr"/>
                      <a:r>
                        <a:rPr lang="en-US" sz="1800" b="1" dirty="0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9.300000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9.300000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8.700000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16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80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76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1FEE5-40E3-4DC7-BD37-A99B5E37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9" y="457199"/>
            <a:ext cx="5524143" cy="1556725"/>
          </a:xfrm>
        </p:spPr>
        <p:txBody>
          <a:bodyPr anchor="b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Netflix and Hulu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4D70-A41F-478E-AFA0-1B66AB28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50" y="2384714"/>
            <a:ext cx="5476045" cy="35992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Comparing mean movie ratings between movies on Netflix and Hulu.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Ttest, reject the null hypothesis of no significant difference.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 value &lt; .05 with 95% confidence difference in means is between -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0.190 and -0.026.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3A76B42-4D0E-4EFF-B743-8660BA90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457200"/>
            <a:ext cx="2575969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0C32C42-50B2-443E-B090-CE639EA47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3360776"/>
            <a:ext cx="2575969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78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80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4C7FC-0BE0-4744-AAB7-8B01A0DA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9" y="457199"/>
            <a:ext cx="5524143" cy="1556725"/>
          </a:xfrm>
        </p:spPr>
        <p:txBody>
          <a:bodyPr anchor="b">
            <a:normAutofit/>
          </a:bodyPr>
          <a:lstStyle/>
          <a:p>
            <a:r>
              <a:rPr lang="en-US"/>
              <a:t>Netflix and Prime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D9CB-0D25-4CFB-A0EC-92F15C38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50" y="2384714"/>
            <a:ext cx="5476045" cy="35992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Comparing mean movie ratings between movies on Netflix and Prime Video.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Ttest, reject the null hypothesis of no significant difference.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 value &lt; .05 with 95% confidence difference in means is between 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-0.526 and -0.435.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16944A2-EA12-440E-9D06-B7AC8DA90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457200"/>
            <a:ext cx="2575969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8FBF9CF-171C-450F-96CB-DC34084C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3360776"/>
            <a:ext cx="2575969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662FF-5A67-4495-8111-FBFCC578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and Disney+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9209-532D-4F2F-8D3B-6AD02F50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28117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Comparing mean movie ratings between movies on Netflix and Disney+.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Ttest, reject the null hypothesis of no significant difference.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 value &lt; .05 with 95% confidence difference in means is between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0.095 and 0.282.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140BC7-0FB0-4C6E-883C-E0C67AEF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14" y="4049485"/>
            <a:ext cx="3581400" cy="261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00EC09F-224D-4ADE-92B3-311BBFBA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81" y="4049485"/>
            <a:ext cx="3581400" cy="261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C9967-B82A-48AA-801A-EA192D01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Hulu and Prime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9246-3AB4-4BC2-91E4-B68C424C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Comparing mean movie ratings between movies on Hulu and Prime Video.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Ttest, reject the null hypothesis of no significant difference.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 value &lt; .05 with 95% confidence difference in means is between 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-0.449 and -0.296.</a:t>
            </a:r>
          </a:p>
          <a:p>
            <a:endParaRPr lang="en-US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531C0A-3D09-4D88-AC17-618792A8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96751"/>
            <a:ext cx="3581400" cy="290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BA31A3F-D32B-45A3-BDBB-D5FA2606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21" y="3896751"/>
            <a:ext cx="3581400" cy="290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0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C53F8DC-E65E-42A4-ABA3-AB41274F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3A757-C38A-419F-A133-E1D9B962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49" y="457199"/>
            <a:ext cx="5524143" cy="1556725"/>
          </a:xfrm>
        </p:spPr>
        <p:txBody>
          <a:bodyPr anchor="b"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Hulu and Disney+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6F27-E812-480B-A767-B0E5C180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150" y="2384714"/>
            <a:ext cx="5476045" cy="35992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Comparing mean movie ratings between movies on Hulu and Disney+.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Ttest, reject the null hypothesis of no significant difference.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 value &lt; .05 with 95% confidence difference in means is between 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0.184 and 0.408.</a:t>
            </a:r>
          </a:p>
          <a:p>
            <a:endParaRPr lang="en-US" sz="1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48EA41C-074D-4B7A-A1A9-7F62051D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457200"/>
            <a:ext cx="2575969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CA9670A-5474-49FC-B58D-9E77C9ED6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776" y="3360776"/>
            <a:ext cx="2575969" cy="25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808F57C-E98A-4053-BD3D-4D04986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D8121B-71ED-41BD-AA7C-9E56099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65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483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GradientRiseVTI</vt:lpstr>
      <vt:lpstr>Movie Ratings on Streaming Services</vt:lpstr>
      <vt:lpstr>Summary</vt:lpstr>
      <vt:lpstr>Data</vt:lpstr>
      <vt:lpstr>Methods</vt:lpstr>
      <vt:lpstr>Netflix and Hulu</vt:lpstr>
      <vt:lpstr>Netflix and Prime Video</vt:lpstr>
      <vt:lpstr>Netflix and Disney+</vt:lpstr>
      <vt:lpstr>Hulu and Prime Video</vt:lpstr>
      <vt:lpstr>Hulu and Disney+</vt:lpstr>
      <vt:lpstr>Prime Video and Disney+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Ratings on Streaming Services</dc:title>
  <dc:creator>John Ford</dc:creator>
  <cp:lastModifiedBy>John Ford</cp:lastModifiedBy>
  <cp:revision>4</cp:revision>
  <dcterms:created xsi:type="dcterms:W3CDTF">2021-03-01T19:02:06Z</dcterms:created>
  <dcterms:modified xsi:type="dcterms:W3CDTF">2021-03-03T21:17:16Z</dcterms:modified>
</cp:coreProperties>
</file>