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4"/>
  </p:notesMasterIdLst>
  <p:sldIdLst>
    <p:sldId id="278" r:id="rId5"/>
    <p:sldId id="280" r:id="rId6"/>
    <p:sldId id="281" r:id="rId7"/>
    <p:sldId id="284" r:id="rId8"/>
    <p:sldId id="282" r:id="rId9"/>
    <p:sldId id="285" r:id="rId10"/>
    <p:sldId id="286" r:id="rId11"/>
    <p:sldId id="28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7FAF2-4851-4324-9D67-41F2B7A0B8F1}" v="457" dt="2021-01-25T20:19:13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Ford" userId="2d5af343963aa759" providerId="LiveId" clId="{9F97FAF2-4851-4324-9D67-41F2B7A0B8F1}"/>
    <pc:docChg chg="undo custSel mod addSld delSld modSld sldOrd">
      <pc:chgData name="John Ford" userId="2d5af343963aa759" providerId="LiveId" clId="{9F97FAF2-4851-4324-9D67-41F2B7A0B8F1}" dt="2021-01-25T20:20:07.231" v="2962" actId="14100"/>
      <pc:docMkLst>
        <pc:docMk/>
      </pc:docMkLst>
      <pc:sldChg chg="delSp modSp mod setBg delDesignElem">
        <pc:chgData name="John Ford" userId="2d5af343963aa759" providerId="LiveId" clId="{9F97FAF2-4851-4324-9D67-41F2B7A0B8F1}" dt="2021-01-25T20:01:39.363" v="2405" actId="20577"/>
        <pc:sldMkLst>
          <pc:docMk/>
          <pc:sldMk cId="4167884232" sldId="278"/>
        </pc:sldMkLst>
        <pc:spChg chg="mod">
          <ac:chgData name="John Ford" userId="2d5af343963aa759" providerId="LiveId" clId="{9F97FAF2-4851-4324-9D67-41F2B7A0B8F1}" dt="2021-01-25T20:01:26.310" v="2390" actId="20577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John Ford" userId="2d5af343963aa759" providerId="LiveId" clId="{9F97FAF2-4851-4324-9D67-41F2B7A0B8F1}" dt="2021-01-25T20:01:39.363" v="2405" actId="20577"/>
          <ac:spMkLst>
            <pc:docMk/>
            <pc:sldMk cId="4167884232" sldId="278"/>
            <ac:spMk id="3" creationId="{DB93FB3F-A8D4-46D3-A1C6-C79C64563729}"/>
          </ac:spMkLst>
        </pc:spChg>
        <pc:spChg chg="del">
          <ac:chgData name="John Ford" userId="2d5af343963aa759" providerId="LiveId" clId="{9F97FAF2-4851-4324-9D67-41F2B7A0B8F1}" dt="2021-01-25T19:00:53.553" v="797"/>
          <ac:spMkLst>
            <pc:docMk/>
            <pc:sldMk cId="4167884232" sldId="278"/>
            <ac:spMk id="103" creationId="{FE469E50-3893-4ED6-92BA-2985C32B0CA6}"/>
          </ac:spMkLst>
        </pc:spChg>
        <pc:picChg chg="mod">
          <ac:chgData name="John Ford" userId="2d5af343963aa759" providerId="LiveId" clId="{9F97FAF2-4851-4324-9D67-41F2B7A0B8F1}" dt="2021-01-25T19:01:53.342" v="801" actId="26606"/>
          <ac:picMkLst>
            <pc:docMk/>
            <pc:sldMk cId="4167884232" sldId="278"/>
            <ac:picMk id="5" creationId="{F8A1C807-B9AD-4C9B-BF9F-60F03428998E}"/>
          </ac:picMkLst>
        </pc:picChg>
      </pc:sldChg>
      <pc:sldChg chg="delSp modSp mod delDesignElem">
        <pc:chgData name="John Ford" userId="2d5af343963aa759" providerId="LiveId" clId="{9F97FAF2-4851-4324-9D67-41F2B7A0B8F1}" dt="2021-01-25T19:00:53.553" v="797"/>
        <pc:sldMkLst>
          <pc:docMk/>
          <pc:sldMk cId="3220235682" sldId="279"/>
        </pc:sldMkLst>
        <pc:spChg chg="mod">
          <ac:chgData name="John Ford" userId="2d5af343963aa759" providerId="LiveId" clId="{9F97FAF2-4851-4324-9D67-41F2B7A0B8F1}" dt="2021-01-20T20:22:48.080" v="242" actId="20577"/>
          <ac:spMkLst>
            <pc:docMk/>
            <pc:sldMk cId="3220235682" sldId="279"/>
            <ac:spMk id="2" creationId="{89559F60-4CE1-4E2F-86EA-1B60679F1F4A}"/>
          </ac:spMkLst>
        </pc:spChg>
        <pc:spChg chg="mod">
          <ac:chgData name="John Ford" userId="2d5af343963aa759" providerId="LiveId" clId="{9F97FAF2-4851-4324-9D67-41F2B7A0B8F1}" dt="2021-01-20T20:22:51.782" v="243" actId="20577"/>
          <ac:spMkLst>
            <pc:docMk/>
            <pc:sldMk cId="3220235682" sldId="279"/>
            <ac:spMk id="24" creationId="{F260476B-CCA6-412B-A9C5-399C34AE6F05}"/>
          </ac:spMkLst>
        </pc:spChg>
        <pc:spChg chg="del">
          <ac:chgData name="John Ford" userId="2d5af343963aa759" providerId="LiveId" clId="{9F97FAF2-4851-4324-9D67-41F2B7A0B8F1}" dt="2021-01-25T19:00:53.553" v="797"/>
          <ac:spMkLst>
            <pc:docMk/>
            <pc:sldMk cId="3220235682" sldId="279"/>
            <ac:spMk id="55" creationId="{0EF2A0DA-AE81-4A45-972E-646AC2870C2F}"/>
          </ac:spMkLst>
        </pc:spChg>
        <pc:picChg chg="del">
          <ac:chgData name="John Ford" userId="2d5af343963aa759" providerId="LiveId" clId="{9F97FAF2-4851-4324-9D67-41F2B7A0B8F1}" dt="2021-01-25T19:00:53.553" v="797"/>
          <ac:picMkLst>
            <pc:docMk/>
            <pc:sldMk cId="3220235682" sldId="279"/>
            <ac:picMk id="57" creationId="{B536FA4E-0152-4E27-91DA-0FC22D1846BB}"/>
          </ac:picMkLst>
        </pc:picChg>
      </pc:sldChg>
      <pc:sldChg chg="addSp modSp new mod setBg modAnim setClrOvrMap">
        <pc:chgData name="John Ford" userId="2d5af343963aa759" providerId="LiveId" clId="{9F97FAF2-4851-4324-9D67-41F2B7A0B8F1}" dt="2021-01-25T19:42:01.753" v="1812" actId="26606"/>
        <pc:sldMkLst>
          <pc:docMk/>
          <pc:sldMk cId="3445913302" sldId="280"/>
        </pc:sldMkLst>
        <pc:spChg chg="mod">
          <ac:chgData name="John Ford" userId="2d5af343963aa759" providerId="LiveId" clId="{9F97FAF2-4851-4324-9D67-41F2B7A0B8F1}" dt="2021-01-25T19:42:01.753" v="1812" actId="26606"/>
          <ac:spMkLst>
            <pc:docMk/>
            <pc:sldMk cId="3445913302" sldId="280"/>
            <ac:spMk id="2" creationId="{4B32B148-08A9-4B85-8FDC-D64F32362965}"/>
          </ac:spMkLst>
        </pc:spChg>
        <pc:spChg chg="mod">
          <ac:chgData name="John Ford" userId="2d5af343963aa759" providerId="LiveId" clId="{9F97FAF2-4851-4324-9D67-41F2B7A0B8F1}" dt="2021-01-25T19:42:01.753" v="1812" actId="26606"/>
          <ac:spMkLst>
            <pc:docMk/>
            <pc:sldMk cId="3445913302" sldId="280"/>
            <ac:spMk id="3" creationId="{5EF58E77-F80D-4AC5-8996-1ADA53D0F7D8}"/>
          </ac:spMkLst>
        </pc:spChg>
        <pc:spChg chg="add">
          <ac:chgData name="John Ford" userId="2d5af343963aa759" providerId="LiveId" clId="{9F97FAF2-4851-4324-9D67-41F2B7A0B8F1}" dt="2021-01-25T19:42:01.753" v="1812" actId="26606"/>
          <ac:spMkLst>
            <pc:docMk/>
            <pc:sldMk cId="3445913302" sldId="280"/>
            <ac:spMk id="8" creationId="{86C16C40-7C29-4ACC-B851-7E08E459B596}"/>
          </ac:spMkLst>
        </pc:spChg>
        <pc:grpChg chg="add">
          <ac:chgData name="John Ford" userId="2d5af343963aa759" providerId="LiveId" clId="{9F97FAF2-4851-4324-9D67-41F2B7A0B8F1}" dt="2021-01-25T19:42:01.753" v="1812" actId="26606"/>
          <ac:grpSpMkLst>
            <pc:docMk/>
            <pc:sldMk cId="3445913302" sldId="280"/>
            <ac:grpSpMk id="10" creationId="{CDD733AE-DD5E-4C77-8BCD-72BF12A06BB1}"/>
          </ac:grpSpMkLst>
        </pc:grpChg>
      </pc:sldChg>
      <pc:sldChg chg="addSp modSp new mod setBg modAnim setClrOvrMap">
        <pc:chgData name="John Ford" userId="2d5af343963aa759" providerId="LiveId" clId="{9F97FAF2-4851-4324-9D67-41F2B7A0B8F1}" dt="2021-01-25T19:41:58.504" v="1811" actId="26606"/>
        <pc:sldMkLst>
          <pc:docMk/>
          <pc:sldMk cId="3368960638" sldId="281"/>
        </pc:sldMkLst>
        <pc:spChg chg="mod">
          <ac:chgData name="John Ford" userId="2d5af343963aa759" providerId="LiveId" clId="{9F97FAF2-4851-4324-9D67-41F2B7A0B8F1}" dt="2021-01-25T19:41:58.504" v="1811" actId="26606"/>
          <ac:spMkLst>
            <pc:docMk/>
            <pc:sldMk cId="3368960638" sldId="281"/>
            <ac:spMk id="2" creationId="{49DCC96A-C85C-4A99-912B-EEC09138EE7A}"/>
          </ac:spMkLst>
        </pc:spChg>
        <pc:spChg chg="mod">
          <ac:chgData name="John Ford" userId="2d5af343963aa759" providerId="LiveId" clId="{9F97FAF2-4851-4324-9D67-41F2B7A0B8F1}" dt="2021-01-25T19:41:58.504" v="1811" actId="26606"/>
          <ac:spMkLst>
            <pc:docMk/>
            <pc:sldMk cId="3368960638" sldId="281"/>
            <ac:spMk id="3" creationId="{CD3A969C-892C-4AAF-9CC1-4199D4BC9369}"/>
          </ac:spMkLst>
        </pc:spChg>
        <pc:spChg chg="add">
          <ac:chgData name="John Ford" userId="2d5af343963aa759" providerId="LiveId" clId="{9F97FAF2-4851-4324-9D67-41F2B7A0B8F1}" dt="2021-01-25T19:41:58.504" v="1811" actId="26606"/>
          <ac:spMkLst>
            <pc:docMk/>
            <pc:sldMk cId="3368960638" sldId="281"/>
            <ac:spMk id="8" creationId="{86C16C40-7C29-4ACC-B851-7E08E459B596}"/>
          </ac:spMkLst>
        </pc:spChg>
        <pc:grpChg chg="add">
          <ac:chgData name="John Ford" userId="2d5af343963aa759" providerId="LiveId" clId="{9F97FAF2-4851-4324-9D67-41F2B7A0B8F1}" dt="2021-01-25T19:41:58.504" v="1811" actId="26606"/>
          <ac:grpSpMkLst>
            <pc:docMk/>
            <pc:sldMk cId="3368960638" sldId="281"/>
            <ac:grpSpMk id="10" creationId="{CDD733AE-DD5E-4C77-8BCD-72BF12A06BB1}"/>
          </ac:grpSpMkLst>
        </pc:grpChg>
      </pc:sldChg>
      <pc:sldChg chg="addSp modSp new mod setBg modAnim">
        <pc:chgData name="John Ford" userId="2d5af343963aa759" providerId="LiveId" clId="{9F97FAF2-4851-4324-9D67-41F2B7A0B8F1}" dt="2021-01-25T20:02:07.835" v="2406"/>
        <pc:sldMkLst>
          <pc:docMk/>
          <pc:sldMk cId="2649524840" sldId="282"/>
        </pc:sldMkLst>
        <pc:spChg chg="mod">
          <ac:chgData name="John Ford" userId="2d5af343963aa759" providerId="LiveId" clId="{9F97FAF2-4851-4324-9D67-41F2B7A0B8F1}" dt="2021-01-25T19:41:12.738" v="1809" actId="26606"/>
          <ac:spMkLst>
            <pc:docMk/>
            <pc:sldMk cId="2649524840" sldId="282"/>
            <ac:spMk id="2" creationId="{12419D29-1758-4DBC-B4A4-1D422CDEFE71}"/>
          </ac:spMkLst>
        </pc:spChg>
        <pc:spChg chg="mod">
          <ac:chgData name="John Ford" userId="2d5af343963aa759" providerId="LiveId" clId="{9F97FAF2-4851-4324-9D67-41F2B7A0B8F1}" dt="2021-01-25T20:00:26.856" v="2389" actId="20577"/>
          <ac:spMkLst>
            <pc:docMk/>
            <pc:sldMk cId="2649524840" sldId="282"/>
            <ac:spMk id="3" creationId="{182D5E22-ACD0-4CE8-8AC1-21CF2E1583DC}"/>
          </ac:spMkLst>
        </pc:spChg>
        <pc:spChg chg="add">
          <ac:chgData name="John Ford" userId="2d5af343963aa759" providerId="LiveId" clId="{9F97FAF2-4851-4324-9D67-41F2B7A0B8F1}" dt="2021-01-25T19:41:12.738" v="1809" actId="26606"/>
          <ac:spMkLst>
            <pc:docMk/>
            <pc:sldMk cId="2649524840" sldId="282"/>
            <ac:spMk id="9" creationId="{9F4444CE-BC8D-4D61-B303-4C05614E62AB}"/>
          </ac:spMkLst>
        </pc:spChg>
        <pc:spChg chg="add">
          <ac:chgData name="John Ford" userId="2d5af343963aa759" providerId="LiveId" clId="{9F97FAF2-4851-4324-9D67-41F2B7A0B8F1}" dt="2021-01-25T19:41:12.738" v="1809" actId="26606"/>
          <ac:spMkLst>
            <pc:docMk/>
            <pc:sldMk cId="2649524840" sldId="282"/>
            <ac:spMk id="11" creationId="{62423CA5-E2E1-4789-B759-9906C1C94063}"/>
          </ac:spMkLst>
        </pc:spChg>
        <pc:spChg chg="add">
          <ac:chgData name="John Ford" userId="2d5af343963aa759" providerId="LiveId" clId="{9F97FAF2-4851-4324-9D67-41F2B7A0B8F1}" dt="2021-01-25T19:41:12.738" v="1809" actId="26606"/>
          <ac:spMkLst>
            <pc:docMk/>
            <pc:sldMk cId="2649524840" sldId="282"/>
            <ac:spMk id="13" creationId="{73772B81-181F-48B7-8826-4D9686D15DF5}"/>
          </ac:spMkLst>
        </pc:spChg>
        <pc:spChg chg="add">
          <ac:chgData name="John Ford" userId="2d5af343963aa759" providerId="LiveId" clId="{9F97FAF2-4851-4324-9D67-41F2B7A0B8F1}" dt="2021-01-25T19:41:12.738" v="1809" actId="26606"/>
          <ac:spMkLst>
            <pc:docMk/>
            <pc:sldMk cId="2649524840" sldId="282"/>
            <ac:spMk id="15" creationId="{B2205F6E-03C6-4E92-877C-E2482F6599AA}"/>
          </ac:spMkLst>
        </pc:spChg>
        <pc:graphicFrameChg chg="add mod">
          <ac:chgData name="John Ford" userId="2d5af343963aa759" providerId="LiveId" clId="{9F97FAF2-4851-4324-9D67-41F2B7A0B8F1}" dt="2021-01-25T19:41:12.738" v="1809" actId="26606"/>
          <ac:graphicFrameMkLst>
            <pc:docMk/>
            <pc:sldMk cId="2649524840" sldId="282"/>
            <ac:graphicFrameMk id="4" creationId="{E9758A65-F5DF-42E4-A8C5-E76E843C79CB}"/>
          </ac:graphicFrameMkLst>
        </pc:graphicFrameChg>
      </pc:sldChg>
      <pc:sldChg chg="modSp new del mod">
        <pc:chgData name="John Ford" userId="2d5af343963aa759" providerId="LiveId" clId="{9F97FAF2-4851-4324-9D67-41F2B7A0B8F1}" dt="2021-01-25T20:03:34.760" v="2459" actId="2696"/>
        <pc:sldMkLst>
          <pc:docMk/>
          <pc:sldMk cId="4291419922" sldId="283"/>
        </pc:sldMkLst>
        <pc:spChg chg="mod">
          <ac:chgData name="John Ford" userId="2d5af343963aa759" providerId="LiveId" clId="{9F97FAF2-4851-4324-9D67-41F2B7A0B8F1}" dt="2021-01-25T19:36:19.398" v="1522" actId="20577"/>
          <ac:spMkLst>
            <pc:docMk/>
            <pc:sldMk cId="4291419922" sldId="283"/>
            <ac:spMk id="2" creationId="{5412CFF2-D954-49C1-975B-B9939E2BE87B}"/>
          </ac:spMkLst>
        </pc:spChg>
        <pc:spChg chg="mod">
          <ac:chgData name="John Ford" userId="2d5af343963aa759" providerId="LiveId" clId="{9F97FAF2-4851-4324-9D67-41F2B7A0B8F1}" dt="2021-01-25T20:03:22.697" v="2458" actId="20577"/>
          <ac:spMkLst>
            <pc:docMk/>
            <pc:sldMk cId="4291419922" sldId="283"/>
            <ac:spMk id="3" creationId="{DE8E7E19-6057-4FFE-B828-A6049480F52B}"/>
          </ac:spMkLst>
        </pc:spChg>
      </pc:sldChg>
      <pc:sldChg chg="addSp delSp modSp new mod setBg modAnim setClrOvrMap">
        <pc:chgData name="John Ford" userId="2d5af343963aa759" providerId="LiveId" clId="{9F97FAF2-4851-4324-9D67-41F2B7A0B8F1}" dt="2021-01-25T20:20:07.231" v="2962" actId="14100"/>
        <pc:sldMkLst>
          <pc:docMk/>
          <pc:sldMk cId="544133523" sldId="284"/>
        </pc:sldMkLst>
        <pc:spChg chg="mod">
          <ac:chgData name="John Ford" userId="2d5af343963aa759" providerId="LiveId" clId="{9F97FAF2-4851-4324-9D67-41F2B7A0B8F1}" dt="2021-01-25T20:19:40.047" v="2957" actId="26606"/>
          <ac:spMkLst>
            <pc:docMk/>
            <pc:sldMk cId="544133523" sldId="284"/>
            <ac:spMk id="2" creationId="{F1D98C12-C33B-403D-AAC7-B8E6EE619B28}"/>
          </ac:spMkLst>
        </pc:spChg>
        <pc:spChg chg="mod">
          <ac:chgData name="John Ford" userId="2d5af343963aa759" providerId="LiveId" clId="{9F97FAF2-4851-4324-9D67-41F2B7A0B8F1}" dt="2021-01-25T20:19:40.047" v="2957" actId="26606"/>
          <ac:spMkLst>
            <pc:docMk/>
            <pc:sldMk cId="544133523" sldId="284"/>
            <ac:spMk id="3" creationId="{B8422A66-8A15-48FB-A121-588A8F68C08A}"/>
          </ac:spMkLst>
        </pc:spChg>
        <pc:spChg chg="add del">
          <ac:chgData name="John Ford" userId="2d5af343963aa759" providerId="LiveId" clId="{9F97FAF2-4851-4324-9D67-41F2B7A0B8F1}" dt="2021-01-25T20:19:40.047" v="2957" actId="26606"/>
          <ac:spMkLst>
            <pc:docMk/>
            <pc:sldMk cId="544133523" sldId="284"/>
            <ac:spMk id="8" creationId="{86C16C40-7C29-4ACC-B851-7E08E459B596}"/>
          </ac:spMkLst>
        </pc:spChg>
        <pc:spChg chg="add del">
          <ac:chgData name="John Ford" userId="2d5af343963aa759" providerId="LiveId" clId="{9F97FAF2-4851-4324-9D67-41F2B7A0B8F1}" dt="2021-01-25T20:19:40.047" v="2957" actId="26606"/>
          <ac:spMkLst>
            <pc:docMk/>
            <pc:sldMk cId="544133523" sldId="284"/>
            <ac:spMk id="25" creationId="{9F4444CE-BC8D-4D61-B303-4C05614E62AB}"/>
          </ac:spMkLst>
        </pc:spChg>
        <pc:spChg chg="add del">
          <ac:chgData name="John Ford" userId="2d5af343963aa759" providerId="LiveId" clId="{9F97FAF2-4851-4324-9D67-41F2B7A0B8F1}" dt="2021-01-25T20:19:40.047" v="2957" actId="26606"/>
          <ac:spMkLst>
            <pc:docMk/>
            <pc:sldMk cId="544133523" sldId="284"/>
            <ac:spMk id="27" creationId="{62423CA5-E2E1-4789-B759-9906C1C94063}"/>
          </ac:spMkLst>
        </pc:spChg>
        <pc:spChg chg="add del">
          <ac:chgData name="John Ford" userId="2d5af343963aa759" providerId="LiveId" clId="{9F97FAF2-4851-4324-9D67-41F2B7A0B8F1}" dt="2021-01-25T20:19:40.047" v="2957" actId="26606"/>
          <ac:spMkLst>
            <pc:docMk/>
            <pc:sldMk cId="544133523" sldId="284"/>
            <ac:spMk id="29" creationId="{73772B81-181F-48B7-8826-4D9686D15DF5}"/>
          </ac:spMkLst>
        </pc:spChg>
        <pc:spChg chg="add del">
          <ac:chgData name="John Ford" userId="2d5af343963aa759" providerId="LiveId" clId="{9F97FAF2-4851-4324-9D67-41F2B7A0B8F1}" dt="2021-01-25T20:19:40.047" v="2957" actId="26606"/>
          <ac:spMkLst>
            <pc:docMk/>
            <pc:sldMk cId="544133523" sldId="284"/>
            <ac:spMk id="31" creationId="{B2205F6E-03C6-4E92-877C-E2482F6599AA}"/>
          </ac:spMkLst>
        </pc:spChg>
        <pc:grpChg chg="add del">
          <ac:chgData name="John Ford" userId="2d5af343963aa759" providerId="LiveId" clId="{9F97FAF2-4851-4324-9D67-41F2B7A0B8F1}" dt="2021-01-25T20:19:40.047" v="2957" actId="26606"/>
          <ac:grpSpMkLst>
            <pc:docMk/>
            <pc:sldMk cId="544133523" sldId="284"/>
            <ac:grpSpMk id="10" creationId="{CDD733AE-DD5E-4C77-8BCD-72BF12A06BB1}"/>
          </ac:grpSpMkLst>
        </pc:grpChg>
        <pc:graphicFrameChg chg="add del mod replId modGraphic">
          <ac:chgData name="John Ford" userId="2d5af343963aa759" providerId="LiveId" clId="{9F97FAF2-4851-4324-9D67-41F2B7A0B8F1}" dt="2021-01-25T20:20:07.231" v="2962" actId="14100"/>
          <ac:graphicFrameMkLst>
            <pc:docMk/>
            <pc:sldMk cId="544133523" sldId="284"/>
            <ac:graphicFrameMk id="4" creationId="{5DD9A7B6-4BF6-4102-A41C-F5A1CD0046DB}"/>
          </ac:graphicFrameMkLst>
        </pc:graphicFrameChg>
        <pc:graphicFrameChg chg="add del">
          <ac:chgData name="John Ford" userId="2d5af343963aa759" providerId="LiveId" clId="{9F97FAF2-4851-4324-9D67-41F2B7A0B8F1}" dt="2021-01-25T20:19:40.047" v="2957" actId="26606"/>
          <ac:graphicFrameMkLst>
            <pc:docMk/>
            <pc:sldMk cId="544133523" sldId="284"/>
            <ac:graphicFrameMk id="4" creationId="{5DD9A7B6-4BF6-4102-A41C-F5A1CD0046DB}"/>
          </ac:graphicFrameMkLst>
        </pc:graphicFrameChg>
      </pc:sldChg>
      <pc:sldChg chg="addSp modSp new mod setBg modAnim">
        <pc:chgData name="John Ford" userId="2d5af343963aa759" providerId="LiveId" clId="{9F97FAF2-4851-4324-9D67-41F2B7A0B8F1}" dt="2021-01-25T20:02:22.811" v="2407"/>
        <pc:sldMkLst>
          <pc:docMk/>
          <pc:sldMk cId="1351691326" sldId="285"/>
        </pc:sldMkLst>
        <pc:spChg chg="mod">
          <ac:chgData name="John Ford" userId="2d5af343963aa759" providerId="LiveId" clId="{9F97FAF2-4851-4324-9D67-41F2B7A0B8F1}" dt="2021-01-25T19:48:01.342" v="2061" actId="26606"/>
          <ac:spMkLst>
            <pc:docMk/>
            <pc:sldMk cId="1351691326" sldId="285"/>
            <ac:spMk id="2" creationId="{FF11A71D-5E24-49C5-A521-8C089989F5CD}"/>
          </ac:spMkLst>
        </pc:spChg>
        <pc:spChg chg="mod">
          <ac:chgData name="John Ford" userId="2d5af343963aa759" providerId="LiveId" clId="{9F97FAF2-4851-4324-9D67-41F2B7A0B8F1}" dt="2021-01-25T20:00:04.746" v="2367" actId="20577"/>
          <ac:spMkLst>
            <pc:docMk/>
            <pc:sldMk cId="1351691326" sldId="285"/>
            <ac:spMk id="3" creationId="{B92B0D84-A8CE-4E4A-866F-662BC05EED51}"/>
          </ac:spMkLst>
        </pc:spChg>
        <pc:spChg chg="add">
          <ac:chgData name="John Ford" userId="2d5af343963aa759" providerId="LiveId" clId="{9F97FAF2-4851-4324-9D67-41F2B7A0B8F1}" dt="2021-01-25T19:48:01.342" v="2061" actId="26606"/>
          <ac:spMkLst>
            <pc:docMk/>
            <pc:sldMk cId="1351691326" sldId="285"/>
            <ac:spMk id="9" creationId="{9F4444CE-BC8D-4D61-B303-4C05614E62AB}"/>
          </ac:spMkLst>
        </pc:spChg>
        <pc:spChg chg="add">
          <ac:chgData name="John Ford" userId="2d5af343963aa759" providerId="LiveId" clId="{9F97FAF2-4851-4324-9D67-41F2B7A0B8F1}" dt="2021-01-25T19:48:01.342" v="2061" actId="26606"/>
          <ac:spMkLst>
            <pc:docMk/>
            <pc:sldMk cId="1351691326" sldId="285"/>
            <ac:spMk id="11" creationId="{62423CA5-E2E1-4789-B759-9906C1C94063}"/>
          </ac:spMkLst>
        </pc:spChg>
        <pc:spChg chg="add">
          <ac:chgData name="John Ford" userId="2d5af343963aa759" providerId="LiveId" clId="{9F97FAF2-4851-4324-9D67-41F2B7A0B8F1}" dt="2021-01-25T19:48:01.342" v="2061" actId="26606"/>
          <ac:spMkLst>
            <pc:docMk/>
            <pc:sldMk cId="1351691326" sldId="285"/>
            <ac:spMk id="13" creationId="{73772B81-181F-48B7-8826-4D9686D15DF5}"/>
          </ac:spMkLst>
        </pc:spChg>
        <pc:spChg chg="add">
          <ac:chgData name="John Ford" userId="2d5af343963aa759" providerId="LiveId" clId="{9F97FAF2-4851-4324-9D67-41F2B7A0B8F1}" dt="2021-01-25T19:48:01.342" v="2061" actId="26606"/>
          <ac:spMkLst>
            <pc:docMk/>
            <pc:sldMk cId="1351691326" sldId="285"/>
            <ac:spMk id="15" creationId="{B2205F6E-03C6-4E92-877C-E2482F6599AA}"/>
          </ac:spMkLst>
        </pc:spChg>
        <pc:graphicFrameChg chg="add mod">
          <ac:chgData name="John Ford" userId="2d5af343963aa759" providerId="LiveId" clId="{9F97FAF2-4851-4324-9D67-41F2B7A0B8F1}" dt="2021-01-25T19:48:01.342" v="2061" actId="26606"/>
          <ac:graphicFrameMkLst>
            <pc:docMk/>
            <pc:sldMk cId="1351691326" sldId="285"/>
            <ac:graphicFrameMk id="4" creationId="{D4CE7C9A-E2CA-4F40-9B37-D37E6620356B}"/>
          </ac:graphicFrameMkLst>
        </pc:graphicFrameChg>
      </pc:sldChg>
      <pc:sldChg chg="new del">
        <pc:chgData name="John Ford" userId="2d5af343963aa759" providerId="LiveId" clId="{9F97FAF2-4851-4324-9D67-41F2B7A0B8F1}" dt="2021-01-25T19:48:19.010" v="2063" actId="680"/>
        <pc:sldMkLst>
          <pc:docMk/>
          <pc:sldMk cId="2037764505" sldId="286"/>
        </pc:sldMkLst>
      </pc:sldChg>
      <pc:sldChg chg="addSp modSp new mod setBg modAnim">
        <pc:chgData name="John Ford" userId="2d5af343963aa759" providerId="LiveId" clId="{9F97FAF2-4851-4324-9D67-41F2B7A0B8F1}" dt="2021-01-25T20:02:29.037" v="2408"/>
        <pc:sldMkLst>
          <pc:docMk/>
          <pc:sldMk cId="3953462782" sldId="286"/>
        </pc:sldMkLst>
        <pc:spChg chg="mod">
          <ac:chgData name="John Ford" userId="2d5af343963aa759" providerId="LiveId" clId="{9F97FAF2-4851-4324-9D67-41F2B7A0B8F1}" dt="2021-01-25T19:59:24.666" v="2344" actId="26606"/>
          <ac:spMkLst>
            <pc:docMk/>
            <pc:sldMk cId="3953462782" sldId="286"/>
            <ac:spMk id="2" creationId="{F62CAC23-9F2A-4B1F-B828-D913F8C2D94D}"/>
          </ac:spMkLst>
        </pc:spChg>
        <pc:spChg chg="mod">
          <ac:chgData name="John Ford" userId="2d5af343963aa759" providerId="LiveId" clId="{9F97FAF2-4851-4324-9D67-41F2B7A0B8F1}" dt="2021-01-25T19:59:54.663" v="2353" actId="20577"/>
          <ac:spMkLst>
            <pc:docMk/>
            <pc:sldMk cId="3953462782" sldId="286"/>
            <ac:spMk id="3" creationId="{8B6D02F8-9C36-4745-B278-10C26A3E9AD9}"/>
          </ac:spMkLst>
        </pc:spChg>
        <pc:spChg chg="add">
          <ac:chgData name="John Ford" userId="2d5af343963aa759" providerId="LiveId" clId="{9F97FAF2-4851-4324-9D67-41F2B7A0B8F1}" dt="2021-01-25T19:59:24.666" v="2344" actId="26606"/>
          <ac:spMkLst>
            <pc:docMk/>
            <pc:sldMk cId="3953462782" sldId="286"/>
            <ac:spMk id="9" creationId="{9F4444CE-BC8D-4D61-B303-4C05614E62AB}"/>
          </ac:spMkLst>
        </pc:spChg>
        <pc:spChg chg="add">
          <ac:chgData name="John Ford" userId="2d5af343963aa759" providerId="LiveId" clId="{9F97FAF2-4851-4324-9D67-41F2B7A0B8F1}" dt="2021-01-25T19:59:24.666" v="2344" actId="26606"/>
          <ac:spMkLst>
            <pc:docMk/>
            <pc:sldMk cId="3953462782" sldId="286"/>
            <ac:spMk id="11" creationId="{62423CA5-E2E1-4789-B759-9906C1C94063}"/>
          </ac:spMkLst>
        </pc:spChg>
        <pc:spChg chg="add">
          <ac:chgData name="John Ford" userId="2d5af343963aa759" providerId="LiveId" clId="{9F97FAF2-4851-4324-9D67-41F2B7A0B8F1}" dt="2021-01-25T19:59:24.666" v="2344" actId="26606"/>
          <ac:spMkLst>
            <pc:docMk/>
            <pc:sldMk cId="3953462782" sldId="286"/>
            <ac:spMk id="13" creationId="{73772B81-181F-48B7-8826-4D9686D15DF5}"/>
          </ac:spMkLst>
        </pc:spChg>
        <pc:spChg chg="add">
          <ac:chgData name="John Ford" userId="2d5af343963aa759" providerId="LiveId" clId="{9F97FAF2-4851-4324-9D67-41F2B7A0B8F1}" dt="2021-01-25T19:59:24.666" v="2344" actId="26606"/>
          <ac:spMkLst>
            <pc:docMk/>
            <pc:sldMk cId="3953462782" sldId="286"/>
            <ac:spMk id="15" creationId="{B2205F6E-03C6-4E92-877C-E2482F6599AA}"/>
          </ac:spMkLst>
        </pc:spChg>
        <pc:graphicFrameChg chg="add mod">
          <ac:chgData name="John Ford" userId="2d5af343963aa759" providerId="LiveId" clId="{9F97FAF2-4851-4324-9D67-41F2B7A0B8F1}" dt="2021-01-25T19:59:24.666" v="2344" actId="26606"/>
          <ac:graphicFrameMkLst>
            <pc:docMk/>
            <pc:sldMk cId="3953462782" sldId="286"/>
            <ac:graphicFrameMk id="4" creationId="{18517EB7-528C-44EC-B136-E744F7C69AFD}"/>
          </ac:graphicFrameMkLst>
        </pc:graphicFrameChg>
      </pc:sldChg>
      <pc:sldChg chg="modSp new del mod">
        <pc:chgData name="John Ford" userId="2d5af343963aa759" providerId="LiveId" clId="{9F97FAF2-4851-4324-9D67-41F2B7A0B8F1}" dt="2021-01-25T20:15:39.698" v="2945" actId="2696"/>
        <pc:sldMkLst>
          <pc:docMk/>
          <pc:sldMk cId="28146577" sldId="287"/>
        </pc:sldMkLst>
        <pc:spChg chg="mod">
          <ac:chgData name="John Ford" userId="2d5af343963aa759" providerId="LiveId" clId="{9F97FAF2-4851-4324-9D67-41F2B7A0B8F1}" dt="2021-01-25T20:03:44.948" v="2475" actId="20577"/>
          <ac:spMkLst>
            <pc:docMk/>
            <pc:sldMk cId="28146577" sldId="287"/>
            <ac:spMk id="2" creationId="{E19B96D4-F234-4A0B-B783-D42231048674}"/>
          </ac:spMkLst>
        </pc:spChg>
        <pc:spChg chg="mod">
          <ac:chgData name="John Ford" userId="2d5af343963aa759" providerId="LiveId" clId="{9F97FAF2-4851-4324-9D67-41F2B7A0B8F1}" dt="2021-01-25T20:13:33.210" v="2923" actId="20577"/>
          <ac:spMkLst>
            <pc:docMk/>
            <pc:sldMk cId="28146577" sldId="287"/>
            <ac:spMk id="3" creationId="{333CC473-E7EA-4052-BC99-4A89D8DD8BB1}"/>
          </ac:spMkLst>
        </pc:spChg>
      </pc:sldChg>
      <pc:sldChg chg="modSp add mod ord modAnim">
        <pc:chgData name="John Ford" userId="2d5af343963aa759" providerId="LiveId" clId="{9F97FAF2-4851-4324-9D67-41F2B7A0B8F1}" dt="2021-01-25T20:18:27.983" v="2950"/>
        <pc:sldMkLst>
          <pc:docMk/>
          <pc:sldMk cId="2214873187" sldId="288"/>
        </pc:sldMkLst>
        <pc:spChg chg="mod">
          <ac:chgData name="John Ford" userId="2d5af343963aa759" providerId="LiveId" clId="{9F97FAF2-4851-4324-9D67-41F2B7A0B8F1}" dt="2021-01-25T20:15:12.173" v="2941" actId="20577"/>
          <ac:spMkLst>
            <pc:docMk/>
            <pc:sldMk cId="2214873187" sldId="288"/>
            <ac:spMk id="2" creationId="{49DCC96A-C85C-4A99-912B-EEC09138EE7A}"/>
          </ac:spMkLst>
        </pc:spChg>
        <pc:spChg chg="mod">
          <ac:chgData name="John Ford" userId="2d5af343963aa759" providerId="LiveId" clId="{9F97FAF2-4851-4324-9D67-41F2B7A0B8F1}" dt="2021-01-25T20:17:02.935" v="2949" actId="20577"/>
          <ac:spMkLst>
            <pc:docMk/>
            <pc:sldMk cId="2214873187" sldId="288"/>
            <ac:spMk id="3" creationId="{CD3A969C-892C-4AAF-9CC1-4199D4BC936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d5af343963aa759/Desktop/Thinkful%20documents/Housing%20price%20capstone%202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d5af343963aa759/Desktop/Thinkful%20documents/Housing%20price%20capstone%202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d5af343963aa759/Desktop/Thinkful%20documents/Housing%20price%20capstone%202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Full Bathrooms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 price capstone 2 project.xlsx]Full Bath'!$K$16:$L$16</c:f>
                <c:numCache>
                  <c:formatCode>General</c:formatCode>
                  <c:ptCount val="2"/>
                  <c:pt idx="0">
                    <c:v>3290.0771163751006</c:v>
                  </c:pt>
                  <c:pt idx="1">
                    <c:v>5733.95126945222</c:v>
                  </c:pt>
                </c:numCache>
              </c:numRef>
            </c:plus>
            <c:minus>
              <c:numRef>
                <c:f>'[Housing price capstone 2 project.xlsx]Full Bath'!$K$17:$L$17</c:f>
                <c:numCache>
                  <c:formatCode>General</c:formatCode>
                  <c:ptCount val="2"/>
                  <c:pt idx="0">
                    <c:v>3290.0771163751006</c:v>
                  </c:pt>
                  <c:pt idx="1">
                    <c:v>5733.95126945222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 price capstone 2 project.xlsx]Full Bath'!$K$11,'[Housing price capstone 2 project.xlsx]Full Bath'!$L$11</c:f>
              <c:strCache>
                <c:ptCount val="2"/>
                <c:pt idx="0">
                  <c:v>0 or 1</c:v>
                </c:pt>
                <c:pt idx="1">
                  <c:v>2 or 3</c:v>
                </c:pt>
              </c:strCache>
            </c:strRef>
          </c:cat>
          <c:val>
            <c:numRef>
              <c:f>'[Housing price capstone 2 project.xlsx]Full Bath'!$K$12:$L$12</c:f>
              <c:numCache>
                <c:formatCode>General</c:formatCode>
                <c:ptCount val="2"/>
                <c:pt idx="0">
                  <c:v>135167.28983308043</c:v>
                </c:pt>
                <c:pt idx="1">
                  <c:v>218563.92259675407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09-406E-8243-8F9CEF375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045088"/>
        <c:axId val="615045416"/>
      </c:barChart>
      <c:catAx>
        <c:axId val="615045088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045416"/>
        <c:crosses val="autoZero"/>
        <c:auto val="0"/>
        <c:lblAlgn val="ctr"/>
        <c:lblOffset val="100"/>
        <c:tickLblSkip val="1"/>
        <c:noMultiLvlLbl val="0"/>
      </c:catAx>
      <c:valAx>
        <c:axId val="615045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045088"/>
        <c:crosses val="autoZero"/>
        <c:crossBetween val="between"/>
        <c:majorUnit val="25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Zero</a:t>
            </a:r>
            <a:r>
              <a:rPr lang="en-US" baseline="0"/>
              <a:t> Fireplaces and All Fireplaces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 price capstone 2 project.xlsx]Fireplaces'!$K$17:$L$17</c:f>
                <c:numCache>
                  <c:formatCode>General</c:formatCode>
                  <c:ptCount val="2"/>
                  <c:pt idx="0">
                    <c:v>3315.5481569128988</c:v>
                  </c:pt>
                  <c:pt idx="1">
                    <c:v>6140.3169340855766</c:v>
                  </c:pt>
                </c:numCache>
              </c:numRef>
            </c:plus>
            <c:minus>
              <c:numRef>
                <c:f>'[Housing price capstone 2 project.xlsx]Fireplaces'!$K$18:$L$18</c:f>
                <c:numCache>
                  <c:formatCode>General</c:formatCode>
                  <c:ptCount val="2"/>
                  <c:pt idx="0">
                    <c:v>3315.5481569128988</c:v>
                  </c:pt>
                  <c:pt idx="1">
                    <c:v>6140.3169340855766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 price capstone 2 project.xlsx]Fireplaces'!$K$12,'[Housing price capstone 2 project.xlsx]Fireplaces'!$L$12</c:f>
              <c:strCache>
                <c:ptCount val="2"/>
                <c:pt idx="0">
                  <c:v>Zero Fireplaces</c:v>
                </c:pt>
                <c:pt idx="1">
                  <c:v>Any Fireplaces</c:v>
                </c:pt>
              </c:strCache>
            </c:strRef>
          </c:cat>
          <c:val>
            <c:numRef>
              <c:f>'[Housing price capstone 2 project.xlsx]Fireplaces'!$K$13:$L$13</c:f>
              <c:numCache>
                <c:formatCode>General</c:formatCode>
                <c:ptCount val="2"/>
                <c:pt idx="0">
                  <c:v>141331.48260869566</c:v>
                </c:pt>
                <c:pt idx="1">
                  <c:v>216397.69220779222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D-4581-9602-05C01E874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6391816"/>
        <c:axId val="616387880"/>
      </c:barChart>
      <c:catAx>
        <c:axId val="616391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87880"/>
        <c:crosses val="autoZero"/>
        <c:auto val="1"/>
        <c:lblAlgn val="ctr"/>
        <c:lblOffset val="100"/>
        <c:noMultiLvlLbl val="0"/>
      </c:catAx>
      <c:valAx>
        <c:axId val="6163878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391816"/>
        <c:crosses val="autoZero"/>
        <c:crossBetween val="between"/>
        <c:majorUnit val="25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 Built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'[Housing price capstone 2 project.xlsx]Year Built'!$K$11:$L$11</c:f>
                <c:numCache>
                  <c:formatCode>General</c:formatCode>
                  <c:ptCount val="2"/>
                  <c:pt idx="0">
                    <c:v>3604.7579629187385</c:v>
                  </c:pt>
                  <c:pt idx="1">
                    <c:v>6694.963077385607</c:v>
                  </c:pt>
                </c:numCache>
              </c:numRef>
            </c:plus>
            <c:minus>
              <c:numRef>
                <c:f>'[Housing price capstone 2 project.xlsx]Year Built'!$K$12:$L$12</c:f>
                <c:numCache>
                  <c:formatCode>General</c:formatCode>
                  <c:ptCount val="2"/>
                  <c:pt idx="0">
                    <c:v>3604.7579629187385</c:v>
                  </c:pt>
                  <c:pt idx="1">
                    <c:v>6694.963077385607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'[Housing price capstone 2 project.xlsx]Year Built'!$K$6,'[Housing price capstone 2 project.xlsx]Year Built'!$L$6</c:f>
              <c:strCache>
                <c:ptCount val="2"/>
                <c:pt idx="0">
                  <c:v>1950-79</c:v>
                </c:pt>
                <c:pt idx="1">
                  <c:v>1980-10</c:v>
                </c:pt>
              </c:strCache>
            </c:strRef>
          </c:cat>
          <c:val>
            <c:numRef>
              <c:f>'[Housing price capstone 2 project.xlsx]Year Built'!$K$7:$L$7</c:f>
              <c:numCache>
                <c:formatCode>General</c:formatCode>
                <c:ptCount val="2"/>
                <c:pt idx="0">
                  <c:v>149419.23773584905</c:v>
                </c:pt>
                <c:pt idx="1">
                  <c:v>233482.32516339869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1-4EBF-9C1F-04B224542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955328"/>
        <c:axId val="693955000"/>
      </c:barChart>
      <c:catAx>
        <c:axId val="69395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955000"/>
        <c:crosses val="autoZero"/>
        <c:auto val="1"/>
        <c:lblAlgn val="ctr"/>
        <c:lblOffset val="100"/>
        <c:noMultiLvlLbl val="0"/>
      </c:catAx>
      <c:valAx>
        <c:axId val="693955000"/>
        <c:scaling>
          <c:orientation val="minMax"/>
          <c:max val="2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955328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5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195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93182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37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5439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462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82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541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1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7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4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7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3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4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1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3" t="9091" r="39190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4200" dirty="0"/>
            </a:br>
            <a:r>
              <a:rPr lang="en-US" sz="4200" dirty="0"/>
              <a:t>Driving Factors of Home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US" dirty="0"/>
              <a:t>John Ford</a:t>
            </a:r>
          </a:p>
          <a:p>
            <a:r>
              <a:rPr lang="en-US" dirty="0"/>
              <a:t>Capstone 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32B148-08A9-4B85-8FDC-D64F3236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8E77-F80D-4AC5-8996-1ADA53D0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Which factors drive home prices?</a:t>
            </a:r>
          </a:p>
          <a:p>
            <a:r>
              <a:rPr lang="en-US" dirty="0"/>
              <a:t>Variables that were tested for significant difference. 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Number of fireplaces</a:t>
            </a:r>
          </a:p>
          <a:p>
            <a:pPr lvl="1"/>
            <a:r>
              <a:rPr lang="en-US" dirty="0"/>
              <a:t>Year a house was built. </a:t>
            </a:r>
          </a:p>
        </p:txBody>
      </p:sp>
    </p:spTree>
    <p:extLst>
      <p:ext uri="{BB962C8B-B14F-4D97-AF65-F5344CB8AC3E}">
        <p14:creationId xmlns:p14="http://schemas.microsoft.com/office/powerpoint/2010/main" val="344591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DCC96A-C85C-4A99-912B-EEC09138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969C-892C-4AAF-9CC1-4199D4BC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Comprised of 1,460 homes sold in Ames, Iowa between 2006 and 2010. </a:t>
            </a:r>
          </a:p>
          <a:p>
            <a:r>
              <a:rPr lang="en-US" dirty="0"/>
              <a:t>81 distinct variables accounted for. </a:t>
            </a:r>
          </a:p>
          <a:p>
            <a:r>
              <a:rPr lang="en-US" dirty="0"/>
              <a:t>Data originally comes from Kaggle. </a:t>
            </a:r>
          </a:p>
        </p:txBody>
      </p:sp>
    </p:spTree>
    <p:extLst>
      <p:ext uri="{BB962C8B-B14F-4D97-AF65-F5344CB8AC3E}">
        <p14:creationId xmlns:p14="http://schemas.microsoft.com/office/powerpoint/2010/main" val="3368960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D98C12-C33B-403D-AAC7-B8E6EE61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2A66-8A15-48FB-A121-588A8F68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A/A test to make sure the data was unbiased. </a:t>
            </a:r>
          </a:p>
          <a:p>
            <a:r>
              <a:rPr lang="en-US" dirty="0"/>
              <a:t>Pivot tables to filter data. </a:t>
            </a:r>
          </a:p>
          <a:p>
            <a:r>
              <a:rPr lang="en-US" dirty="0"/>
              <a:t>Data analysis </a:t>
            </a:r>
            <a:r>
              <a:rPr lang="en-US" dirty="0" err="1"/>
              <a:t>toolpak</a:t>
            </a:r>
            <a:r>
              <a:rPr lang="en-US" dirty="0"/>
              <a:t> I excel to run two sample t-tests. </a:t>
            </a:r>
          </a:p>
          <a:p>
            <a:r>
              <a:rPr lang="en-US" dirty="0"/>
              <a:t>Use bar charts with error bars to show how different samples are.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D9A7B6-4BF6-4102-A41C-F5A1CD004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70642"/>
              </p:ext>
            </p:extLst>
          </p:nvPr>
        </p:nvGraphicFramePr>
        <p:xfrm>
          <a:off x="1900967" y="3896138"/>
          <a:ext cx="5215781" cy="2504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5345">
                  <a:extLst>
                    <a:ext uri="{9D8B030D-6E8A-4147-A177-3AD203B41FA5}">
                      <a16:colId xmlns:a16="http://schemas.microsoft.com/office/drawing/2014/main" val="2881710532"/>
                    </a:ext>
                  </a:extLst>
                </a:gridCol>
                <a:gridCol w="962692">
                  <a:extLst>
                    <a:ext uri="{9D8B030D-6E8A-4147-A177-3AD203B41FA5}">
                      <a16:colId xmlns:a16="http://schemas.microsoft.com/office/drawing/2014/main" val="101751537"/>
                    </a:ext>
                  </a:extLst>
                </a:gridCol>
                <a:gridCol w="847744">
                  <a:extLst>
                    <a:ext uri="{9D8B030D-6E8A-4147-A177-3AD203B41FA5}">
                      <a16:colId xmlns:a16="http://schemas.microsoft.com/office/drawing/2014/main" val="1128780649"/>
                    </a:ext>
                  </a:extLst>
                </a:gridCol>
              </a:tblGrid>
              <a:tr h="213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 1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Variable 2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232143"/>
                  </a:ext>
                </a:extLst>
              </a:tr>
              <a:tr h="213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149419.2377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233482.325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184065"/>
                  </a:ext>
                </a:extLst>
              </a:tr>
              <a:tr h="2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1788121781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7122243189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1486647"/>
                  </a:ext>
                </a:extLst>
              </a:tr>
              <a:tr h="2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Observations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0853174"/>
                  </a:ext>
                </a:extLst>
              </a:tr>
              <a:tr h="2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Hypothesized Mean Difference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940916"/>
                  </a:ext>
                </a:extLst>
              </a:tr>
              <a:tr h="2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7454756"/>
                  </a:ext>
                </a:extLst>
              </a:tr>
              <a:tr h="2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Stat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-21.69670426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586499"/>
                  </a:ext>
                </a:extLst>
              </a:tr>
              <a:tr h="2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4.87502E-85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0546982"/>
                  </a:ext>
                </a:extLst>
              </a:tr>
              <a:tr h="2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one-tail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1.646499045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144521"/>
                  </a:ext>
                </a:extLst>
              </a:tr>
              <a:tr h="2295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P(T&lt;=t)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9.75004E-85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204218"/>
                  </a:ext>
                </a:extLst>
              </a:tr>
              <a:tr h="241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Critical two-tail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1.962526357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10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33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19D29-1758-4DBC-B4A4-1D422CDE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Full Bathrooms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5E22-ACD0-4CE8-8AC1-21CF2E15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Comparing sale price of homes with 0 or 1 bathroom to homes with 2 or 3. </a:t>
            </a:r>
          </a:p>
          <a:p>
            <a:r>
              <a:rPr lang="en-US" dirty="0">
                <a:solidFill>
                  <a:schemeClr val="bg1"/>
                </a:solidFill>
              </a:rPr>
              <a:t>Can reject the null hypothesis that there would be no significant difference. </a:t>
            </a:r>
          </a:p>
          <a:p>
            <a:r>
              <a:rPr lang="en-US" dirty="0">
                <a:solidFill>
                  <a:schemeClr val="bg1"/>
                </a:solidFill>
              </a:rPr>
              <a:t>P&lt;.05 95% confidence difference of means is between $90,007 and $76,785.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758A65-F5DF-42E4-A8C5-E76E843C7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226318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95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1A71D-5E24-49C5-A521-8C089989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Fireplaces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0D84-A8CE-4E4A-866F-662BC05E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Comparing sale price of homes with zero fireplaces to homes with any number of fireplaces. </a:t>
            </a:r>
          </a:p>
          <a:p>
            <a:r>
              <a:rPr lang="en-US" dirty="0">
                <a:solidFill>
                  <a:schemeClr val="bg1"/>
                </a:solidFill>
              </a:rPr>
              <a:t>Can reject null hypothesis of no significant difference. </a:t>
            </a:r>
          </a:p>
          <a:p>
            <a:r>
              <a:rPr lang="en-US" dirty="0">
                <a:solidFill>
                  <a:schemeClr val="bg1"/>
                </a:solidFill>
              </a:rPr>
              <a:t>P&gt;.05 with 95% confidence difference of means is between $</a:t>
            </a: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82,044 and $68,087.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CE7C9A-E2CA-4F40-9B37-D37E66203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566086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169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CAC23-9F2A-4B1F-B828-D913F8C2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Year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02F8-9C36-4745-B278-10C26A3E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Comparing homes built between 1950-1979 and 1980-2010.  </a:t>
            </a:r>
          </a:p>
          <a:p>
            <a:r>
              <a:rPr lang="en-US" dirty="0">
                <a:solidFill>
                  <a:schemeClr val="bg1"/>
                </a:solidFill>
              </a:rPr>
              <a:t>Excluding homes built before 1950. </a:t>
            </a:r>
          </a:p>
          <a:p>
            <a:r>
              <a:rPr lang="en-US" dirty="0">
                <a:solidFill>
                  <a:schemeClr val="bg1"/>
                </a:solidFill>
              </a:rPr>
              <a:t>Reject null hypothesis that there is no significant difference. </a:t>
            </a:r>
          </a:p>
          <a:p>
            <a:r>
              <a:rPr lang="en-US" dirty="0">
                <a:solidFill>
                  <a:schemeClr val="bg1"/>
                </a:solidFill>
              </a:rPr>
              <a:t>P&lt;.05 with 95% confidence difference of means is between $91,666 and $76,459.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517EB7-528C-44EC-B136-E744F7C69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774913"/>
              </p:ext>
            </p:extLst>
          </p:nvPr>
        </p:nvGraphicFramePr>
        <p:xfrm>
          <a:off x="6096001" y="972608"/>
          <a:ext cx="5143500" cy="4900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4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DCC96A-C85C-4A99-912B-EEC09138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969C-892C-4AAF-9CC1-4199D4BC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These three factors all significantly drive home prices. </a:t>
            </a:r>
          </a:p>
          <a:p>
            <a:r>
              <a:rPr lang="en-US" dirty="0"/>
              <a:t>Full Bathrooms and year-built  drive home prices a little higher than number of fireplaces.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7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Thank You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 Driving Factors of Home Prices</vt:lpstr>
      <vt:lpstr>Summary</vt:lpstr>
      <vt:lpstr>Data</vt:lpstr>
      <vt:lpstr>Methods</vt:lpstr>
      <vt:lpstr>Full Bathrooms</vt:lpstr>
      <vt:lpstr>Fireplaces</vt:lpstr>
      <vt:lpstr>Year Built</vt:lpstr>
      <vt:lpstr>Recommendations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Driving Factors of Home Prices</dc:title>
  <dc:creator>John Ford</dc:creator>
  <cp:lastModifiedBy>John Ford</cp:lastModifiedBy>
  <cp:revision>1</cp:revision>
  <dcterms:created xsi:type="dcterms:W3CDTF">2021-01-25T19:59:24Z</dcterms:created>
  <dcterms:modified xsi:type="dcterms:W3CDTF">2021-01-25T20:20:30Z</dcterms:modified>
</cp:coreProperties>
</file>