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0972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>
        <p:scale>
          <a:sx n="80" d="100"/>
          <a:sy n="80" d="100"/>
        </p:scale>
        <p:origin x="2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646133"/>
            <a:ext cx="9326880" cy="350181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2989"/>
            <a:ext cx="8229600" cy="242845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35517"/>
            <a:ext cx="236601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35517"/>
            <a:ext cx="696087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507618"/>
            <a:ext cx="9464040" cy="418401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731215"/>
            <a:ext cx="9464040" cy="22002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677584"/>
            <a:ext cx="46634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677584"/>
            <a:ext cx="46634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35519"/>
            <a:ext cx="946404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465706"/>
            <a:ext cx="4642008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674110"/>
            <a:ext cx="46420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465706"/>
            <a:ext cx="4664869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674110"/>
            <a:ext cx="466486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448226"/>
            <a:ext cx="5554980" cy="714798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448226"/>
            <a:ext cx="5554980" cy="714798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35519"/>
            <a:ext cx="94640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677584"/>
            <a:ext cx="94640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9322649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93721-9B0B-724A-86ED-8441D1594760}"/>
              </a:ext>
            </a:extLst>
          </p:cNvPr>
          <p:cNvSpPr txBox="1"/>
          <p:nvPr/>
        </p:nvSpPr>
        <p:spPr>
          <a:xfrm>
            <a:off x="3618951" y="1927321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3605180" y="112818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2283026" y="1393450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2283026" y="167964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3605180" y="1431380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8400986" y="139684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8400986" y="168303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7881300" y="76255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7327180" y="420228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pam_site</a:t>
            </a:r>
            <a:endParaRPr lang="en-US" sz="192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4CA9E-6897-D543-936F-9C624F1057B0}"/>
              </a:ext>
            </a:extLst>
          </p:cNvPr>
          <p:cNvSpPr txBox="1"/>
          <p:nvPr/>
        </p:nvSpPr>
        <p:spPr>
          <a:xfrm>
            <a:off x="6190920" y="42022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cut_site</a:t>
            </a:r>
            <a:endParaRPr lang="en-US" sz="192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6B6510-A887-B042-8406-CE9032BDDC91}"/>
              </a:ext>
            </a:extLst>
          </p:cNvPr>
          <p:cNvCxnSpPr>
            <a:cxnSpLocks/>
          </p:cNvCxnSpPr>
          <p:nvPr/>
        </p:nvCxnSpPr>
        <p:spPr>
          <a:xfrm flipH="1" flipV="1">
            <a:off x="6812305" y="803194"/>
            <a:ext cx="211349" cy="383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2F6860-8CA3-9549-AC20-07FBE71BCE69}"/>
              </a:ext>
            </a:extLst>
          </p:cNvPr>
          <p:cNvSpPr txBox="1"/>
          <p:nvPr/>
        </p:nvSpPr>
        <p:spPr>
          <a:xfrm>
            <a:off x="4124850" y="853654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D2918-244F-8542-9655-489B690ABB50}"/>
              </a:ext>
            </a:extLst>
          </p:cNvPr>
          <p:cNvSpPr txBox="1"/>
          <p:nvPr/>
        </p:nvSpPr>
        <p:spPr>
          <a:xfrm>
            <a:off x="3301770" y="7707911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TTV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TACA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894CD2-9299-B24B-A26A-8703F2812769}"/>
              </a:ext>
            </a:extLst>
          </p:cNvPr>
          <p:cNvCxnSpPr>
            <a:cxnSpLocks/>
          </p:cNvCxnSpPr>
          <p:nvPr/>
        </p:nvCxnSpPr>
        <p:spPr>
          <a:xfrm>
            <a:off x="2224280" y="8022177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13041-1265-A241-B08E-16FE1F93CDCA}"/>
              </a:ext>
            </a:extLst>
          </p:cNvPr>
          <p:cNvCxnSpPr>
            <a:cxnSpLocks/>
          </p:cNvCxnSpPr>
          <p:nvPr/>
        </p:nvCxnSpPr>
        <p:spPr>
          <a:xfrm>
            <a:off x="2224280" y="8308372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0BC938-5E7D-BA46-8DEF-593BE65541B1}"/>
              </a:ext>
            </a:extLst>
          </p:cNvPr>
          <p:cNvSpPr txBox="1"/>
          <p:nvPr/>
        </p:nvSpPr>
        <p:spPr>
          <a:xfrm>
            <a:off x="3301770" y="8047039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CC058-AAF1-6846-98F8-99FFF28865A1}"/>
              </a:ext>
            </a:extLst>
          </p:cNvPr>
          <p:cNvCxnSpPr>
            <a:cxnSpLocks/>
          </p:cNvCxnSpPr>
          <p:nvPr/>
        </p:nvCxnSpPr>
        <p:spPr>
          <a:xfrm>
            <a:off x="8923079" y="8022177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55827-EAEB-7249-9756-883910B95D00}"/>
              </a:ext>
            </a:extLst>
          </p:cNvPr>
          <p:cNvCxnSpPr>
            <a:cxnSpLocks/>
          </p:cNvCxnSpPr>
          <p:nvPr/>
        </p:nvCxnSpPr>
        <p:spPr>
          <a:xfrm>
            <a:off x="8923079" y="8308372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42E07B-2E18-7E41-8B46-DAE672F10EF9}"/>
              </a:ext>
            </a:extLst>
          </p:cNvPr>
          <p:cNvCxnSpPr>
            <a:cxnSpLocks/>
          </p:cNvCxnSpPr>
          <p:nvPr/>
        </p:nvCxnSpPr>
        <p:spPr>
          <a:xfrm flipV="1">
            <a:off x="3509498" y="7346367"/>
            <a:ext cx="0" cy="421689"/>
          </a:xfrm>
          <a:prstGeom prst="straightConnector1">
            <a:avLst/>
          </a:prstGeom>
          <a:ln w="28575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E2D370-504E-0E4F-88B6-46200621BD41}"/>
              </a:ext>
            </a:extLst>
          </p:cNvPr>
          <p:cNvSpPr txBox="1"/>
          <p:nvPr/>
        </p:nvSpPr>
        <p:spPr>
          <a:xfrm>
            <a:off x="3032833" y="6946202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pam_site</a:t>
            </a:r>
            <a:endParaRPr lang="en-US" sz="192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562B62-3109-CF45-AE96-2E46B751F339}"/>
              </a:ext>
            </a:extLst>
          </p:cNvPr>
          <p:cNvSpPr txBox="1"/>
          <p:nvPr/>
        </p:nvSpPr>
        <p:spPr>
          <a:xfrm>
            <a:off x="7471777" y="694620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cut_site</a:t>
            </a:r>
            <a:endParaRPr lang="en-US" sz="192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181621-E464-AA4B-B4DC-2A7D49EE0288}"/>
              </a:ext>
            </a:extLst>
          </p:cNvPr>
          <p:cNvCxnSpPr>
            <a:cxnSpLocks/>
          </p:cNvCxnSpPr>
          <p:nvPr/>
        </p:nvCxnSpPr>
        <p:spPr>
          <a:xfrm flipV="1">
            <a:off x="7963289" y="7346367"/>
            <a:ext cx="0" cy="421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551075" y="131616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209712" y="7935943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AsCas12a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53AE90-B8EA-8541-B85A-30F0B5020DDC}"/>
              </a:ext>
            </a:extLst>
          </p:cNvPr>
          <p:cNvSpPr txBox="1"/>
          <p:nvPr/>
        </p:nvSpPr>
        <p:spPr>
          <a:xfrm>
            <a:off x="4595352" y="2630488"/>
            <a:ext cx="472208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20nt spacer sequence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6D4CDD-4E7A-DB46-A0D6-A17FFFB7B260}"/>
              </a:ext>
            </a:extLst>
          </p:cNvPr>
          <p:cNvGrpSpPr/>
          <p:nvPr/>
        </p:nvGrpSpPr>
        <p:grpSpPr>
          <a:xfrm>
            <a:off x="3800332" y="1834568"/>
            <a:ext cx="3865401" cy="179803"/>
            <a:chOff x="2537530" y="2602325"/>
            <a:chExt cx="3623813" cy="16856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9F79EB1-F80D-CA41-B0AC-13A629ED737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5E126A-D03E-3C45-BB70-618113CC43B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7E0B8D-1227-7344-BAFB-029F508519E7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D898DB-EA2A-BC44-AAB4-2A602EBE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7E878E1-0176-184D-9834-DCEE4586269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E1872E9-8570-8F4F-B122-01485A0C1374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A82A09-076B-544E-B19E-84B7900FED9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446559-C4BF-8D48-BBCB-DA043B8A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75B242E-11C9-E74D-B4CC-0CB7D23F75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2C75DA4-4303-444F-9E2F-04604A45BE6B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D3208D-8300-404E-B4BF-0B746398A09D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9BF57D-79E3-A04A-BA12-D069BB191472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A5011C-60EB-F444-AB1A-67FC36E04B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E93BDE-9977-DA4A-B407-584F612A63E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30B639-C629-004F-84D1-29FAF79D7DE2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DA4212-2108-8841-9DCD-5BF5EAEB5EC5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DC3F2C-6701-2D47-9435-BE8031C6E418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DD4008-385A-534D-8E04-D381E482C00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AF164AA-4FC5-064D-9AAC-23404633DA04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05FC10D-1A00-3C42-9844-167E0362AC71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AE4CB-5923-7844-8C49-78F3DB752DB1}"/>
              </a:ext>
            </a:extLst>
          </p:cNvPr>
          <p:cNvGrpSpPr/>
          <p:nvPr/>
        </p:nvGrpSpPr>
        <p:grpSpPr>
          <a:xfrm>
            <a:off x="4328298" y="8460490"/>
            <a:ext cx="4459303" cy="179805"/>
            <a:chOff x="3109711" y="5563996"/>
            <a:chExt cx="4180597" cy="16856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EA55D2E-0C64-F740-8B2A-A1F532F58FCE}"/>
                </a:ext>
              </a:extLst>
            </p:cNvPr>
            <p:cNvGrpSpPr/>
            <p:nvPr/>
          </p:nvGrpSpPr>
          <p:grpSpPr>
            <a:xfrm>
              <a:off x="3109711" y="5563997"/>
              <a:ext cx="3623813" cy="168565"/>
              <a:chOff x="2537530" y="2602325"/>
              <a:chExt cx="3623813" cy="168565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4DFF21B-5640-4048-A89C-5499FEB1A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435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376B352-FA7E-C54C-9ED6-D88C6E351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162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5406869-FEE4-C648-AFBC-5E830B5EE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7708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A21BB6B-A2F8-7740-83EB-0460FA330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981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3ACD70B-8369-B44A-9EB4-6FD34B24E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527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4AD165F-9E94-7342-BE25-BB50B7970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6254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5EA2191-7021-7C46-8205-A47F02F33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800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860906D-7455-1F41-A3F8-3A2AF3C2E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073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843C789-6E2F-1F45-B226-8382DDEB3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2619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ED54311-6C9D-EF47-8067-97B609B37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3346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AEF8B7D-53E3-224E-BA33-AA14FF8B0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1892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97BD79D-90E2-8C42-ADA6-E427170D3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165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3E908E9-F0AA-EB4B-965E-09450DCD5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711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58E9ECE-66BA-4142-B1D7-63FFB8966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438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5342BF4-DFDD-E344-887E-ED001E35D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984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79FF15-6260-634B-9E30-1A05A3810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8257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8561C40-ED9F-8142-B9E8-3C21EAFFF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530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8636FC6-377F-9741-B585-08D5672A9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343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3ED82BE-03C4-F842-9E55-2F1980C2F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0616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324FF1-2FF1-F84C-9FF6-3EAD4BE02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889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8986699-CE0A-0B41-B392-7C62DDE8EF79}"/>
                </a:ext>
              </a:extLst>
            </p:cNvPr>
            <p:cNvCxnSpPr>
              <a:cxnSpLocks/>
            </p:cNvCxnSpPr>
            <p:nvPr/>
          </p:nvCxnSpPr>
          <p:spPr>
            <a:xfrm>
              <a:off x="7290308" y="5563996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DE359B-B61A-8144-9009-1F1424C4982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581" y="5563996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6F90E3-DB1C-5A4C-936D-3D30E89C68E8}"/>
                </a:ext>
              </a:extLst>
            </p:cNvPr>
            <p:cNvCxnSpPr>
              <a:cxnSpLocks/>
            </p:cNvCxnSpPr>
            <p:nvPr/>
          </p:nvCxnSpPr>
          <p:spPr>
            <a:xfrm>
              <a:off x="6908854" y="5563996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2256919" y="101509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2256919" y="168065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9527741" y="101140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9527741" y="168065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20D08-EF6E-824A-96C1-A2B573CB3FBE}"/>
              </a:ext>
            </a:extLst>
          </p:cNvPr>
          <p:cNvSpPr txBox="1"/>
          <p:nvPr/>
        </p:nvSpPr>
        <p:spPr>
          <a:xfrm>
            <a:off x="2255367" y="768358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6485B-0B6F-054D-B2CD-98C36793A6BB}"/>
              </a:ext>
            </a:extLst>
          </p:cNvPr>
          <p:cNvSpPr txBox="1"/>
          <p:nvPr/>
        </p:nvSpPr>
        <p:spPr>
          <a:xfrm>
            <a:off x="2255367" y="828412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139DBA-9B05-7D48-8B02-BB8C5C1AAB2D}"/>
              </a:ext>
            </a:extLst>
          </p:cNvPr>
          <p:cNvSpPr txBox="1"/>
          <p:nvPr/>
        </p:nvSpPr>
        <p:spPr>
          <a:xfrm>
            <a:off x="9526187" y="767990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78000-B550-A149-A333-1926FFF5049B}"/>
              </a:ext>
            </a:extLst>
          </p:cNvPr>
          <p:cNvSpPr txBox="1"/>
          <p:nvPr/>
        </p:nvSpPr>
        <p:spPr>
          <a:xfrm>
            <a:off x="9526187" y="828412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059427F-BEF4-C645-B39F-B481DAB2F6E1}"/>
              </a:ext>
            </a:extLst>
          </p:cNvPr>
          <p:cNvSpPr/>
          <p:nvPr/>
        </p:nvSpPr>
        <p:spPr>
          <a:xfrm rot="16200000">
            <a:off x="5604978" y="401538"/>
            <a:ext cx="273099" cy="4136634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BAAFA6-9859-F447-AB5E-BF7C6B47A189}"/>
              </a:ext>
            </a:extLst>
          </p:cNvPr>
          <p:cNvSpPr txBox="1"/>
          <p:nvPr/>
        </p:nvSpPr>
        <p:spPr>
          <a:xfrm>
            <a:off x="5404840" y="9273569"/>
            <a:ext cx="472208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23nt spacer sequence</a:t>
            </a:r>
          </a:p>
        </p:txBody>
      </p: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E6DBA2FB-9BFD-1A43-B4FB-C24AD2AA1152}"/>
              </a:ext>
            </a:extLst>
          </p:cNvPr>
          <p:cNvSpPr/>
          <p:nvPr/>
        </p:nvSpPr>
        <p:spPr>
          <a:xfrm rot="16200000">
            <a:off x="6422907" y="6773400"/>
            <a:ext cx="297182" cy="4703159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D13530-A143-464A-B4A9-4DB021ADA6D0}"/>
              </a:ext>
            </a:extLst>
          </p:cNvPr>
          <p:cNvSpPr txBox="1"/>
          <p:nvPr/>
        </p:nvSpPr>
        <p:spPr>
          <a:xfrm>
            <a:off x="2628520" y="197938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5’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59A926-B96B-7F4D-909B-E63D29E3D537}"/>
              </a:ext>
            </a:extLst>
          </p:cNvPr>
          <p:cNvSpPr txBox="1"/>
          <p:nvPr/>
        </p:nvSpPr>
        <p:spPr>
          <a:xfrm>
            <a:off x="3195444" y="85870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5’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926A72-219B-5844-BEE9-6E575643733D}"/>
              </a:ext>
            </a:extLst>
          </p:cNvPr>
          <p:cNvSpPr txBox="1"/>
          <p:nvPr/>
        </p:nvSpPr>
        <p:spPr>
          <a:xfrm>
            <a:off x="7746844" y="197938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68503F-5F0D-1348-9743-297B87E87783}"/>
              </a:ext>
            </a:extLst>
          </p:cNvPr>
          <p:cNvSpPr txBox="1"/>
          <p:nvPr/>
        </p:nvSpPr>
        <p:spPr>
          <a:xfrm>
            <a:off x="8848640" y="85870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997BA1-224D-6345-ABE1-ECEBEE371AB9}"/>
              </a:ext>
            </a:extLst>
          </p:cNvPr>
          <p:cNvSpPr txBox="1"/>
          <p:nvPr/>
        </p:nvSpPr>
        <p:spPr>
          <a:xfrm>
            <a:off x="3030686" y="496486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CACGAACGUUUGAGAGCGAGA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6B04F8-16A5-134E-88E7-A4CFCA5EA63F}"/>
              </a:ext>
            </a:extLst>
          </p:cNvPr>
          <p:cNvSpPr txBox="1"/>
          <p:nvPr/>
        </p:nvSpPr>
        <p:spPr>
          <a:xfrm>
            <a:off x="3016915" y="4165727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CACGAACGTTTGAGAGC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NGRRT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5D3777-1268-7741-9E3E-B97737FDD19F}"/>
              </a:ext>
            </a:extLst>
          </p:cNvPr>
          <p:cNvCxnSpPr>
            <a:cxnSpLocks/>
          </p:cNvCxnSpPr>
          <p:nvPr/>
        </p:nvCxnSpPr>
        <p:spPr>
          <a:xfrm>
            <a:off x="2262446" y="4435628"/>
            <a:ext cx="8135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A92B2-B01F-8544-82B3-475E52574A2B}"/>
              </a:ext>
            </a:extLst>
          </p:cNvPr>
          <p:cNvCxnSpPr>
            <a:cxnSpLocks/>
          </p:cNvCxnSpPr>
          <p:nvPr/>
        </p:nvCxnSpPr>
        <p:spPr>
          <a:xfrm>
            <a:off x="2262446" y="4720618"/>
            <a:ext cx="811428" cy="5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3DB0AD8-7A85-D84C-9D1A-9E151719A1BD}"/>
              </a:ext>
            </a:extLst>
          </p:cNvPr>
          <p:cNvSpPr txBox="1"/>
          <p:nvPr/>
        </p:nvSpPr>
        <p:spPr>
          <a:xfrm>
            <a:off x="3016915" y="4468923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GTGCTTGCAAACTCTCGCTCTNNCYYA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C4CFCD1-8EFD-2A46-90FC-D922489B77D9}"/>
              </a:ext>
            </a:extLst>
          </p:cNvPr>
          <p:cNvCxnSpPr>
            <a:cxnSpLocks/>
          </p:cNvCxnSpPr>
          <p:nvPr/>
        </p:nvCxnSpPr>
        <p:spPr>
          <a:xfrm>
            <a:off x="8665852" y="4434424"/>
            <a:ext cx="7589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5628AD2-EB17-C142-9F98-177877D3FA61}"/>
              </a:ext>
            </a:extLst>
          </p:cNvPr>
          <p:cNvCxnSpPr>
            <a:cxnSpLocks/>
          </p:cNvCxnSpPr>
          <p:nvPr/>
        </p:nvCxnSpPr>
        <p:spPr>
          <a:xfrm>
            <a:off x="8665852" y="4720618"/>
            <a:ext cx="7589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62F864A-36FB-7645-B290-6C8CEE20E571}"/>
              </a:ext>
            </a:extLst>
          </p:cNvPr>
          <p:cNvCxnSpPr>
            <a:cxnSpLocks/>
          </p:cNvCxnSpPr>
          <p:nvPr/>
        </p:nvCxnSpPr>
        <p:spPr>
          <a:xfrm flipV="1">
            <a:off x="7445435" y="3800093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D0EB1B8-B4B8-204A-945D-A5E4991E51F0}"/>
              </a:ext>
            </a:extLst>
          </p:cNvPr>
          <p:cNvSpPr txBox="1"/>
          <p:nvPr/>
        </p:nvSpPr>
        <p:spPr>
          <a:xfrm>
            <a:off x="6891315" y="3457771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pam_site</a:t>
            </a:r>
            <a:endParaRPr lang="en-US" sz="1921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5D56BE-DEA9-3042-B252-E414A12C0E4B}"/>
              </a:ext>
            </a:extLst>
          </p:cNvPr>
          <p:cNvSpPr txBox="1"/>
          <p:nvPr/>
        </p:nvSpPr>
        <p:spPr>
          <a:xfrm>
            <a:off x="5826175" y="345777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 err="1">
                <a:solidFill>
                  <a:srgbClr val="FF0000"/>
                </a:solidFill>
              </a:rPr>
              <a:t>cut_site</a:t>
            </a:r>
            <a:endParaRPr lang="en-US" sz="1921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C74CBEB-E3A7-1A42-BB70-E86DBE4CA68E}"/>
              </a:ext>
            </a:extLst>
          </p:cNvPr>
          <p:cNvCxnSpPr>
            <a:cxnSpLocks/>
          </p:cNvCxnSpPr>
          <p:nvPr/>
        </p:nvCxnSpPr>
        <p:spPr>
          <a:xfrm flipH="1" flipV="1">
            <a:off x="6447560" y="3840737"/>
            <a:ext cx="211349" cy="383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7DF0631-29CC-E242-AEAB-68426822D22A}"/>
              </a:ext>
            </a:extLst>
          </p:cNvPr>
          <p:cNvSpPr txBox="1"/>
          <p:nvPr/>
        </p:nvSpPr>
        <p:spPr>
          <a:xfrm>
            <a:off x="551075" y="436901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SaCas9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B560B6-424F-314A-8B08-C7598C2AB391}"/>
              </a:ext>
            </a:extLst>
          </p:cNvPr>
          <p:cNvSpPr txBox="1"/>
          <p:nvPr/>
        </p:nvSpPr>
        <p:spPr>
          <a:xfrm>
            <a:off x="4007087" y="5668031"/>
            <a:ext cx="472208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21nt spacer sequence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5791CA9-F2B5-A34F-BEE3-2F5E1B94D6FE}"/>
              </a:ext>
            </a:extLst>
          </p:cNvPr>
          <p:cNvSpPr txBox="1"/>
          <p:nvPr/>
        </p:nvSpPr>
        <p:spPr>
          <a:xfrm>
            <a:off x="2179656" y="406807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6E44F0-1253-6243-94FE-BD44EA6F3EEA}"/>
              </a:ext>
            </a:extLst>
          </p:cNvPr>
          <p:cNvSpPr txBox="1"/>
          <p:nvPr/>
        </p:nvSpPr>
        <p:spPr>
          <a:xfrm>
            <a:off x="2179656" y="473363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0BF95AE-A5AD-4C49-B9C3-0E04317F9796}"/>
              </a:ext>
            </a:extLst>
          </p:cNvPr>
          <p:cNvSpPr txBox="1"/>
          <p:nvPr/>
        </p:nvSpPr>
        <p:spPr>
          <a:xfrm>
            <a:off x="9184714" y="40643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75A0881-1144-1F4B-86B6-F285154B116E}"/>
              </a:ext>
            </a:extLst>
          </p:cNvPr>
          <p:cNvSpPr txBox="1"/>
          <p:nvPr/>
        </p:nvSpPr>
        <p:spPr>
          <a:xfrm>
            <a:off x="9184714" y="473363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E74CFCE2-E563-914F-8CB2-B5C0AFF00CC6}"/>
              </a:ext>
            </a:extLst>
          </p:cNvPr>
          <p:cNvSpPr/>
          <p:nvPr/>
        </p:nvSpPr>
        <p:spPr>
          <a:xfrm rot="16200000">
            <a:off x="5115639" y="3389197"/>
            <a:ext cx="273099" cy="427072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E09DA53-B21C-404E-B881-5919D216D137}"/>
              </a:ext>
            </a:extLst>
          </p:cNvPr>
          <p:cNvSpPr txBox="1"/>
          <p:nvPr/>
        </p:nvSpPr>
        <p:spPr>
          <a:xfrm>
            <a:off x="2040255" y="501692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5’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A11C809-3694-F34A-BD00-32FCAD244319}"/>
              </a:ext>
            </a:extLst>
          </p:cNvPr>
          <p:cNvSpPr txBox="1"/>
          <p:nvPr/>
        </p:nvSpPr>
        <p:spPr>
          <a:xfrm>
            <a:off x="7387547" y="502835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D4B6EB-C3D1-E741-B1B1-0B99D854DAEC}"/>
              </a:ext>
            </a:extLst>
          </p:cNvPr>
          <p:cNvGrpSpPr/>
          <p:nvPr/>
        </p:nvGrpSpPr>
        <p:grpSpPr>
          <a:xfrm>
            <a:off x="3212067" y="4872111"/>
            <a:ext cx="4063154" cy="179803"/>
            <a:chOff x="4211298" y="4814743"/>
            <a:chExt cx="4063154" cy="179803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76930FB-B2AB-5A43-AFCA-3DFD9A39A992}"/>
                </a:ext>
              </a:extLst>
            </p:cNvPr>
            <p:cNvGrpSpPr/>
            <p:nvPr/>
          </p:nvGrpSpPr>
          <p:grpSpPr>
            <a:xfrm>
              <a:off x="4211298" y="4814743"/>
              <a:ext cx="3865401" cy="179803"/>
              <a:chOff x="2537530" y="2602325"/>
              <a:chExt cx="3623813" cy="1685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C3A21F6-19B2-954F-A8DA-489593B08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435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7D3AB8B-1F3B-0C43-A174-B85DC01FB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162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6E51147-2476-AC40-9CBD-82FC4B450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7708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91D4F06-6409-C248-962F-EE9B83CB2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6981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BEA2F0B-274B-1749-9C2A-82766DC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527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0FBA980-B775-E144-93E7-27B112CF1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6254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B94885F-528F-BF47-9C11-DD1ED7C38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800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8C1D50D-A84C-DE44-AEA9-B4FBE70CB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073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A868FEC-AFCF-7845-8769-5AED8C07A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2619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5F8C641-AFC4-A245-9FB9-7520CF090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3346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3508C3A-4848-C444-8B8E-D9E1827A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1892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68BF1BC-8286-FF4B-B5C4-330D03559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165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2BE03B6-0B78-AB46-9B12-2F76169DC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711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B3A40CD-DB53-9F40-93E9-FD9AAD731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438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8ABDC62-3DEC-364D-AD11-61679F72C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984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F057AEB-9E84-DA44-B317-69EB084E9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8257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D5D4E90-AEDB-5C4E-B24C-62EEBCFA0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530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2315E6E-EF04-8B4E-B7C7-259A2C469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1343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C4B46A9-C4D2-BD4F-8C74-37476D9C7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0616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F527F9-ED2B-C54F-95E8-FE41C3E3F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889" y="2602325"/>
                <a:ext cx="0" cy="1685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616F398-B416-DA40-B253-E066B056CD68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52" y="4814743"/>
              <a:ext cx="0" cy="1798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2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4663715" y="1790207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4151224" y="2041590"/>
            <a:ext cx="580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4151224" y="2344786"/>
            <a:ext cx="580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4663715" y="2093403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9459521" y="2041590"/>
            <a:ext cx="948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9459521" y="2344786"/>
            <a:ext cx="948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8916685" y="1424573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8385715" y="1082251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D2918-244F-8542-9655-489B690ABB50}"/>
              </a:ext>
            </a:extLst>
          </p:cNvPr>
          <p:cNvSpPr txBox="1"/>
          <p:nvPr/>
        </p:nvSpPr>
        <p:spPr>
          <a:xfrm>
            <a:off x="4420161" y="6296707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TTV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894CD2-9299-B24B-A26A-8703F2812769}"/>
              </a:ext>
            </a:extLst>
          </p:cNvPr>
          <p:cNvCxnSpPr>
            <a:cxnSpLocks/>
          </p:cNvCxnSpPr>
          <p:nvPr/>
        </p:nvCxnSpPr>
        <p:spPr>
          <a:xfrm>
            <a:off x="4151224" y="6548090"/>
            <a:ext cx="346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13041-1265-A241-B08E-16FE1F93CDCA}"/>
              </a:ext>
            </a:extLst>
          </p:cNvPr>
          <p:cNvCxnSpPr>
            <a:cxnSpLocks/>
          </p:cNvCxnSpPr>
          <p:nvPr/>
        </p:nvCxnSpPr>
        <p:spPr>
          <a:xfrm>
            <a:off x="4151224" y="6887218"/>
            <a:ext cx="346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0BC938-5E7D-BA46-8DEF-593BE65541B1}"/>
              </a:ext>
            </a:extLst>
          </p:cNvPr>
          <p:cNvSpPr txBox="1"/>
          <p:nvPr/>
        </p:nvSpPr>
        <p:spPr>
          <a:xfrm>
            <a:off x="4420161" y="6635835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CC058-AAF1-6846-98F8-99FFF28865A1}"/>
              </a:ext>
            </a:extLst>
          </p:cNvPr>
          <p:cNvCxnSpPr>
            <a:cxnSpLocks/>
          </p:cNvCxnSpPr>
          <p:nvPr/>
        </p:nvCxnSpPr>
        <p:spPr>
          <a:xfrm>
            <a:off x="10041470" y="6548090"/>
            <a:ext cx="366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55827-EAEB-7249-9756-883910B95D00}"/>
              </a:ext>
            </a:extLst>
          </p:cNvPr>
          <p:cNvCxnSpPr>
            <a:cxnSpLocks/>
          </p:cNvCxnSpPr>
          <p:nvPr/>
        </p:nvCxnSpPr>
        <p:spPr>
          <a:xfrm>
            <a:off x="10041470" y="6887218"/>
            <a:ext cx="366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42E07B-2E18-7E41-8B46-DAE672F10EF9}"/>
              </a:ext>
            </a:extLst>
          </p:cNvPr>
          <p:cNvCxnSpPr>
            <a:cxnSpLocks/>
          </p:cNvCxnSpPr>
          <p:nvPr/>
        </p:nvCxnSpPr>
        <p:spPr>
          <a:xfrm flipV="1">
            <a:off x="4616314" y="5935163"/>
            <a:ext cx="0" cy="421689"/>
          </a:xfrm>
          <a:prstGeom prst="straightConnector1">
            <a:avLst/>
          </a:prstGeom>
          <a:ln w="28575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E2D370-504E-0E4F-88B6-46200621BD41}"/>
              </a:ext>
            </a:extLst>
          </p:cNvPr>
          <p:cNvSpPr txBox="1"/>
          <p:nvPr/>
        </p:nvSpPr>
        <p:spPr>
          <a:xfrm>
            <a:off x="4151224" y="5534998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21011" y="200631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59383" y="653991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20D08-EF6E-824A-96C1-A2B573CB3FBE}"/>
              </a:ext>
            </a:extLst>
          </p:cNvPr>
          <p:cNvSpPr txBox="1"/>
          <p:nvPr/>
        </p:nvSpPr>
        <p:spPr>
          <a:xfrm>
            <a:off x="4081324" y="6187091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6485B-0B6F-054D-B2CD-98C36793A6BB}"/>
              </a:ext>
            </a:extLst>
          </p:cNvPr>
          <p:cNvSpPr txBox="1"/>
          <p:nvPr/>
        </p:nvSpPr>
        <p:spPr>
          <a:xfrm>
            <a:off x="4081324" y="6863883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139DBA-9B05-7D48-8B02-BB8C5C1AAB2D}"/>
              </a:ext>
            </a:extLst>
          </p:cNvPr>
          <p:cNvSpPr txBox="1"/>
          <p:nvPr/>
        </p:nvSpPr>
        <p:spPr>
          <a:xfrm>
            <a:off x="10122597" y="618709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78000-B550-A149-A333-1926FFF5049B}"/>
              </a:ext>
            </a:extLst>
          </p:cNvPr>
          <p:cNvSpPr txBox="1"/>
          <p:nvPr/>
        </p:nvSpPr>
        <p:spPr>
          <a:xfrm>
            <a:off x="10122597" y="686388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6B04F8-16A5-134E-88E7-A4CFCA5EA63F}"/>
              </a:ext>
            </a:extLst>
          </p:cNvPr>
          <p:cNvSpPr txBox="1"/>
          <p:nvPr/>
        </p:nvSpPr>
        <p:spPr>
          <a:xfrm>
            <a:off x="4420161" y="3965501"/>
            <a:ext cx="5759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CACGAACGTTTGAGAGCGAGA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N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NGRRT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45D3777-1268-7741-9E3E-B97737FDD19F}"/>
              </a:ext>
            </a:extLst>
          </p:cNvPr>
          <p:cNvCxnSpPr>
            <a:cxnSpLocks/>
          </p:cNvCxnSpPr>
          <p:nvPr/>
        </p:nvCxnSpPr>
        <p:spPr>
          <a:xfrm>
            <a:off x="4151224" y="4216884"/>
            <a:ext cx="32798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A92B2-B01F-8544-82B3-475E52574A2B}"/>
              </a:ext>
            </a:extLst>
          </p:cNvPr>
          <p:cNvCxnSpPr>
            <a:cxnSpLocks/>
          </p:cNvCxnSpPr>
          <p:nvPr/>
        </p:nvCxnSpPr>
        <p:spPr>
          <a:xfrm>
            <a:off x="4151224" y="4520080"/>
            <a:ext cx="32589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3DB0AD8-7A85-D84C-9D1A-9E151719A1BD}"/>
              </a:ext>
            </a:extLst>
          </p:cNvPr>
          <p:cNvSpPr txBox="1"/>
          <p:nvPr/>
        </p:nvSpPr>
        <p:spPr>
          <a:xfrm>
            <a:off x="4420161" y="4268697"/>
            <a:ext cx="575055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GTGCTTGCAAACTCTCGCTCTNNCYYA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C4CFCD1-8EFD-2A46-90FC-D922489B77D9}"/>
              </a:ext>
            </a:extLst>
          </p:cNvPr>
          <p:cNvCxnSpPr>
            <a:cxnSpLocks/>
          </p:cNvCxnSpPr>
          <p:nvPr/>
        </p:nvCxnSpPr>
        <p:spPr>
          <a:xfrm>
            <a:off x="10069098" y="4216884"/>
            <a:ext cx="3385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5628AD2-EB17-C142-9F98-177877D3FA61}"/>
              </a:ext>
            </a:extLst>
          </p:cNvPr>
          <p:cNvCxnSpPr>
            <a:cxnSpLocks/>
          </p:cNvCxnSpPr>
          <p:nvPr/>
        </p:nvCxnSpPr>
        <p:spPr>
          <a:xfrm>
            <a:off x="10069098" y="4520080"/>
            <a:ext cx="3385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62F864A-36FB-7645-B290-6C8CEE20E571}"/>
              </a:ext>
            </a:extLst>
          </p:cNvPr>
          <p:cNvCxnSpPr>
            <a:cxnSpLocks/>
          </p:cNvCxnSpPr>
          <p:nvPr/>
        </p:nvCxnSpPr>
        <p:spPr>
          <a:xfrm flipV="1">
            <a:off x="8871831" y="3599867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D0EB1B8-B4B8-204A-945D-A5E4991E51F0}"/>
              </a:ext>
            </a:extLst>
          </p:cNvPr>
          <p:cNvSpPr txBox="1"/>
          <p:nvPr/>
        </p:nvSpPr>
        <p:spPr>
          <a:xfrm>
            <a:off x="8294561" y="3257545"/>
            <a:ext cx="1690385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DF0631-29CC-E242-AEAB-68426822D22A}"/>
              </a:ext>
            </a:extLst>
          </p:cNvPr>
          <p:cNvSpPr txBox="1"/>
          <p:nvPr/>
        </p:nvSpPr>
        <p:spPr>
          <a:xfrm>
            <a:off x="321011" y="418893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SaCas9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8118601" y="1703132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 rot="7117639">
            <a:off x="8147699" y="2533155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riangle 163">
            <a:extLst>
              <a:ext uri="{FF2B5EF4-FFF2-40B4-BE49-F238E27FC236}">
                <a16:creationId xmlns:a16="http://schemas.microsoft.com/office/drawing/2014/main" id="{A9F991A4-5A44-9E47-B8B8-3A85DCDD3B42}"/>
              </a:ext>
            </a:extLst>
          </p:cNvPr>
          <p:cNvSpPr/>
          <p:nvPr/>
        </p:nvSpPr>
        <p:spPr>
          <a:xfrm rot="10800000">
            <a:off x="8070388" y="3869461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riangle 164">
            <a:extLst>
              <a:ext uri="{FF2B5EF4-FFF2-40B4-BE49-F238E27FC236}">
                <a16:creationId xmlns:a16="http://schemas.microsoft.com/office/drawing/2014/main" id="{921EEA2B-C4B2-154D-BF79-4A2AFB23F934}"/>
              </a:ext>
            </a:extLst>
          </p:cNvPr>
          <p:cNvSpPr/>
          <p:nvPr/>
        </p:nvSpPr>
        <p:spPr>
          <a:xfrm rot="7117639">
            <a:off x="8099486" y="469948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8900299" y="620791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9957512" y="7037473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7D77EA-7A3F-784B-963C-808DBC5B0201}"/>
              </a:ext>
            </a:extLst>
          </p:cNvPr>
          <p:cNvSpPr txBox="1"/>
          <p:nvPr/>
        </p:nvSpPr>
        <p:spPr>
          <a:xfrm>
            <a:off x="10122597" y="382289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3823C-6F24-9F43-9247-F48231334941}"/>
              </a:ext>
            </a:extLst>
          </p:cNvPr>
          <p:cNvSpPr txBox="1"/>
          <p:nvPr/>
        </p:nvSpPr>
        <p:spPr>
          <a:xfrm>
            <a:off x="10122597" y="449968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0122597" y="165452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0122597" y="233131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695805-36BF-CC48-9B6D-D757996E4DF8}"/>
              </a:ext>
            </a:extLst>
          </p:cNvPr>
          <p:cNvSpPr txBox="1"/>
          <p:nvPr/>
        </p:nvSpPr>
        <p:spPr>
          <a:xfrm>
            <a:off x="4061522" y="3822890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CE207B-1604-054F-8345-701CB3415549}"/>
              </a:ext>
            </a:extLst>
          </p:cNvPr>
          <p:cNvSpPr txBox="1"/>
          <p:nvPr/>
        </p:nvSpPr>
        <p:spPr>
          <a:xfrm>
            <a:off x="4061522" y="4499682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4102771" y="1654522"/>
            <a:ext cx="3682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4102771" y="2331314"/>
            <a:ext cx="43570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>
            <a:off x="1810865" y="521938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2064200" y="2006315"/>
            <a:ext cx="12981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1792489" y="653991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TTTV(18/23)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4982C2-EFF5-B947-945F-8C839E9EE3F6}"/>
              </a:ext>
            </a:extLst>
          </p:cNvPr>
          <p:cNvSpPr txBox="1"/>
          <p:nvPr/>
        </p:nvSpPr>
        <p:spPr>
          <a:xfrm>
            <a:off x="1914260" y="4188932"/>
            <a:ext cx="159805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(3/3)NNGRRT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3624175" y="521938"/>
            <a:ext cx="0" cy="711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367682" y="595268"/>
            <a:ext cx="691215" cy="361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Motif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42685" y="615279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6187371" y="598076"/>
            <a:ext cx="1883016" cy="361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176463" y="1089923"/>
            <a:ext cx="10475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130</Words>
  <Application>Microsoft Macintosh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80</cp:revision>
  <cp:lastPrinted>2020-07-10T20:40:32Z</cp:lastPrinted>
  <dcterms:created xsi:type="dcterms:W3CDTF">2020-05-07T13:53:30Z</dcterms:created>
  <dcterms:modified xsi:type="dcterms:W3CDTF">2021-04-30T16:46:04Z</dcterms:modified>
</cp:coreProperties>
</file>