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3"/>
  </p:notesMasterIdLst>
  <p:sldIdLst>
    <p:sldId id="257" r:id="rId2"/>
  </p:sldIdLst>
  <p:sldSz cx="164592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4"/>
    <p:restoredTop sz="94593"/>
  </p:normalViewPr>
  <p:slideViewPr>
    <p:cSldViewPr snapToGrid="0" snapToObjects="1">
      <p:cViewPr varScale="1">
        <p:scale>
          <a:sx n="85" d="100"/>
          <a:sy n="85" d="100"/>
        </p:scale>
        <p:origin x="1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348B4-9975-524C-BE6E-E74FD2A3F22C}" type="datetimeFigureOut">
              <a:rPr lang="en-US" smtClean="0"/>
              <a:t>1/4/22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4225" y="1143000"/>
            <a:ext cx="5289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70446-59DF-E547-AD83-C08F6D85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85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70446-59DF-E547-AD83-C08F6D85CE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62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571308"/>
            <a:ext cx="12344400" cy="3342640"/>
          </a:xfrm>
        </p:spPr>
        <p:txBody>
          <a:bodyPr anchor="b"/>
          <a:lstStyle>
            <a:lvl1pPr algn="ctr"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042853"/>
            <a:ext cx="12344400" cy="2318067"/>
          </a:xfrm>
        </p:spPr>
        <p:txBody>
          <a:bodyPr/>
          <a:lstStyle>
            <a:lvl1pPr marL="0" indent="0" algn="ctr">
              <a:buNone/>
              <a:defRPr sz="3240"/>
            </a:lvl1pPr>
            <a:lvl2pPr marL="617220" indent="0" algn="ctr">
              <a:buNone/>
              <a:defRPr sz="2700"/>
            </a:lvl2pPr>
            <a:lvl3pPr marL="1234440" indent="0" algn="ctr">
              <a:buNone/>
              <a:defRPr sz="2430"/>
            </a:lvl3pPr>
            <a:lvl4pPr marL="1851660" indent="0" algn="ctr">
              <a:buNone/>
              <a:defRPr sz="2160"/>
            </a:lvl4pPr>
            <a:lvl5pPr marL="2468880" indent="0" algn="ctr">
              <a:buNone/>
              <a:defRPr sz="2160"/>
            </a:lvl5pPr>
            <a:lvl6pPr marL="3086100" indent="0" algn="ctr">
              <a:buNone/>
              <a:defRPr sz="2160"/>
            </a:lvl6pPr>
            <a:lvl7pPr marL="3703320" indent="0" algn="ctr">
              <a:buNone/>
              <a:defRPr sz="2160"/>
            </a:lvl7pPr>
            <a:lvl8pPr marL="4320540" indent="0" algn="ctr">
              <a:buNone/>
              <a:defRPr sz="2160"/>
            </a:lvl8pPr>
            <a:lvl9pPr marL="4937760" indent="0" algn="ctr">
              <a:buNone/>
              <a:defRPr sz="2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1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2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511175"/>
            <a:ext cx="354901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511175"/>
            <a:ext cx="1044130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6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4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393634"/>
            <a:ext cx="14196060" cy="3993832"/>
          </a:xfrm>
        </p:spPr>
        <p:txBody>
          <a:bodyPr anchor="b"/>
          <a:lstStyle>
            <a:lvl1pPr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6425249"/>
            <a:ext cx="14196060" cy="2100262"/>
          </a:xfrm>
        </p:spPr>
        <p:txBody>
          <a:bodyPr/>
          <a:lstStyle>
            <a:lvl1pPr marL="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1pPr>
            <a:lvl2pPr marL="61722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34440" indent="0">
              <a:buNone/>
              <a:defRPr sz="2430">
                <a:solidFill>
                  <a:schemeClr val="tx1">
                    <a:tint val="75000"/>
                  </a:schemeClr>
                </a:solidFill>
              </a:defRPr>
            </a:lvl3pPr>
            <a:lvl4pPr marL="185166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4pPr>
            <a:lvl5pPr marL="24688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5pPr>
            <a:lvl6pPr marL="308610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6pPr>
            <a:lvl7pPr marL="370332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7pPr>
            <a:lvl8pPr marL="43205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8pPr>
            <a:lvl9pPr marL="493776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555875"/>
            <a:ext cx="699516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555875"/>
            <a:ext cx="699516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11176"/>
            <a:ext cx="1419606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2353628"/>
            <a:ext cx="6963012" cy="1153477"/>
          </a:xfrm>
        </p:spPr>
        <p:txBody>
          <a:bodyPr anchor="b"/>
          <a:lstStyle>
            <a:lvl1pPr marL="0" indent="0">
              <a:buNone/>
              <a:defRPr sz="324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30" b="1"/>
            </a:lvl3pPr>
            <a:lvl4pPr marL="1851660" indent="0">
              <a:buNone/>
              <a:defRPr sz="2160" b="1"/>
            </a:lvl4pPr>
            <a:lvl5pPr marL="2468880" indent="0">
              <a:buNone/>
              <a:defRPr sz="2160" b="1"/>
            </a:lvl5pPr>
            <a:lvl6pPr marL="3086100" indent="0">
              <a:buNone/>
              <a:defRPr sz="2160" b="1"/>
            </a:lvl6pPr>
            <a:lvl7pPr marL="3703320" indent="0">
              <a:buNone/>
              <a:defRPr sz="2160" b="1"/>
            </a:lvl7pPr>
            <a:lvl8pPr marL="4320540" indent="0">
              <a:buNone/>
              <a:defRPr sz="2160" b="1"/>
            </a:lvl8pPr>
            <a:lvl9pPr marL="4937760" indent="0">
              <a:buNone/>
              <a:defRPr sz="2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3507105"/>
            <a:ext cx="6963012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2353628"/>
            <a:ext cx="6997304" cy="1153477"/>
          </a:xfrm>
        </p:spPr>
        <p:txBody>
          <a:bodyPr anchor="b"/>
          <a:lstStyle>
            <a:lvl1pPr marL="0" indent="0">
              <a:buNone/>
              <a:defRPr sz="324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30" b="1"/>
            </a:lvl3pPr>
            <a:lvl4pPr marL="1851660" indent="0">
              <a:buNone/>
              <a:defRPr sz="2160" b="1"/>
            </a:lvl4pPr>
            <a:lvl5pPr marL="2468880" indent="0">
              <a:buNone/>
              <a:defRPr sz="2160" b="1"/>
            </a:lvl5pPr>
            <a:lvl6pPr marL="3086100" indent="0">
              <a:buNone/>
              <a:defRPr sz="2160" b="1"/>
            </a:lvl6pPr>
            <a:lvl7pPr marL="3703320" indent="0">
              <a:buNone/>
              <a:defRPr sz="2160" b="1"/>
            </a:lvl7pPr>
            <a:lvl8pPr marL="4320540" indent="0">
              <a:buNone/>
              <a:defRPr sz="2160" b="1"/>
            </a:lvl8pPr>
            <a:lvl9pPr marL="4937760" indent="0">
              <a:buNone/>
              <a:defRPr sz="2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3507105"/>
            <a:ext cx="6997304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0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0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640080"/>
            <a:ext cx="5308520" cy="2240280"/>
          </a:xfrm>
        </p:spPr>
        <p:txBody>
          <a:bodyPr anchor="b"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382396"/>
            <a:ext cx="8332470" cy="6823075"/>
          </a:xfrm>
        </p:spPr>
        <p:txBody>
          <a:bodyPr/>
          <a:lstStyle>
            <a:lvl1pPr>
              <a:defRPr sz="4320"/>
            </a:lvl1pPr>
            <a:lvl2pPr>
              <a:defRPr sz="3780"/>
            </a:lvl2pPr>
            <a:lvl3pPr>
              <a:defRPr sz="324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880360"/>
            <a:ext cx="5308520" cy="5336223"/>
          </a:xfrm>
        </p:spPr>
        <p:txBody>
          <a:bodyPr/>
          <a:lstStyle>
            <a:lvl1pPr marL="0" indent="0">
              <a:buNone/>
              <a:defRPr sz="2160"/>
            </a:lvl1pPr>
            <a:lvl2pPr marL="617220" indent="0">
              <a:buNone/>
              <a:defRPr sz="1890"/>
            </a:lvl2pPr>
            <a:lvl3pPr marL="1234440" indent="0">
              <a:buNone/>
              <a:defRPr sz="1620"/>
            </a:lvl3pPr>
            <a:lvl4pPr marL="1851660" indent="0">
              <a:buNone/>
              <a:defRPr sz="1350"/>
            </a:lvl4pPr>
            <a:lvl5pPr marL="2468880" indent="0">
              <a:buNone/>
              <a:defRPr sz="1350"/>
            </a:lvl5pPr>
            <a:lvl6pPr marL="3086100" indent="0">
              <a:buNone/>
              <a:defRPr sz="1350"/>
            </a:lvl6pPr>
            <a:lvl7pPr marL="3703320" indent="0">
              <a:buNone/>
              <a:defRPr sz="1350"/>
            </a:lvl7pPr>
            <a:lvl8pPr marL="4320540" indent="0">
              <a:buNone/>
              <a:defRPr sz="1350"/>
            </a:lvl8pPr>
            <a:lvl9pPr marL="493776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9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640080"/>
            <a:ext cx="5308520" cy="2240280"/>
          </a:xfrm>
        </p:spPr>
        <p:txBody>
          <a:bodyPr anchor="b"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382396"/>
            <a:ext cx="8332470" cy="6823075"/>
          </a:xfrm>
        </p:spPr>
        <p:txBody>
          <a:bodyPr anchor="t"/>
          <a:lstStyle>
            <a:lvl1pPr marL="0" indent="0">
              <a:buNone/>
              <a:defRPr sz="4320"/>
            </a:lvl1pPr>
            <a:lvl2pPr marL="617220" indent="0">
              <a:buNone/>
              <a:defRPr sz="3780"/>
            </a:lvl2pPr>
            <a:lvl3pPr marL="1234440" indent="0">
              <a:buNone/>
              <a:defRPr sz="3240"/>
            </a:lvl3pPr>
            <a:lvl4pPr marL="1851660" indent="0">
              <a:buNone/>
              <a:defRPr sz="2700"/>
            </a:lvl4pPr>
            <a:lvl5pPr marL="2468880" indent="0">
              <a:buNone/>
              <a:defRPr sz="2700"/>
            </a:lvl5pPr>
            <a:lvl6pPr marL="3086100" indent="0">
              <a:buNone/>
              <a:defRPr sz="2700"/>
            </a:lvl6pPr>
            <a:lvl7pPr marL="3703320" indent="0">
              <a:buNone/>
              <a:defRPr sz="2700"/>
            </a:lvl7pPr>
            <a:lvl8pPr marL="4320540" indent="0">
              <a:buNone/>
              <a:defRPr sz="2700"/>
            </a:lvl8pPr>
            <a:lvl9pPr marL="4937760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880360"/>
            <a:ext cx="5308520" cy="5336223"/>
          </a:xfrm>
        </p:spPr>
        <p:txBody>
          <a:bodyPr/>
          <a:lstStyle>
            <a:lvl1pPr marL="0" indent="0">
              <a:buNone/>
              <a:defRPr sz="2160"/>
            </a:lvl1pPr>
            <a:lvl2pPr marL="617220" indent="0">
              <a:buNone/>
              <a:defRPr sz="1890"/>
            </a:lvl2pPr>
            <a:lvl3pPr marL="1234440" indent="0">
              <a:buNone/>
              <a:defRPr sz="1620"/>
            </a:lvl3pPr>
            <a:lvl4pPr marL="1851660" indent="0">
              <a:buNone/>
              <a:defRPr sz="1350"/>
            </a:lvl4pPr>
            <a:lvl5pPr marL="2468880" indent="0">
              <a:buNone/>
              <a:defRPr sz="1350"/>
            </a:lvl5pPr>
            <a:lvl6pPr marL="3086100" indent="0">
              <a:buNone/>
              <a:defRPr sz="1350"/>
            </a:lvl6pPr>
            <a:lvl7pPr marL="3703320" indent="0">
              <a:buNone/>
              <a:defRPr sz="1350"/>
            </a:lvl7pPr>
            <a:lvl8pPr marL="4320540" indent="0">
              <a:buNone/>
              <a:defRPr sz="1350"/>
            </a:lvl8pPr>
            <a:lvl9pPr marL="493776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64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511176"/>
            <a:ext cx="1419606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555875"/>
            <a:ext cx="1419606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8898891"/>
            <a:ext cx="37033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9246-4FED-8E4D-BC9B-CDD794F2A5B7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8898891"/>
            <a:ext cx="55549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8898891"/>
            <a:ext cx="37033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2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1234440" rtl="0" eaLnBrk="1" latinLnBrk="0" hangingPunct="1">
        <a:lnSpc>
          <a:spcPct val="90000"/>
        </a:lnSpc>
        <a:spcBef>
          <a:spcPct val="0"/>
        </a:spcBef>
        <a:buNone/>
        <a:defRPr sz="59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610" indent="-308610" algn="l" defTabSz="123444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2583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4pPr>
      <a:lvl5pPr marL="277749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5pPr>
      <a:lvl6pPr marL="339471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7pPr>
      <a:lvl8pPr marL="462915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8pPr>
      <a:lvl9pPr marL="524637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3pPr>
      <a:lvl4pPr marL="185166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5pPr>
      <a:lvl6pPr marL="308610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6pPr>
      <a:lvl7pPr marL="370332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8pPr>
      <a:lvl9pPr marL="493776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15BE1F4D-4416-7D4D-AC90-2D4402F63CED}"/>
              </a:ext>
            </a:extLst>
          </p:cNvPr>
          <p:cNvSpPr txBox="1"/>
          <p:nvPr/>
        </p:nvSpPr>
        <p:spPr>
          <a:xfrm>
            <a:off x="8723579" y="2999518"/>
            <a:ext cx="497955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ACGAACGUUUGAGAGCGAGA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99CD0-411F-B345-9EC0-B940A4EF38BC}"/>
              </a:ext>
            </a:extLst>
          </p:cNvPr>
          <p:cNvSpPr txBox="1"/>
          <p:nvPr/>
        </p:nvSpPr>
        <p:spPr>
          <a:xfrm>
            <a:off x="8720520" y="1893664"/>
            <a:ext cx="497955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rgbClr val="FF0000"/>
                </a:solidFill>
                <a:latin typeface="Courier" pitchFamily="2" charset="0"/>
              </a:rPr>
              <a:t>ACGAACGT</a:t>
            </a:r>
            <a:r>
              <a:rPr lang="en-US" sz="2667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</a:rPr>
              <a:t>TTGAGAGCGAGA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NGG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41051F-183B-1346-A02C-CF36ACF4759D}"/>
              </a:ext>
            </a:extLst>
          </p:cNvPr>
          <p:cNvCxnSpPr>
            <a:cxnSpLocks/>
          </p:cNvCxnSpPr>
          <p:nvPr/>
        </p:nvCxnSpPr>
        <p:spPr>
          <a:xfrm>
            <a:off x="7495108" y="2145047"/>
            <a:ext cx="129315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995131-624B-0644-9A86-6C25C72DC36A}"/>
              </a:ext>
            </a:extLst>
          </p:cNvPr>
          <p:cNvSpPr txBox="1"/>
          <p:nvPr/>
        </p:nvSpPr>
        <p:spPr>
          <a:xfrm>
            <a:off x="8720530" y="3481143"/>
            <a:ext cx="488696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TGCTTGCAAACTCTCGCTCT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DBA500-1C58-104D-92B3-115A3E55122A}"/>
              </a:ext>
            </a:extLst>
          </p:cNvPr>
          <p:cNvCxnSpPr>
            <a:cxnSpLocks/>
          </p:cNvCxnSpPr>
          <p:nvPr/>
        </p:nvCxnSpPr>
        <p:spPr>
          <a:xfrm>
            <a:off x="13514886" y="2145047"/>
            <a:ext cx="132549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75BE3C-87A6-2B45-8F50-B5CFCF7A1A47}"/>
              </a:ext>
            </a:extLst>
          </p:cNvPr>
          <p:cNvCxnSpPr>
            <a:cxnSpLocks/>
          </p:cNvCxnSpPr>
          <p:nvPr/>
        </p:nvCxnSpPr>
        <p:spPr>
          <a:xfrm flipV="1">
            <a:off x="14381037" y="2439688"/>
            <a:ext cx="459342" cy="51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7E4213-644B-CC45-9A9D-788054DD49C3}"/>
              </a:ext>
            </a:extLst>
          </p:cNvPr>
          <p:cNvCxnSpPr>
            <a:cxnSpLocks/>
          </p:cNvCxnSpPr>
          <p:nvPr/>
        </p:nvCxnSpPr>
        <p:spPr>
          <a:xfrm flipV="1">
            <a:off x="12973490" y="1528040"/>
            <a:ext cx="0" cy="40894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8DDB1EC-58EF-AB48-B21A-C2E4170462F8}"/>
              </a:ext>
            </a:extLst>
          </p:cNvPr>
          <p:cNvSpPr txBox="1"/>
          <p:nvPr/>
        </p:nvSpPr>
        <p:spPr>
          <a:xfrm>
            <a:off x="12165089" y="1194986"/>
            <a:ext cx="16903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2">
                    <a:lumMod val="75000"/>
                  </a:schemeClr>
                </a:solidFill>
              </a:rPr>
              <a:t>PAM site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D9D5C4-E820-1143-9AF7-E729ADCCB573}"/>
              </a:ext>
            </a:extLst>
          </p:cNvPr>
          <p:cNvSpPr txBox="1"/>
          <p:nvPr/>
        </p:nvSpPr>
        <p:spPr>
          <a:xfrm>
            <a:off x="355882" y="2114546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SpCas9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CA2733-6D13-C641-9292-CCBE6F55FB65}"/>
              </a:ext>
            </a:extLst>
          </p:cNvPr>
          <p:cNvSpPr txBox="1"/>
          <p:nvPr/>
        </p:nvSpPr>
        <p:spPr>
          <a:xfrm>
            <a:off x="14582706" y="1839897"/>
            <a:ext cx="108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812C850-FBE1-7340-B821-0459C1FEE281}"/>
              </a:ext>
            </a:extLst>
          </p:cNvPr>
          <p:cNvSpPr txBox="1"/>
          <p:nvPr/>
        </p:nvSpPr>
        <p:spPr>
          <a:xfrm>
            <a:off x="14582706" y="2425249"/>
            <a:ext cx="108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00AF10-EA51-FC4C-A449-98C1161AC495}"/>
              </a:ext>
            </a:extLst>
          </p:cNvPr>
          <p:cNvSpPr txBox="1"/>
          <p:nvPr/>
        </p:nvSpPr>
        <p:spPr>
          <a:xfrm>
            <a:off x="7436342" y="1839897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CC44260-B345-4D4A-8A61-55D3B93A550A}"/>
              </a:ext>
            </a:extLst>
          </p:cNvPr>
          <p:cNvSpPr txBox="1"/>
          <p:nvPr/>
        </p:nvSpPr>
        <p:spPr>
          <a:xfrm>
            <a:off x="7436342" y="2425249"/>
            <a:ext cx="435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35E6AD8-D536-AC4B-BF25-A078D4C6581E}"/>
              </a:ext>
            </a:extLst>
          </p:cNvPr>
          <p:cNvCxnSpPr>
            <a:cxnSpLocks/>
          </p:cNvCxnSpPr>
          <p:nvPr/>
        </p:nvCxnSpPr>
        <p:spPr>
          <a:xfrm flipH="1">
            <a:off x="3670114" y="74342"/>
            <a:ext cx="6542" cy="9385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78ED7D4-AED1-0245-8528-58B7244ADD05}"/>
              </a:ext>
            </a:extLst>
          </p:cNvPr>
          <p:cNvCxnSpPr>
            <a:cxnSpLocks/>
          </p:cNvCxnSpPr>
          <p:nvPr/>
        </p:nvCxnSpPr>
        <p:spPr>
          <a:xfrm>
            <a:off x="4713926" y="74342"/>
            <a:ext cx="0" cy="9401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619F89C7-437F-DA44-90F0-7CCB0C873627}"/>
              </a:ext>
            </a:extLst>
          </p:cNvPr>
          <p:cNvSpPr/>
          <p:nvPr/>
        </p:nvSpPr>
        <p:spPr>
          <a:xfrm>
            <a:off x="360376" y="304588"/>
            <a:ext cx="1037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Nuclease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FA963CB-6808-BA43-8AF0-5EB34E80D54A}"/>
              </a:ext>
            </a:extLst>
          </p:cNvPr>
          <p:cNvSpPr/>
          <p:nvPr/>
        </p:nvSpPr>
        <p:spPr>
          <a:xfrm>
            <a:off x="10567636" y="304588"/>
            <a:ext cx="1929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Example sequence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406C93E-EC30-B34E-AE05-6754BBA7C57B}"/>
              </a:ext>
            </a:extLst>
          </p:cNvPr>
          <p:cNvCxnSpPr>
            <a:cxnSpLocks/>
          </p:cNvCxnSpPr>
          <p:nvPr/>
        </p:nvCxnSpPr>
        <p:spPr>
          <a:xfrm flipH="1">
            <a:off x="227344" y="928271"/>
            <a:ext cx="159499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2EE4591F-6807-1642-91A5-4C4CEF06EDEE}"/>
              </a:ext>
            </a:extLst>
          </p:cNvPr>
          <p:cNvSpPr/>
          <p:nvPr/>
        </p:nvSpPr>
        <p:spPr>
          <a:xfrm>
            <a:off x="4820434" y="166089"/>
            <a:ext cx="6694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PAM </a:t>
            </a:r>
          </a:p>
          <a:p>
            <a:pPr algn="ctr"/>
            <a:r>
              <a:rPr lang="en-US" dirty="0"/>
              <a:t>side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D92238-ABF4-D64B-ACD3-AAAE1288BDDD}"/>
              </a:ext>
            </a:extLst>
          </p:cNvPr>
          <p:cNvSpPr txBox="1"/>
          <p:nvPr/>
        </p:nvSpPr>
        <p:spPr>
          <a:xfrm>
            <a:off x="4631915" y="2114546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3’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B35C105-A11D-6742-AB9B-466E5B61B282}"/>
              </a:ext>
            </a:extLst>
          </p:cNvPr>
          <p:cNvCxnSpPr>
            <a:cxnSpLocks/>
          </p:cNvCxnSpPr>
          <p:nvPr/>
        </p:nvCxnSpPr>
        <p:spPr>
          <a:xfrm>
            <a:off x="5584748" y="74342"/>
            <a:ext cx="0" cy="9401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FF6480-C267-AE4F-9932-4EBB387CDF31}"/>
              </a:ext>
            </a:extLst>
          </p:cNvPr>
          <p:cNvCxnSpPr>
            <a:cxnSpLocks/>
          </p:cNvCxnSpPr>
          <p:nvPr/>
        </p:nvCxnSpPr>
        <p:spPr>
          <a:xfrm>
            <a:off x="6626008" y="74342"/>
            <a:ext cx="0" cy="9349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0C2DACE0-5389-FD4F-BD79-10292C616BC6}"/>
              </a:ext>
            </a:extLst>
          </p:cNvPr>
          <p:cNvSpPr/>
          <p:nvPr/>
        </p:nvSpPr>
        <p:spPr>
          <a:xfrm>
            <a:off x="5678154" y="166089"/>
            <a:ext cx="8691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Spacer </a:t>
            </a:r>
          </a:p>
          <a:p>
            <a:pPr algn="ctr"/>
            <a:r>
              <a:rPr lang="en-US" dirty="0"/>
              <a:t>length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B9225A9-BDAF-994B-972D-1FC956BE0AF2}"/>
              </a:ext>
            </a:extLst>
          </p:cNvPr>
          <p:cNvSpPr txBox="1"/>
          <p:nvPr/>
        </p:nvSpPr>
        <p:spPr>
          <a:xfrm>
            <a:off x="5732027" y="2114546"/>
            <a:ext cx="795762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20nt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4BD2588-4264-2D4A-826B-92E0824AD095}"/>
              </a:ext>
            </a:extLst>
          </p:cNvPr>
          <p:cNvCxnSpPr>
            <a:cxnSpLocks/>
          </p:cNvCxnSpPr>
          <p:nvPr/>
        </p:nvCxnSpPr>
        <p:spPr>
          <a:xfrm>
            <a:off x="1535054" y="74342"/>
            <a:ext cx="0" cy="93752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954D1C1-32D9-2A41-8AC2-41C4BAC347E0}"/>
              </a:ext>
            </a:extLst>
          </p:cNvPr>
          <p:cNvCxnSpPr>
            <a:cxnSpLocks/>
          </p:cNvCxnSpPr>
          <p:nvPr/>
        </p:nvCxnSpPr>
        <p:spPr>
          <a:xfrm>
            <a:off x="8489539" y="3258342"/>
            <a:ext cx="29872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2A77E19-D1B7-AC49-9EFC-7C3FC8EA3F4D}"/>
              </a:ext>
            </a:extLst>
          </p:cNvPr>
          <p:cNvCxnSpPr>
            <a:cxnSpLocks/>
          </p:cNvCxnSpPr>
          <p:nvPr/>
        </p:nvCxnSpPr>
        <p:spPr>
          <a:xfrm>
            <a:off x="8150919" y="2475839"/>
            <a:ext cx="338620" cy="125671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EAA9E46-593B-6346-85CA-4E581650B7A4}"/>
              </a:ext>
            </a:extLst>
          </p:cNvPr>
          <p:cNvCxnSpPr>
            <a:cxnSpLocks/>
          </p:cNvCxnSpPr>
          <p:nvPr/>
        </p:nvCxnSpPr>
        <p:spPr>
          <a:xfrm>
            <a:off x="7495108" y="2469584"/>
            <a:ext cx="66640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4AFDE1A-3412-A94B-A0AC-33C5ACB69418}"/>
              </a:ext>
            </a:extLst>
          </p:cNvPr>
          <p:cNvSpPr txBox="1"/>
          <p:nvPr/>
        </p:nvSpPr>
        <p:spPr>
          <a:xfrm>
            <a:off x="12798568" y="3486143"/>
            <a:ext cx="85168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NCC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0636152-52A4-A949-A02F-66F0EA1E981D}"/>
              </a:ext>
            </a:extLst>
          </p:cNvPr>
          <p:cNvCxnSpPr>
            <a:cxnSpLocks/>
          </p:cNvCxnSpPr>
          <p:nvPr/>
        </p:nvCxnSpPr>
        <p:spPr>
          <a:xfrm flipH="1">
            <a:off x="13514887" y="2439688"/>
            <a:ext cx="866150" cy="129286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6E27648-B8F9-9540-8CF4-C78730125FE1}"/>
              </a:ext>
            </a:extLst>
          </p:cNvPr>
          <p:cNvCxnSpPr>
            <a:cxnSpLocks/>
          </p:cNvCxnSpPr>
          <p:nvPr/>
        </p:nvCxnSpPr>
        <p:spPr>
          <a:xfrm>
            <a:off x="8492453" y="3727375"/>
            <a:ext cx="25372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D855EF4-A256-BD42-9F97-FE60B4E79E81}"/>
              </a:ext>
            </a:extLst>
          </p:cNvPr>
          <p:cNvCxnSpPr>
            <a:cxnSpLocks/>
          </p:cNvCxnSpPr>
          <p:nvPr/>
        </p:nvCxnSpPr>
        <p:spPr>
          <a:xfrm>
            <a:off x="12937878" y="3248167"/>
            <a:ext cx="25372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EC99F5E4-9696-1044-BB8D-0204B418C37A}"/>
              </a:ext>
            </a:extLst>
          </p:cNvPr>
          <p:cNvSpPr txBox="1"/>
          <p:nvPr/>
        </p:nvSpPr>
        <p:spPr>
          <a:xfrm>
            <a:off x="8569580" y="2952253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50DF56E-885B-6844-B18C-80A933720D91}"/>
              </a:ext>
            </a:extLst>
          </p:cNvPr>
          <p:cNvSpPr txBox="1"/>
          <p:nvPr/>
        </p:nvSpPr>
        <p:spPr>
          <a:xfrm>
            <a:off x="12847559" y="2952253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649A3B3-C054-DE42-A281-17C33B2B55B7}"/>
              </a:ext>
            </a:extLst>
          </p:cNvPr>
          <p:cNvGrpSpPr/>
          <p:nvPr/>
        </p:nvGrpSpPr>
        <p:grpSpPr>
          <a:xfrm>
            <a:off x="8898757" y="3386746"/>
            <a:ext cx="3865401" cy="179803"/>
            <a:chOff x="2537530" y="2602325"/>
            <a:chExt cx="3623813" cy="168565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FB6CF54-6E37-4347-9989-CA20A681207C}"/>
                </a:ext>
              </a:extLst>
            </p:cNvPr>
            <p:cNvCxnSpPr>
              <a:cxnSpLocks/>
            </p:cNvCxnSpPr>
            <p:nvPr/>
          </p:nvCxnSpPr>
          <p:spPr>
            <a:xfrm>
              <a:off x="539843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20DBFD4-2585-B440-B751-CB87D08E5659}"/>
                </a:ext>
              </a:extLst>
            </p:cNvPr>
            <p:cNvCxnSpPr>
              <a:cxnSpLocks/>
            </p:cNvCxnSpPr>
            <p:nvPr/>
          </p:nvCxnSpPr>
          <p:spPr>
            <a:xfrm>
              <a:off x="558916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1E22766-7EE8-CD43-9572-C34BE8AEC94D}"/>
                </a:ext>
              </a:extLst>
            </p:cNvPr>
            <p:cNvCxnSpPr>
              <a:cxnSpLocks/>
            </p:cNvCxnSpPr>
            <p:nvPr/>
          </p:nvCxnSpPr>
          <p:spPr>
            <a:xfrm>
              <a:off x="520770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BC98180-3BF9-2E46-B50E-C1569B401490}"/>
                </a:ext>
              </a:extLst>
            </p:cNvPr>
            <p:cNvCxnSpPr>
              <a:cxnSpLocks/>
            </p:cNvCxnSpPr>
            <p:nvPr/>
          </p:nvCxnSpPr>
          <p:spPr>
            <a:xfrm>
              <a:off x="501698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4DDAC82-510D-DE49-98D6-D7EFB4AB5690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2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763E430-3B42-EE42-8BE3-621DFF567493}"/>
                </a:ext>
              </a:extLst>
            </p:cNvPr>
            <p:cNvCxnSpPr>
              <a:cxnSpLocks/>
            </p:cNvCxnSpPr>
            <p:nvPr/>
          </p:nvCxnSpPr>
          <p:spPr>
            <a:xfrm>
              <a:off x="482625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9C0B057-E168-2647-8060-6790DA3F3F71}"/>
                </a:ext>
              </a:extLst>
            </p:cNvPr>
            <p:cNvCxnSpPr>
              <a:cxnSpLocks/>
            </p:cNvCxnSpPr>
            <p:nvPr/>
          </p:nvCxnSpPr>
          <p:spPr>
            <a:xfrm>
              <a:off x="444480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A888C23-EFB0-8E4E-AC22-81A247B0BCED}"/>
                </a:ext>
              </a:extLst>
            </p:cNvPr>
            <p:cNvCxnSpPr>
              <a:cxnSpLocks/>
            </p:cNvCxnSpPr>
            <p:nvPr/>
          </p:nvCxnSpPr>
          <p:spPr>
            <a:xfrm>
              <a:off x="425407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9C717D1-DEE7-B747-AD4F-8AB94C999274}"/>
                </a:ext>
              </a:extLst>
            </p:cNvPr>
            <p:cNvCxnSpPr>
              <a:cxnSpLocks/>
            </p:cNvCxnSpPr>
            <p:nvPr/>
          </p:nvCxnSpPr>
          <p:spPr>
            <a:xfrm>
              <a:off x="387261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8144B5E-BEBA-4B4E-967C-76F1A3D055CF}"/>
                </a:ext>
              </a:extLst>
            </p:cNvPr>
            <p:cNvCxnSpPr>
              <a:cxnSpLocks/>
            </p:cNvCxnSpPr>
            <p:nvPr/>
          </p:nvCxnSpPr>
          <p:spPr>
            <a:xfrm>
              <a:off x="406334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07C1623-4F77-A946-A88E-2B1C7028B3E5}"/>
                </a:ext>
              </a:extLst>
            </p:cNvPr>
            <p:cNvCxnSpPr>
              <a:cxnSpLocks/>
            </p:cNvCxnSpPr>
            <p:nvPr/>
          </p:nvCxnSpPr>
          <p:spPr>
            <a:xfrm>
              <a:off x="368189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08EECC4-FEB4-7743-92DA-AA08A02F485E}"/>
                </a:ext>
              </a:extLst>
            </p:cNvPr>
            <p:cNvCxnSpPr>
              <a:cxnSpLocks/>
            </p:cNvCxnSpPr>
            <p:nvPr/>
          </p:nvCxnSpPr>
          <p:spPr>
            <a:xfrm>
              <a:off x="349116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BB8E099-5E17-F048-983A-066BC751EE7B}"/>
                </a:ext>
              </a:extLst>
            </p:cNvPr>
            <p:cNvCxnSpPr>
              <a:cxnSpLocks/>
            </p:cNvCxnSpPr>
            <p:nvPr/>
          </p:nvCxnSpPr>
          <p:spPr>
            <a:xfrm>
              <a:off x="310971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B4DC4EC-DBD7-AE48-84EA-9076A18252EB}"/>
                </a:ext>
              </a:extLst>
            </p:cNvPr>
            <p:cNvCxnSpPr>
              <a:cxnSpLocks/>
            </p:cNvCxnSpPr>
            <p:nvPr/>
          </p:nvCxnSpPr>
          <p:spPr>
            <a:xfrm>
              <a:off x="330043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92D9FE3-6277-E146-9CBF-54E49A25F09E}"/>
                </a:ext>
              </a:extLst>
            </p:cNvPr>
            <p:cNvCxnSpPr>
              <a:cxnSpLocks/>
            </p:cNvCxnSpPr>
            <p:nvPr/>
          </p:nvCxnSpPr>
          <p:spPr>
            <a:xfrm>
              <a:off x="291898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4697E61-65DF-CF49-BEA9-E7774F8ABFC3}"/>
                </a:ext>
              </a:extLst>
            </p:cNvPr>
            <p:cNvCxnSpPr>
              <a:cxnSpLocks/>
            </p:cNvCxnSpPr>
            <p:nvPr/>
          </p:nvCxnSpPr>
          <p:spPr>
            <a:xfrm>
              <a:off x="272825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31C60ED-DED2-324E-A8CF-F51F9D593261}"/>
                </a:ext>
              </a:extLst>
            </p:cNvPr>
            <p:cNvCxnSpPr>
              <a:cxnSpLocks/>
            </p:cNvCxnSpPr>
            <p:nvPr/>
          </p:nvCxnSpPr>
          <p:spPr>
            <a:xfrm>
              <a:off x="253753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F50108E-082E-5E4B-95B2-FAFC3111A16A}"/>
                </a:ext>
              </a:extLst>
            </p:cNvPr>
            <p:cNvCxnSpPr>
              <a:cxnSpLocks/>
            </p:cNvCxnSpPr>
            <p:nvPr/>
          </p:nvCxnSpPr>
          <p:spPr>
            <a:xfrm>
              <a:off x="616134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F1DC264-4A49-0F43-8E8A-B18C4B36AD9B}"/>
                </a:ext>
              </a:extLst>
            </p:cNvPr>
            <p:cNvCxnSpPr>
              <a:cxnSpLocks/>
            </p:cNvCxnSpPr>
            <p:nvPr/>
          </p:nvCxnSpPr>
          <p:spPr>
            <a:xfrm>
              <a:off x="597061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9395DCB-A2C4-B04E-8E05-695D3141F0E6}"/>
                </a:ext>
              </a:extLst>
            </p:cNvPr>
            <p:cNvCxnSpPr>
              <a:cxnSpLocks/>
            </p:cNvCxnSpPr>
            <p:nvPr/>
          </p:nvCxnSpPr>
          <p:spPr>
            <a:xfrm>
              <a:off x="577988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7B96C218-BCED-6043-BBC7-8C933C0F392D}"/>
              </a:ext>
            </a:extLst>
          </p:cNvPr>
          <p:cNvSpPr txBox="1"/>
          <p:nvPr/>
        </p:nvSpPr>
        <p:spPr>
          <a:xfrm>
            <a:off x="10277833" y="2839190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4">
                    <a:lumMod val="75000"/>
                  </a:schemeClr>
                </a:solidFill>
              </a:rPr>
              <a:t>Spacer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9FDAA18-8D25-7D47-943A-A4E8F7FF4FCA}"/>
              </a:ext>
            </a:extLst>
          </p:cNvPr>
          <p:cNvSpPr txBox="1"/>
          <p:nvPr/>
        </p:nvSpPr>
        <p:spPr>
          <a:xfrm>
            <a:off x="12955419" y="3049836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gRNA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983181E-D058-6743-A31A-DC1386CAFC02}"/>
              </a:ext>
            </a:extLst>
          </p:cNvPr>
          <p:cNvSpPr txBox="1"/>
          <p:nvPr/>
        </p:nvSpPr>
        <p:spPr>
          <a:xfrm>
            <a:off x="14692130" y="2075513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dsDNA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9E20766-194F-EB44-BE0D-F4D33B4EC9A4}"/>
              </a:ext>
            </a:extLst>
          </p:cNvPr>
          <p:cNvSpPr txBox="1"/>
          <p:nvPr/>
        </p:nvSpPr>
        <p:spPr>
          <a:xfrm>
            <a:off x="8720520" y="2231629"/>
            <a:ext cx="184711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-T---T--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E07D3124-AC16-ED48-97CA-EB26A6EB257C}"/>
              </a:ext>
            </a:extLst>
          </p:cNvPr>
          <p:cNvCxnSpPr>
            <a:cxnSpLocks/>
          </p:cNvCxnSpPr>
          <p:nvPr/>
        </p:nvCxnSpPr>
        <p:spPr>
          <a:xfrm flipH="1" flipV="1">
            <a:off x="8130521" y="1603968"/>
            <a:ext cx="598304" cy="88948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EE79F3D8-39B4-2C4A-B7F8-044968555E29}"/>
              </a:ext>
            </a:extLst>
          </p:cNvPr>
          <p:cNvSpPr txBox="1"/>
          <p:nvPr/>
        </p:nvSpPr>
        <p:spPr>
          <a:xfrm>
            <a:off x="7511217" y="1246898"/>
            <a:ext cx="11306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C-&gt;T edits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324FD92-C042-1C43-9266-25B6CD6A18C7}"/>
              </a:ext>
            </a:extLst>
          </p:cNvPr>
          <p:cNvSpPr txBox="1"/>
          <p:nvPr/>
        </p:nvSpPr>
        <p:spPr>
          <a:xfrm>
            <a:off x="8750672" y="1620551"/>
            <a:ext cx="16903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rgbClr val="FF0000"/>
                </a:solidFill>
              </a:rPr>
              <a:t>Editing window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2BF2D0D-ACED-6A4E-8199-A8026FC25F86}"/>
              </a:ext>
            </a:extLst>
          </p:cNvPr>
          <p:cNvSpPr/>
          <p:nvPr/>
        </p:nvSpPr>
        <p:spPr>
          <a:xfrm>
            <a:off x="3798052" y="166089"/>
            <a:ext cx="8817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Editing </a:t>
            </a:r>
          </a:p>
          <a:p>
            <a:pPr algn="ctr"/>
            <a:r>
              <a:rPr lang="en-US" dirty="0"/>
              <a:t>strand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20C2DB9-0B77-AD4D-A877-D55CE1CD3F27}"/>
              </a:ext>
            </a:extLst>
          </p:cNvPr>
          <p:cNvSpPr txBox="1"/>
          <p:nvPr/>
        </p:nvSpPr>
        <p:spPr>
          <a:xfrm>
            <a:off x="3623451" y="2114546"/>
            <a:ext cx="1173078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“original”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472344C-E814-B143-87D6-2318801EEFEE}"/>
              </a:ext>
            </a:extLst>
          </p:cNvPr>
          <p:cNvSpPr txBox="1"/>
          <p:nvPr/>
        </p:nvSpPr>
        <p:spPr>
          <a:xfrm>
            <a:off x="8743554" y="4650299"/>
            <a:ext cx="497955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A</a:t>
            </a:r>
            <a:r>
              <a:rPr lang="en-US" sz="2667" dirty="0">
                <a:solidFill>
                  <a:srgbClr val="FF0000"/>
                </a:solidFill>
                <a:latin typeface="Courier" pitchFamily="2" charset="0"/>
              </a:rPr>
              <a:t>T</a:t>
            </a:r>
            <a:r>
              <a:rPr lang="en-US" sz="2667" dirty="0">
                <a:latin typeface="Courier" pitchFamily="2" charset="0"/>
              </a:rPr>
              <a:t>GAA</a:t>
            </a:r>
            <a:r>
              <a:rPr lang="en-US" sz="2667" dirty="0">
                <a:solidFill>
                  <a:srgbClr val="FF0000"/>
                </a:solidFill>
                <a:latin typeface="Courier" pitchFamily="2" charset="0"/>
              </a:rPr>
              <a:t>T</a:t>
            </a:r>
            <a:r>
              <a:rPr lang="en-US" sz="2667" dirty="0">
                <a:latin typeface="Courier" pitchFamily="2" charset="0"/>
              </a:rPr>
              <a:t>GTTTGAGAGCGAGANGG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30E2378-993B-6345-A406-5997F12780A6}"/>
              </a:ext>
            </a:extLst>
          </p:cNvPr>
          <p:cNvCxnSpPr>
            <a:cxnSpLocks/>
          </p:cNvCxnSpPr>
          <p:nvPr/>
        </p:nvCxnSpPr>
        <p:spPr>
          <a:xfrm>
            <a:off x="7518142" y="4901682"/>
            <a:ext cx="129315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9F6C432-F0D4-9341-9C9C-04DE0AA330A1}"/>
              </a:ext>
            </a:extLst>
          </p:cNvPr>
          <p:cNvCxnSpPr>
            <a:cxnSpLocks/>
          </p:cNvCxnSpPr>
          <p:nvPr/>
        </p:nvCxnSpPr>
        <p:spPr>
          <a:xfrm>
            <a:off x="13537920" y="4901682"/>
            <a:ext cx="132549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187EA246-9FE6-3C4E-85F0-52190F31F790}"/>
              </a:ext>
            </a:extLst>
          </p:cNvPr>
          <p:cNvCxnSpPr>
            <a:cxnSpLocks/>
          </p:cNvCxnSpPr>
          <p:nvPr/>
        </p:nvCxnSpPr>
        <p:spPr>
          <a:xfrm>
            <a:off x="7513097" y="5388969"/>
            <a:ext cx="129315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522FEA6A-6580-2B44-826C-F7F564AC9804}"/>
              </a:ext>
            </a:extLst>
          </p:cNvPr>
          <p:cNvCxnSpPr>
            <a:cxnSpLocks/>
          </p:cNvCxnSpPr>
          <p:nvPr/>
        </p:nvCxnSpPr>
        <p:spPr>
          <a:xfrm>
            <a:off x="13532875" y="5388969"/>
            <a:ext cx="132549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13FB5A32-6381-3E4E-8705-C584AAD1242A}"/>
              </a:ext>
            </a:extLst>
          </p:cNvPr>
          <p:cNvSpPr txBox="1"/>
          <p:nvPr/>
        </p:nvSpPr>
        <p:spPr>
          <a:xfrm>
            <a:off x="8743554" y="5134016"/>
            <a:ext cx="488696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T</a:t>
            </a:r>
            <a:r>
              <a:rPr lang="en-US" sz="2667" dirty="0">
                <a:solidFill>
                  <a:srgbClr val="FF0000"/>
                </a:solidFill>
                <a:latin typeface="Courier" pitchFamily="2" charset="0"/>
              </a:rPr>
              <a:t>A</a:t>
            </a:r>
            <a:r>
              <a:rPr lang="en-US" sz="2667" dirty="0">
                <a:latin typeface="Courier" pitchFamily="2" charset="0"/>
              </a:rPr>
              <a:t>CTT</a:t>
            </a:r>
            <a:r>
              <a:rPr lang="en-US" sz="2667" dirty="0">
                <a:solidFill>
                  <a:srgbClr val="FF0000"/>
                </a:solidFill>
                <a:latin typeface="Courier" pitchFamily="2" charset="0"/>
              </a:rPr>
              <a:t>A</a:t>
            </a:r>
            <a:r>
              <a:rPr lang="en-US" sz="2667" dirty="0">
                <a:latin typeface="Courier" pitchFamily="2" charset="0"/>
              </a:rPr>
              <a:t>CAAACTCTCGCTCTNCC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D9589F54-6E82-A743-8ACA-4B6488BEE4F4}"/>
              </a:ext>
            </a:extLst>
          </p:cNvPr>
          <p:cNvGrpSpPr/>
          <p:nvPr/>
        </p:nvGrpSpPr>
        <p:grpSpPr>
          <a:xfrm>
            <a:off x="8920925" y="5043890"/>
            <a:ext cx="3865401" cy="179803"/>
            <a:chOff x="2537530" y="2602325"/>
            <a:chExt cx="3623813" cy="168565"/>
          </a:xfrm>
        </p:grpSpPr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941256F-FB75-3944-AA9E-67039DC05C19}"/>
                </a:ext>
              </a:extLst>
            </p:cNvPr>
            <p:cNvCxnSpPr>
              <a:cxnSpLocks/>
            </p:cNvCxnSpPr>
            <p:nvPr/>
          </p:nvCxnSpPr>
          <p:spPr>
            <a:xfrm>
              <a:off x="539843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06B70E19-B184-ED41-B003-9D2558204465}"/>
                </a:ext>
              </a:extLst>
            </p:cNvPr>
            <p:cNvCxnSpPr>
              <a:cxnSpLocks/>
            </p:cNvCxnSpPr>
            <p:nvPr/>
          </p:nvCxnSpPr>
          <p:spPr>
            <a:xfrm>
              <a:off x="558916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EF4F94A-2235-8044-A100-2DD7040BCECC}"/>
                </a:ext>
              </a:extLst>
            </p:cNvPr>
            <p:cNvCxnSpPr>
              <a:cxnSpLocks/>
            </p:cNvCxnSpPr>
            <p:nvPr/>
          </p:nvCxnSpPr>
          <p:spPr>
            <a:xfrm>
              <a:off x="520770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525746FA-07BD-C445-8354-DBC15611885B}"/>
                </a:ext>
              </a:extLst>
            </p:cNvPr>
            <p:cNvCxnSpPr>
              <a:cxnSpLocks/>
            </p:cNvCxnSpPr>
            <p:nvPr/>
          </p:nvCxnSpPr>
          <p:spPr>
            <a:xfrm>
              <a:off x="501698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E4EA5F8D-221D-774C-818C-6FEBE0FE9E8E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2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694B039-5DD0-A740-B67E-154602764300}"/>
                </a:ext>
              </a:extLst>
            </p:cNvPr>
            <p:cNvCxnSpPr>
              <a:cxnSpLocks/>
            </p:cNvCxnSpPr>
            <p:nvPr/>
          </p:nvCxnSpPr>
          <p:spPr>
            <a:xfrm>
              <a:off x="482625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3B7B9CF-B837-084D-A29D-F29AB13A4684}"/>
                </a:ext>
              </a:extLst>
            </p:cNvPr>
            <p:cNvCxnSpPr>
              <a:cxnSpLocks/>
            </p:cNvCxnSpPr>
            <p:nvPr/>
          </p:nvCxnSpPr>
          <p:spPr>
            <a:xfrm>
              <a:off x="444480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42CA187C-1F64-E141-9D87-27D68ADCF0BD}"/>
                </a:ext>
              </a:extLst>
            </p:cNvPr>
            <p:cNvCxnSpPr>
              <a:cxnSpLocks/>
            </p:cNvCxnSpPr>
            <p:nvPr/>
          </p:nvCxnSpPr>
          <p:spPr>
            <a:xfrm>
              <a:off x="425407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0F5CB4B-E910-1541-9DA3-0EAA28A39AD6}"/>
                </a:ext>
              </a:extLst>
            </p:cNvPr>
            <p:cNvCxnSpPr>
              <a:cxnSpLocks/>
            </p:cNvCxnSpPr>
            <p:nvPr/>
          </p:nvCxnSpPr>
          <p:spPr>
            <a:xfrm>
              <a:off x="387261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71104D2A-0645-1042-9A01-E337E5CE8E05}"/>
                </a:ext>
              </a:extLst>
            </p:cNvPr>
            <p:cNvCxnSpPr>
              <a:cxnSpLocks/>
            </p:cNvCxnSpPr>
            <p:nvPr/>
          </p:nvCxnSpPr>
          <p:spPr>
            <a:xfrm>
              <a:off x="406334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09C1E1B4-B586-3A44-A4EC-AC5B66E53E52}"/>
                </a:ext>
              </a:extLst>
            </p:cNvPr>
            <p:cNvCxnSpPr>
              <a:cxnSpLocks/>
            </p:cNvCxnSpPr>
            <p:nvPr/>
          </p:nvCxnSpPr>
          <p:spPr>
            <a:xfrm>
              <a:off x="368189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2CB88E34-0705-F348-9D1B-50FBFD5D94CA}"/>
                </a:ext>
              </a:extLst>
            </p:cNvPr>
            <p:cNvCxnSpPr>
              <a:cxnSpLocks/>
            </p:cNvCxnSpPr>
            <p:nvPr/>
          </p:nvCxnSpPr>
          <p:spPr>
            <a:xfrm>
              <a:off x="349116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762F902D-3E38-2F48-A14D-CB1268B31237}"/>
                </a:ext>
              </a:extLst>
            </p:cNvPr>
            <p:cNvCxnSpPr>
              <a:cxnSpLocks/>
            </p:cNvCxnSpPr>
            <p:nvPr/>
          </p:nvCxnSpPr>
          <p:spPr>
            <a:xfrm>
              <a:off x="310971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9E35CB96-D880-4D4A-BAE9-B2E93E9265AE}"/>
                </a:ext>
              </a:extLst>
            </p:cNvPr>
            <p:cNvCxnSpPr>
              <a:cxnSpLocks/>
            </p:cNvCxnSpPr>
            <p:nvPr/>
          </p:nvCxnSpPr>
          <p:spPr>
            <a:xfrm>
              <a:off x="330043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C4112B52-E5D0-3F42-875E-8456FB287E20}"/>
                </a:ext>
              </a:extLst>
            </p:cNvPr>
            <p:cNvCxnSpPr>
              <a:cxnSpLocks/>
            </p:cNvCxnSpPr>
            <p:nvPr/>
          </p:nvCxnSpPr>
          <p:spPr>
            <a:xfrm>
              <a:off x="291898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71C7FE84-89DD-294A-8E86-B638D01F7E4B}"/>
                </a:ext>
              </a:extLst>
            </p:cNvPr>
            <p:cNvCxnSpPr>
              <a:cxnSpLocks/>
            </p:cNvCxnSpPr>
            <p:nvPr/>
          </p:nvCxnSpPr>
          <p:spPr>
            <a:xfrm>
              <a:off x="272825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EE6257E-5559-2440-BFD0-8F68090881B1}"/>
                </a:ext>
              </a:extLst>
            </p:cNvPr>
            <p:cNvCxnSpPr>
              <a:cxnSpLocks/>
            </p:cNvCxnSpPr>
            <p:nvPr/>
          </p:nvCxnSpPr>
          <p:spPr>
            <a:xfrm>
              <a:off x="253753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6B7F40E5-DAD5-0D4C-AE03-74502B397CD4}"/>
                </a:ext>
              </a:extLst>
            </p:cNvPr>
            <p:cNvCxnSpPr>
              <a:cxnSpLocks/>
            </p:cNvCxnSpPr>
            <p:nvPr/>
          </p:nvCxnSpPr>
          <p:spPr>
            <a:xfrm>
              <a:off x="616134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8ECBDCA-E5E2-6842-AFC7-AD3EA3EFC346}"/>
                </a:ext>
              </a:extLst>
            </p:cNvPr>
            <p:cNvCxnSpPr>
              <a:cxnSpLocks/>
            </p:cNvCxnSpPr>
            <p:nvPr/>
          </p:nvCxnSpPr>
          <p:spPr>
            <a:xfrm>
              <a:off x="597061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5F37982-E2D6-534B-A737-F87F1EDE392F}"/>
                </a:ext>
              </a:extLst>
            </p:cNvPr>
            <p:cNvCxnSpPr>
              <a:cxnSpLocks/>
            </p:cNvCxnSpPr>
            <p:nvPr/>
          </p:nvCxnSpPr>
          <p:spPr>
            <a:xfrm>
              <a:off x="577988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37A40DCE-CC31-754F-8F0D-02651C2E29F0}"/>
              </a:ext>
            </a:extLst>
          </p:cNvPr>
          <p:cNvSpPr txBox="1"/>
          <p:nvPr/>
        </p:nvSpPr>
        <p:spPr>
          <a:xfrm>
            <a:off x="14823446" y="4838287"/>
            <a:ext cx="10808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Edited</a:t>
            </a:r>
          </a:p>
          <a:p>
            <a:pPr algn="ctr"/>
            <a:r>
              <a:rPr lang="en-US" sz="1700" dirty="0"/>
              <a:t>dsDNA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963EC4E-5898-F14C-BD91-78B6A0F389A2}"/>
              </a:ext>
            </a:extLst>
          </p:cNvPr>
          <p:cNvSpPr txBox="1"/>
          <p:nvPr/>
        </p:nvSpPr>
        <p:spPr>
          <a:xfrm>
            <a:off x="14636968" y="4613759"/>
            <a:ext cx="108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273D5BE6-7BB9-A043-B381-397C52DF5F52}"/>
              </a:ext>
            </a:extLst>
          </p:cNvPr>
          <p:cNvSpPr txBox="1"/>
          <p:nvPr/>
        </p:nvSpPr>
        <p:spPr>
          <a:xfrm>
            <a:off x="14636968" y="5343042"/>
            <a:ext cx="108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D2BB42CC-EE85-3F44-8557-67B0662E0A73}"/>
              </a:ext>
            </a:extLst>
          </p:cNvPr>
          <p:cNvSpPr txBox="1"/>
          <p:nvPr/>
        </p:nvSpPr>
        <p:spPr>
          <a:xfrm>
            <a:off x="7465755" y="4613759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2F124C9-CD23-F64A-92B9-D57C39BC60AF}"/>
              </a:ext>
            </a:extLst>
          </p:cNvPr>
          <p:cNvSpPr txBox="1"/>
          <p:nvPr/>
        </p:nvSpPr>
        <p:spPr>
          <a:xfrm>
            <a:off x="7465755" y="5343042"/>
            <a:ext cx="435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66755025-5A8B-C642-A998-E332A814C126}"/>
              </a:ext>
            </a:extLst>
          </p:cNvPr>
          <p:cNvSpPr/>
          <p:nvPr/>
        </p:nvSpPr>
        <p:spPr>
          <a:xfrm>
            <a:off x="2808030" y="166089"/>
            <a:ext cx="8354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Base</a:t>
            </a:r>
          </a:p>
          <a:p>
            <a:pPr algn="ctr"/>
            <a:r>
              <a:rPr lang="en-US" dirty="0"/>
              <a:t>editing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3324860-2167-B849-8562-03FB1B653A39}"/>
              </a:ext>
            </a:extLst>
          </p:cNvPr>
          <p:cNvSpPr txBox="1"/>
          <p:nvPr/>
        </p:nvSpPr>
        <p:spPr>
          <a:xfrm>
            <a:off x="2717372" y="2114546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C -&gt; 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350CDC-0520-D64B-BEC9-CF6CAF80ED3C}"/>
              </a:ext>
            </a:extLst>
          </p:cNvPr>
          <p:cNvCxnSpPr>
            <a:cxnSpLocks/>
          </p:cNvCxnSpPr>
          <p:nvPr/>
        </p:nvCxnSpPr>
        <p:spPr>
          <a:xfrm flipH="1">
            <a:off x="11158789" y="4113072"/>
            <a:ext cx="3" cy="341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76B2958-3E90-0B4E-BA29-D8BF3D0F1DB0}"/>
              </a:ext>
            </a:extLst>
          </p:cNvPr>
          <p:cNvCxnSpPr>
            <a:cxnSpLocks/>
          </p:cNvCxnSpPr>
          <p:nvPr/>
        </p:nvCxnSpPr>
        <p:spPr>
          <a:xfrm>
            <a:off x="2758805" y="74342"/>
            <a:ext cx="0" cy="93752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D47C632-B055-7244-A0BE-762767E8EC85}"/>
              </a:ext>
            </a:extLst>
          </p:cNvPr>
          <p:cNvSpPr/>
          <p:nvPr/>
        </p:nvSpPr>
        <p:spPr>
          <a:xfrm>
            <a:off x="1498194" y="166089"/>
            <a:ext cx="13365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Base</a:t>
            </a:r>
          </a:p>
          <a:p>
            <a:pPr algn="ctr"/>
            <a:r>
              <a:rPr lang="en-US" dirty="0"/>
              <a:t>editor name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F8A5565-90AC-9340-B3C6-21853229466B}"/>
              </a:ext>
            </a:extLst>
          </p:cNvPr>
          <p:cNvSpPr txBox="1"/>
          <p:nvPr/>
        </p:nvSpPr>
        <p:spPr>
          <a:xfrm>
            <a:off x="1557271" y="2114546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BE4max</a:t>
            </a:r>
          </a:p>
        </p:txBody>
      </p:sp>
    </p:spTree>
    <p:extLst>
      <p:ext uri="{BB962C8B-B14F-4D97-AF65-F5344CB8AC3E}">
        <p14:creationId xmlns:p14="http://schemas.microsoft.com/office/powerpoint/2010/main" val="3529753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3333</TotalTime>
  <Words>70</Words>
  <Application>Microsoft Macintosh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Jean-Philippe Fortin</dc:creator>
  <cp:lastModifiedBy>Jean-Philippe Fortin</cp:lastModifiedBy>
  <cp:revision>106</cp:revision>
  <cp:lastPrinted>2020-07-10T20:40:32Z</cp:lastPrinted>
  <dcterms:created xsi:type="dcterms:W3CDTF">2020-05-07T13:53:30Z</dcterms:created>
  <dcterms:modified xsi:type="dcterms:W3CDTF">2022-01-04T22:08:58Z</dcterms:modified>
</cp:coreProperties>
</file>