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5" r:id="rId2"/>
    <p:sldId id="261" r:id="rId3"/>
    <p:sldId id="259" r:id="rId4"/>
    <p:sldId id="262" r:id="rId5"/>
    <p:sldId id="257" r:id="rId6"/>
    <p:sldId id="266" r:id="rId7"/>
    <p:sldId id="260" r:id="rId8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45"/>
    <p:restoredTop sz="94608"/>
  </p:normalViewPr>
  <p:slideViewPr>
    <p:cSldViewPr snapToGrid="0" snapToObjects="1">
      <p:cViewPr varScale="1">
        <p:scale>
          <a:sx n="84" d="100"/>
          <a:sy n="8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C76E5DEF-71A0-674D-8D53-9AA9D387D7D5}"/>
              </a:ext>
            </a:extLst>
          </p:cNvPr>
          <p:cNvSpPr txBox="1"/>
          <p:nvPr/>
        </p:nvSpPr>
        <p:spPr>
          <a:xfrm>
            <a:off x="2480076" y="4333473"/>
            <a:ext cx="6012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urier" pitchFamily="2" charset="0"/>
              </a:rPr>
              <a:t>Nuclease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485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2072332" y="3651918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GAATTC</a:t>
            </a:r>
            <a:r>
              <a:rPr lang="en-US" sz="2667" dirty="0">
                <a:latin typeface="Courier" pitchFamily="2" charset="0"/>
              </a:rPr>
              <a:t>GAGCGAGAAGG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50178" y="391718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750178" y="420337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2072332" y="3955114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CTTAAG</a:t>
            </a:r>
            <a:r>
              <a:rPr lang="en-US" sz="2667" dirty="0">
                <a:latin typeface="Courier" pitchFamily="2" charset="0"/>
              </a:rPr>
              <a:t>CTCGCTCTTCC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/>
          <p:nvPr/>
        </p:nvCxnSpPr>
        <p:spPr>
          <a:xfrm>
            <a:off x="6868138" y="392057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/>
          <p:nvPr/>
        </p:nvCxnSpPr>
        <p:spPr>
          <a:xfrm>
            <a:off x="6868138" y="4206772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21132D-064C-F841-8934-E343B5DC7D1C}"/>
              </a:ext>
            </a:extLst>
          </p:cNvPr>
          <p:cNvSpPr txBox="1"/>
          <p:nvPr/>
        </p:nvSpPr>
        <p:spPr>
          <a:xfrm>
            <a:off x="724071" y="353883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EE7B19-AFED-424D-98B2-F1246B885235}"/>
              </a:ext>
            </a:extLst>
          </p:cNvPr>
          <p:cNvSpPr txBox="1"/>
          <p:nvPr/>
        </p:nvSpPr>
        <p:spPr>
          <a:xfrm>
            <a:off x="724071" y="420438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3CB4A4-B92B-2C4C-B134-3036AB4706EB}"/>
              </a:ext>
            </a:extLst>
          </p:cNvPr>
          <p:cNvSpPr txBox="1"/>
          <p:nvPr/>
        </p:nvSpPr>
        <p:spPr>
          <a:xfrm>
            <a:off x="8211247" y="35341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24FC50-4404-AD47-AFA0-7622B5468AAA}"/>
              </a:ext>
            </a:extLst>
          </p:cNvPr>
          <p:cNvSpPr txBox="1"/>
          <p:nvPr/>
        </p:nvSpPr>
        <p:spPr>
          <a:xfrm>
            <a:off x="8211247" y="420337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B5CEC70-0737-464F-BA39-FBD53609EC19}"/>
              </a:ext>
            </a:extLst>
          </p:cNvPr>
          <p:cNvSpPr/>
          <p:nvPr/>
        </p:nvSpPr>
        <p:spPr>
          <a:xfrm rot="10800000">
            <a:off x="3483844" y="3599831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61D5BE29-7FEF-474F-8974-1A99CB431C04}"/>
              </a:ext>
            </a:extLst>
          </p:cNvPr>
          <p:cNvSpPr/>
          <p:nvPr/>
        </p:nvSpPr>
        <p:spPr>
          <a:xfrm rot="7207963">
            <a:off x="4338059" y="4405250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1AC77C-64A3-0547-8207-4C0F587FABA1}"/>
              </a:ext>
            </a:extLst>
          </p:cNvPr>
          <p:cNvSpPr txBox="1"/>
          <p:nvPr/>
        </p:nvSpPr>
        <p:spPr>
          <a:xfrm>
            <a:off x="287259" y="287007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 err="1"/>
              <a:t>EcoRI</a:t>
            </a:r>
            <a:endParaRPr lang="en-US" sz="192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4279C6-2972-4646-8C68-2618E43B2464}"/>
              </a:ext>
            </a:extLst>
          </p:cNvPr>
          <p:cNvSpPr txBox="1"/>
          <p:nvPr/>
        </p:nvSpPr>
        <p:spPr>
          <a:xfrm>
            <a:off x="2072332" y="5744878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CCCGGG</a:t>
            </a:r>
            <a:r>
              <a:rPr lang="en-US" sz="2667" dirty="0">
                <a:latin typeface="Courier" pitchFamily="2" charset="0"/>
              </a:rPr>
              <a:t>GAGCGAGAAGG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5AF520B-C868-DF40-8D08-160B36484600}"/>
              </a:ext>
            </a:extLst>
          </p:cNvPr>
          <p:cNvCxnSpPr>
            <a:cxnSpLocks/>
          </p:cNvCxnSpPr>
          <p:nvPr/>
        </p:nvCxnSpPr>
        <p:spPr>
          <a:xfrm>
            <a:off x="750178" y="601014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63D3B5-4611-4F41-9B40-8DE748F19168}"/>
              </a:ext>
            </a:extLst>
          </p:cNvPr>
          <p:cNvCxnSpPr>
            <a:cxnSpLocks/>
          </p:cNvCxnSpPr>
          <p:nvPr/>
        </p:nvCxnSpPr>
        <p:spPr>
          <a:xfrm>
            <a:off x="750178" y="629633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F81363-AC08-704B-9068-17CE740E8EC5}"/>
              </a:ext>
            </a:extLst>
          </p:cNvPr>
          <p:cNvSpPr txBox="1"/>
          <p:nvPr/>
        </p:nvSpPr>
        <p:spPr>
          <a:xfrm>
            <a:off x="2072332" y="6048074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GGGCCC</a:t>
            </a:r>
            <a:r>
              <a:rPr lang="en-US" sz="2667" dirty="0">
                <a:latin typeface="Courier" pitchFamily="2" charset="0"/>
              </a:rPr>
              <a:t>CTCGCTCTTCC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E68657-CEAF-0341-A0DF-C0279531BD9A}"/>
              </a:ext>
            </a:extLst>
          </p:cNvPr>
          <p:cNvCxnSpPr/>
          <p:nvPr/>
        </p:nvCxnSpPr>
        <p:spPr>
          <a:xfrm>
            <a:off x="6868138" y="601353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1C248D6-1D29-A74F-AD3A-5935D5A463E9}"/>
              </a:ext>
            </a:extLst>
          </p:cNvPr>
          <p:cNvCxnSpPr/>
          <p:nvPr/>
        </p:nvCxnSpPr>
        <p:spPr>
          <a:xfrm>
            <a:off x="6868138" y="6299732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C6457A2-2472-2C4B-8040-B58EDD1A364E}"/>
              </a:ext>
            </a:extLst>
          </p:cNvPr>
          <p:cNvSpPr txBox="1"/>
          <p:nvPr/>
        </p:nvSpPr>
        <p:spPr>
          <a:xfrm>
            <a:off x="724071" y="563179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1FCFFF2-B0E1-674F-AD9E-533AA6A911DC}"/>
              </a:ext>
            </a:extLst>
          </p:cNvPr>
          <p:cNvSpPr txBox="1"/>
          <p:nvPr/>
        </p:nvSpPr>
        <p:spPr>
          <a:xfrm>
            <a:off x="724071" y="629734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EB3BD4C-C852-D041-837A-6D201C1F7207}"/>
              </a:ext>
            </a:extLst>
          </p:cNvPr>
          <p:cNvSpPr txBox="1"/>
          <p:nvPr/>
        </p:nvSpPr>
        <p:spPr>
          <a:xfrm>
            <a:off x="9241231" y="5933288"/>
            <a:ext cx="1731569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CCC^GGG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7B7072-6C69-E84F-B6F7-5BD68D43F80D}"/>
              </a:ext>
            </a:extLst>
          </p:cNvPr>
          <p:cNvSpPr txBox="1"/>
          <p:nvPr/>
        </p:nvSpPr>
        <p:spPr>
          <a:xfrm>
            <a:off x="8211247" y="629633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32" name="Triangle 131">
            <a:extLst>
              <a:ext uri="{FF2B5EF4-FFF2-40B4-BE49-F238E27FC236}">
                <a16:creationId xmlns:a16="http://schemas.microsoft.com/office/drawing/2014/main" id="{85318C3D-F3B1-8E4D-B6D9-69CF323A15C7}"/>
              </a:ext>
            </a:extLst>
          </p:cNvPr>
          <p:cNvSpPr/>
          <p:nvPr/>
        </p:nvSpPr>
        <p:spPr>
          <a:xfrm rot="10800000">
            <a:off x="3907051" y="5686834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700BDA1F-2925-ED49-BDDD-672C4EC376E9}"/>
              </a:ext>
            </a:extLst>
          </p:cNvPr>
          <p:cNvSpPr/>
          <p:nvPr/>
        </p:nvSpPr>
        <p:spPr>
          <a:xfrm rot="7207963">
            <a:off x="3931659" y="6526061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F3E699-BBBD-B648-B852-4526EA9AB8F5}"/>
              </a:ext>
            </a:extLst>
          </p:cNvPr>
          <p:cNvSpPr txBox="1"/>
          <p:nvPr/>
        </p:nvSpPr>
        <p:spPr>
          <a:xfrm>
            <a:off x="287259" y="496303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 err="1"/>
              <a:t>SmaI</a:t>
            </a:r>
            <a:endParaRPr lang="en-US" sz="192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6A3355-97F3-4242-8222-BE21C6021B8C}"/>
              </a:ext>
            </a:extLst>
          </p:cNvPr>
          <p:cNvSpPr/>
          <p:nvPr/>
        </p:nvSpPr>
        <p:spPr>
          <a:xfrm>
            <a:off x="9586872" y="3868322"/>
            <a:ext cx="104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G^AATTC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50E3D-3EFE-6844-B48C-8C5D852B7B99}"/>
              </a:ext>
            </a:extLst>
          </p:cNvPr>
          <p:cNvSpPr/>
          <p:nvPr/>
        </p:nvSpPr>
        <p:spPr>
          <a:xfrm>
            <a:off x="9363318" y="8062370"/>
            <a:ext cx="14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GACGC(5/10)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753E01E-A737-4C42-A66C-5B03E7984073}"/>
              </a:ext>
            </a:extLst>
          </p:cNvPr>
          <p:cNvSpPr txBox="1"/>
          <p:nvPr/>
        </p:nvSpPr>
        <p:spPr>
          <a:xfrm>
            <a:off x="2072332" y="7834719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GACGC</a:t>
            </a:r>
            <a:r>
              <a:rPr lang="en-US" sz="2667" dirty="0">
                <a:latin typeface="Courier" pitchFamily="2" charset="0"/>
              </a:rPr>
              <a:t>GGAGCGAGAAGG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0C75155-77B6-3947-980D-AF56E8C1F94C}"/>
              </a:ext>
            </a:extLst>
          </p:cNvPr>
          <p:cNvCxnSpPr>
            <a:cxnSpLocks/>
          </p:cNvCxnSpPr>
          <p:nvPr/>
        </p:nvCxnSpPr>
        <p:spPr>
          <a:xfrm>
            <a:off x="750178" y="8099985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E0B9912-8223-3B48-A8C1-915D1DA488DE}"/>
              </a:ext>
            </a:extLst>
          </p:cNvPr>
          <p:cNvCxnSpPr>
            <a:cxnSpLocks/>
          </p:cNvCxnSpPr>
          <p:nvPr/>
        </p:nvCxnSpPr>
        <p:spPr>
          <a:xfrm>
            <a:off x="750178" y="8386179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9625EFF-C460-E443-A13C-AC8375BE8D35}"/>
              </a:ext>
            </a:extLst>
          </p:cNvPr>
          <p:cNvSpPr txBox="1"/>
          <p:nvPr/>
        </p:nvSpPr>
        <p:spPr>
          <a:xfrm>
            <a:off x="2072332" y="8137915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CTGCG</a:t>
            </a:r>
            <a:r>
              <a:rPr lang="en-US" sz="2667" dirty="0">
                <a:latin typeface="Courier" pitchFamily="2" charset="0"/>
              </a:rPr>
              <a:t>CCTCGCTCTTCC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4488A89-95BD-7C46-B3A3-1C99F1102C15}"/>
              </a:ext>
            </a:extLst>
          </p:cNvPr>
          <p:cNvCxnSpPr/>
          <p:nvPr/>
        </p:nvCxnSpPr>
        <p:spPr>
          <a:xfrm>
            <a:off x="6868138" y="8103379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B552DE-146B-B64F-BA36-78B7C81A0F84}"/>
              </a:ext>
            </a:extLst>
          </p:cNvPr>
          <p:cNvCxnSpPr/>
          <p:nvPr/>
        </p:nvCxnSpPr>
        <p:spPr>
          <a:xfrm>
            <a:off x="6868138" y="8389573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222B811-E119-6849-B78D-478F32B384B1}"/>
              </a:ext>
            </a:extLst>
          </p:cNvPr>
          <p:cNvSpPr txBox="1"/>
          <p:nvPr/>
        </p:nvSpPr>
        <p:spPr>
          <a:xfrm>
            <a:off x="724071" y="772163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C6D77D-342B-FE4C-A4EE-BF3B7E5AC360}"/>
              </a:ext>
            </a:extLst>
          </p:cNvPr>
          <p:cNvSpPr txBox="1"/>
          <p:nvPr/>
        </p:nvSpPr>
        <p:spPr>
          <a:xfrm>
            <a:off x="724071" y="838718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DDDF26A-4F59-4546-A49E-F9A3855B858F}"/>
              </a:ext>
            </a:extLst>
          </p:cNvPr>
          <p:cNvSpPr txBox="1"/>
          <p:nvPr/>
        </p:nvSpPr>
        <p:spPr>
          <a:xfrm>
            <a:off x="8211247" y="838618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44" name="Triangle 143">
            <a:extLst>
              <a:ext uri="{FF2B5EF4-FFF2-40B4-BE49-F238E27FC236}">
                <a16:creationId xmlns:a16="http://schemas.microsoft.com/office/drawing/2014/main" id="{3040C002-4470-8B41-8465-B1CE29CA1004}"/>
              </a:ext>
            </a:extLst>
          </p:cNvPr>
          <p:cNvSpPr/>
          <p:nvPr/>
        </p:nvSpPr>
        <p:spPr>
          <a:xfrm rot="10800000">
            <a:off x="5346414" y="7751708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riangle 144">
            <a:extLst>
              <a:ext uri="{FF2B5EF4-FFF2-40B4-BE49-F238E27FC236}">
                <a16:creationId xmlns:a16="http://schemas.microsoft.com/office/drawing/2014/main" id="{2229C524-B387-F944-9361-DE3CAA5B8C6F}"/>
              </a:ext>
            </a:extLst>
          </p:cNvPr>
          <p:cNvSpPr/>
          <p:nvPr/>
        </p:nvSpPr>
        <p:spPr>
          <a:xfrm rot="7207963">
            <a:off x="6359899" y="8595619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9E63A72-3582-0F41-8E6D-0D19C4A35193}"/>
              </a:ext>
            </a:extLst>
          </p:cNvPr>
          <p:cNvSpPr txBox="1"/>
          <p:nvPr/>
        </p:nvSpPr>
        <p:spPr>
          <a:xfrm>
            <a:off x="287259" y="705288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 err="1"/>
              <a:t>HgaI</a:t>
            </a:r>
            <a:endParaRPr lang="en-US" sz="192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4C78C-D812-8342-A1A8-5B51CEFE02DE}"/>
              </a:ext>
            </a:extLst>
          </p:cNvPr>
          <p:cNvSpPr/>
          <p:nvPr/>
        </p:nvSpPr>
        <p:spPr>
          <a:xfrm>
            <a:off x="9614797" y="2887803"/>
            <a:ext cx="984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Rebase</a:t>
            </a:r>
          </a:p>
          <a:p>
            <a:r>
              <a:rPr lang="en-US" dirty="0"/>
              <a:t>notation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76E5DEF-71A0-674D-8D53-9AA9D387D7D5}"/>
              </a:ext>
            </a:extLst>
          </p:cNvPr>
          <p:cNvSpPr txBox="1"/>
          <p:nvPr/>
        </p:nvSpPr>
        <p:spPr>
          <a:xfrm>
            <a:off x="259566" y="117475"/>
            <a:ext cx="1033966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urier" pitchFamily="2" charset="0"/>
              </a:rPr>
              <a:t>Nuclease </a:t>
            </a:r>
            <a:r>
              <a:rPr lang="en-US" sz="2500" dirty="0"/>
              <a:t>class: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Name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Description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Motif(s) 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Motif(s) weights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Where does it cut with respect to the motifs?</a:t>
            </a:r>
          </a:p>
          <a:p>
            <a:pPr marL="342900" indent="-342900">
              <a:buFontTx/>
              <a:buChar char="-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3236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2028444" y="2865925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ACGAACGAATTCGAGCGAGA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06290" y="3131191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706290" y="3417385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2028444" y="3169121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TGCTTGCTTAAGCTCGCTCT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/>
          <p:nvPr/>
        </p:nvCxnSpPr>
        <p:spPr>
          <a:xfrm>
            <a:off x="6824250" y="3134585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/>
          <p:nvPr/>
        </p:nvCxnSpPr>
        <p:spPr>
          <a:xfrm>
            <a:off x="6824250" y="3420779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21132D-064C-F841-8934-E343B5DC7D1C}"/>
              </a:ext>
            </a:extLst>
          </p:cNvPr>
          <p:cNvSpPr txBox="1"/>
          <p:nvPr/>
        </p:nvSpPr>
        <p:spPr>
          <a:xfrm>
            <a:off x="680183" y="275283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EE7B19-AFED-424D-98B2-F1246B885235}"/>
              </a:ext>
            </a:extLst>
          </p:cNvPr>
          <p:cNvSpPr txBox="1"/>
          <p:nvPr/>
        </p:nvSpPr>
        <p:spPr>
          <a:xfrm>
            <a:off x="680183" y="341839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3CB4A4-B92B-2C4C-B134-3036AB4706EB}"/>
              </a:ext>
            </a:extLst>
          </p:cNvPr>
          <p:cNvSpPr txBox="1"/>
          <p:nvPr/>
        </p:nvSpPr>
        <p:spPr>
          <a:xfrm>
            <a:off x="8167359" y="274814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24FC50-4404-AD47-AFA0-7622B5468AAA}"/>
              </a:ext>
            </a:extLst>
          </p:cNvPr>
          <p:cNvSpPr txBox="1"/>
          <p:nvPr/>
        </p:nvSpPr>
        <p:spPr>
          <a:xfrm>
            <a:off x="8167359" y="341738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B5CEC70-0737-464F-BA39-FBD53609EC19}"/>
              </a:ext>
            </a:extLst>
          </p:cNvPr>
          <p:cNvSpPr/>
          <p:nvPr/>
        </p:nvSpPr>
        <p:spPr>
          <a:xfrm rot="10800000">
            <a:off x="5467169" y="2738753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61D5BE29-7FEF-474F-8974-1A99CB431C04}"/>
              </a:ext>
            </a:extLst>
          </p:cNvPr>
          <p:cNvSpPr/>
          <p:nvPr/>
        </p:nvSpPr>
        <p:spPr>
          <a:xfrm rot="7207963">
            <a:off x="5505363" y="3644300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1AC77C-64A3-0547-8207-4C0F587FABA1}"/>
              </a:ext>
            </a:extLst>
          </p:cNvPr>
          <p:cNvSpPr txBox="1"/>
          <p:nvPr/>
        </p:nvSpPr>
        <p:spPr>
          <a:xfrm>
            <a:off x="658558" y="210181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Cas9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6A3355-97F3-4242-8222-BE21C6021B8C}"/>
              </a:ext>
            </a:extLst>
          </p:cNvPr>
          <p:cNvSpPr/>
          <p:nvPr/>
        </p:nvSpPr>
        <p:spPr>
          <a:xfrm>
            <a:off x="9401071" y="3048053"/>
            <a:ext cx="132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(3/3)NGG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4C78C-D812-8342-A1A8-5B51CEFE02DE}"/>
              </a:ext>
            </a:extLst>
          </p:cNvPr>
          <p:cNvSpPr/>
          <p:nvPr/>
        </p:nvSpPr>
        <p:spPr>
          <a:xfrm>
            <a:off x="9570909" y="2101810"/>
            <a:ext cx="984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Rebase</a:t>
            </a:r>
          </a:p>
          <a:p>
            <a:r>
              <a:rPr lang="en-US" dirty="0"/>
              <a:t>notation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99CAEB-15B9-4E45-8309-60CE60045023}"/>
              </a:ext>
            </a:extLst>
          </p:cNvPr>
          <p:cNvSpPr txBox="1"/>
          <p:nvPr/>
        </p:nvSpPr>
        <p:spPr>
          <a:xfrm>
            <a:off x="2054552" y="5430218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latin typeface="Courier" pitchFamily="2" charset="0"/>
              </a:rPr>
              <a:t>ACGAATTCGAGCGAGACTACCTAT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C39BF-29B4-0243-AC61-7C92D792BAA0}"/>
              </a:ext>
            </a:extLst>
          </p:cNvPr>
          <p:cNvCxnSpPr>
            <a:cxnSpLocks/>
          </p:cNvCxnSpPr>
          <p:nvPr/>
        </p:nvCxnSpPr>
        <p:spPr>
          <a:xfrm>
            <a:off x="732398" y="569548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31C023-6753-9941-A641-68076D055FE7}"/>
              </a:ext>
            </a:extLst>
          </p:cNvPr>
          <p:cNvCxnSpPr>
            <a:cxnSpLocks/>
          </p:cNvCxnSpPr>
          <p:nvPr/>
        </p:nvCxnSpPr>
        <p:spPr>
          <a:xfrm>
            <a:off x="732398" y="5981678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2E4D78-56AB-644A-A5E6-8BB6F2697CB0}"/>
              </a:ext>
            </a:extLst>
          </p:cNvPr>
          <p:cNvSpPr txBox="1"/>
          <p:nvPr/>
        </p:nvSpPr>
        <p:spPr>
          <a:xfrm>
            <a:off x="2054552" y="5733414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AAAB</a:t>
            </a:r>
            <a:r>
              <a:rPr lang="en-US" sz="2667" dirty="0">
                <a:latin typeface="Courier" pitchFamily="2" charset="0"/>
              </a:rPr>
              <a:t>TGCTTAAGCTCGCTCTGATGGATA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8FAA71-480B-0D4B-92FE-4CD82A9B1882}"/>
              </a:ext>
            </a:extLst>
          </p:cNvPr>
          <p:cNvCxnSpPr>
            <a:cxnSpLocks/>
          </p:cNvCxnSpPr>
          <p:nvPr/>
        </p:nvCxnSpPr>
        <p:spPr>
          <a:xfrm>
            <a:off x="7873946" y="5695484"/>
            <a:ext cx="446511" cy="33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EBC55A-EA89-7244-9756-D191DD8AB025}"/>
              </a:ext>
            </a:extLst>
          </p:cNvPr>
          <p:cNvSpPr txBox="1"/>
          <p:nvPr/>
        </p:nvSpPr>
        <p:spPr>
          <a:xfrm>
            <a:off x="706291" y="531713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D569CC-6770-444A-8DD3-31AEBA938524}"/>
              </a:ext>
            </a:extLst>
          </p:cNvPr>
          <p:cNvSpPr txBox="1"/>
          <p:nvPr/>
        </p:nvSpPr>
        <p:spPr>
          <a:xfrm>
            <a:off x="706291" y="598268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037053-C18D-4F47-8E75-1CDE92555D35}"/>
              </a:ext>
            </a:extLst>
          </p:cNvPr>
          <p:cNvSpPr txBox="1"/>
          <p:nvPr/>
        </p:nvSpPr>
        <p:spPr>
          <a:xfrm>
            <a:off x="8273677" y="53124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0B68C8-E2FA-0541-8B61-FA8EBB2D6C69}"/>
              </a:ext>
            </a:extLst>
          </p:cNvPr>
          <p:cNvSpPr txBox="1"/>
          <p:nvPr/>
        </p:nvSpPr>
        <p:spPr>
          <a:xfrm>
            <a:off x="8273677" y="598167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6A142DF8-664E-5048-AF47-C31A199AF81D}"/>
              </a:ext>
            </a:extLst>
          </p:cNvPr>
          <p:cNvSpPr/>
          <p:nvPr/>
        </p:nvSpPr>
        <p:spPr>
          <a:xfrm rot="10800000">
            <a:off x="6724858" y="5312434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E4AD3D69-6B1C-954D-89F6-62FE01AF3997}"/>
              </a:ext>
            </a:extLst>
          </p:cNvPr>
          <p:cNvSpPr/>
          <p:nvPr/>
        </p:nvSpPr>
        <p:spPr>
          <a:xfrm rot="7207963">
            <a:off x="7539191" y="6225889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529C2C-C7B6-804F-8F3D-0B694AFA3F2B}"/>
              </a:ext>
            </a:extLst>
          </p:cNvPr>
          <p:cNvSpPr/>
          <p:nvPr/>
        </p:nvSpPr>
        <p:spPr>
          <a:xfrm>
            <a:off x="9274280" y="5632006"/>
            <a:ext cx="1552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TTTV(19/23)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0F5381-04D0-324D-B954-C7FFF33D089F}"/>
              </a:ext>
            </a:extLst>
          </p:cNvPr>
          <p:cNvSpPr txBox="1"/>
          <p:nvPr/>
        </p:nvSpPr>
        <p:spPr>
          <a:xfrm>
            <a:off x="658558" y="478458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Cas12a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9DBD5D-8CB3-A74D-BE90-3E883D3C7023}"/>
              </a:ext>
            </a:extLst>
          </p:cNvPr>
          <p:cNvCxnSpPr>
            <a:cxnSpLocks/>
          </p:cNvCxnSpPr>
          <p:nvPr/>
        </p:nvCxnSpPr>
        <p:spPr>
          <a:xfrm>
            <a:off x="7873946" y="5980196"/>
            <a:ext cx="446511" cy="33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7314F-7DD3-9C49-8BBF-7EBEE639F593}"/>
              </a:ext>
            </a:extLst>
          </p:cNvPr>
          <p:cNvSpPr txBox="1"/>
          <p:nvPr/>
        </p:nvSpPr>
        <p:spPr>
          <a:xfrm>
            <a:off x="386939" y="501272"/>
            <a:ext cx="8356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CRISPR nucleases have </a:t>
            </a:r>
            <a:r>
              <a:rPr lang="en-US" sz="2500" dirty="0">
                <a:latin typeface="Courier" pitchFamily="2" charset="0"/>
              </a:rPr>
              <a:t>Nuclease</a:t>
            </a:r>
            <a:r>
              <a:rPr lang="en-US" sz="2500" dirty="0"/>
              <a:t>-like properties</a:t>
            </a:r>
          </a:p>
          <a:p>
            <a:r>
              <a:rPr lang="en-US" sz="2500" dirty="0">
                <a:sym typeface="Wingdings" pitchFamily="2" charset="2"/>
              </a:rPr>
              <a:t> PAM sequences are the Nuclease motifs</a:t>
            </a:r>
            <a:endParaRPr lang="en-US" sz="2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FD82FE-AB8A-5648-8965-6B2A93419B70}"/>
              </a:ext>
            </a:extLst>
          </p:cNvPr>
          <p:cNvSpPr txBox="1"/>
          <p:nvPr/>
        </p:nvSpPr>
        <p:spPr>
          <a:xfrm>
            <a:off x="5553195" y="2232783"/>
            <a:ext cx="1954228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PAM </a:t>
            </a:r>
          </a:p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E6A457-AE44-F045-B055-B6A4EE2AA44C}"/>
              </a:ext>
            </a:extLst>
          </p:cNvPr>
          <p:cNvSpPr txBox="1"/>
          <p:nvPr/>
        </p:nvSpPr>
        <p:spPr>
          <a:xfrm>
            <a:off x="1586519" y="4802930"/>
            <a:ext cx="1954228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PAM </a:t>
            </a:r>
          </a:p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2EE4BA-90D7-454F-9D76-2A91FA9EE8C4}"/>
              </a:ext>
            </a:extLst>
          </p:cNvPr>
          <p:cNvSpPr txBox="1"/>
          <p:nvPr/>
        </p:nvSpPr>
        <p:spPr>
          <a:xfrm>
            <a:off x="3329428" y="7832655"/>
            <a:ext cx="6790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CRISPR nucleases are RNA-guided nucleases</a:t>
            </a:r>
          </a:p>
          <a:p>
            <a:r>
              <a:rPr lang="en-US" sz="2500" dirty="0">
                <a:sym typeface="Wingdings" pitchFamily="2" charset="2"/>
              </a:rPr>
              <a:t> Need more information related to gRNAs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2670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C76E5DEF-71A0-674D-8D53-9AA9D387D7D5}"/>
              </a:ext>
            </a:extLst>
          </p:cNvPr>
          <p:cNvSpPr txBox="1"/>
          <p:nvPr/>
        </p:nvSpPr>
        <p:spPr>
          <a:xfrm>
            <a:off x="2480076" y="4333473"/>
            <a:ext cx="6012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ourier" pitchFamily="2" charset="0"/>
              </a:rPr>
              <a:t>CrisprNuclease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0773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2904749" y="2868506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CCT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</a:t>
            </a:r>
            <a:r>
              <a:rPr lang="en-US" sz="26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" pitchFamily="2" charset="0"/>
              </a:rPr>
              <a:t>CG</a:t>
            </a:r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1582595" y="3133772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1582595" y="3419966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2904749" y="3171702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GGATGCTTGCAAACTCTCGCTCT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/>
          <p:nvPr/>
        </p:nvCxnSpPr>
        <p:spPr>
          <a:xfrm>
            <a:off x="8320315" y="3137166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/>
          <p:nvPr/>
        </p:nvCxnSpPr>
        <p:spPr>
          <a:xfrm>
            <a:off x="8320315" y="3423360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5D2918-244F-8542-9655-489B690ABB50}"/>
              </a:ext>
            </a:extLst>
          </p:cNvPr>
          <p:cNvSpPr txBox="1"/>
          <p:nvPr/>
        </p:nvSpPr>
        <p:spPr>
          <a:xfrm>
            <a:off x="2938365" y="5993715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" pitchFamily="2" charset="0"/>
              </a:rPr>
              <a:t>GGCTTGCAAACTCTCGCTCTACA</a:t>
            </a:r>
            <a:r>
              <a:rPr lang="en-US" sz="2667" dirty="0">
                <a:latin typeface="Courier" pitchFamily="2" charset="0"/>
              </a:rPr>
              <a:t>CCT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894CD2-9299-B24B-A26A-8703F2812769}"/>
              </a:ext>
            </a:extLst>
          </p:cNvPr>
          <p:cNvCxnSpPr>
            <a:cxnSpLocks/>
          </p:cNvCxnSpPr>
          <p:nvPr/>
        </p:nvCxnSpPr>
        <p:spPr>
          <a:xfrm>
            <a:off x="1860875" y="6307981"/>
            <a:ext cx="11545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E13041-1265-A241-B08E-16FE1F93CDCA}"/>
              </a:ext>
            </a:extLst>
          </p:cNvPr>
          <p:cNvCxnSpPr>
            <a:cxnSpLocks/>
          </p:cNvCxnSpPr>
          <p:nvPr/>
        </p:nvCxnSpPr>
        <p:spPr>
          <a:xfrm>
            <a:off x="1860875" y="6594176"/>
            <a:ext cx="11545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0BC938-5E7D-BA46-8DEF-593BE65541B1}"/>
              </a:ext>
            </a:extLst>
          </p:cNvPr>
          <p:cNvSpPr txBox="1"/>
          <p:nvPr/>
        </p:nvSpPr>
        <p:spPr>
          <a:xfrm>
            <a:off x="2938365" y="6332843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AAAB</a:t>
            </a:r>
            <a:r>
              <a:rPr lang="en-US" sz="2667" dirty="0">
                <a:latin typeface="Courier" pitchFamily="2" charset="0"/>
              </a:rPr>
              <a:t>CCGAACGTTTGAGAGCGAGATGTGGA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4CC058-AAF1-6846-98F8-99FFF28865A1}"/>
              </a:ext>
            </a:extLst>
          </p:cNvPr>
          <p:cNvCxnSpPr>
            <a:cxnSpLocks/>
          </p:cNvCxnSpPr>
          <p:nvPr/>
        </p:nvCxnSpPr>
        <p:spPr>
          <a:xfrm>
            <a:off x="9288879" y="6307981"/>
            <a:ext cx="954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255827-EAEB-7249-9756-883910B95D00}"/>
              </a:ext>
            </a:extLst>
          </p:cNvPr>
          <p:cNvCxnSpPr>
            <a:cxnSpLocks/>
          </p:cNvCxnSpPr>
          <p:nvPr/>
        </p:nvCxnSpPr>
        <p:spPr>
          <a:xfrm>
            <a:off x="9288879" y="6594176"/>
            <a:ext cx="9548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260308" y="308326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281772" y="6291791"/>
            <a:ext cx="1059349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Cas12a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21132D-064C-F841-8934-E343B5DC7D1C}"/>
              </a:ext>
            </a:extLst>
          </p:cNvPr>
          <p:cNvSpPr txBox="1"/>
          <p:nvPr/>
        </p:nvSpPr>
        <p:spPr>
          <a:xfrm>
            <a:off x="1556488" y="275541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EE7B19-AFED-424D-98B2-F1246B885235}"/>
              </a:ext>
            </a:extLst>
          </p:cNvPr>
          <p:cNvSpPr txBox="1"/>
          <p:nvPr/>
        </p:nvSpPr>
        <p:spPr>
          <a:xfrm>
            <a:off x="1556488" y="342097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3CB4A4-B92B-2C4C-B134-3036AB4706EB}"/>
              </a:ext>
            </a:extLst>
          </p:cNvPr>
          <p:cNvSpPr txBox="1"/>
          <p:nvPr/>
        </p:nvSpPr>
        <p:spPr>
          <a:xfrm>
            <a:off x="9447070" y="275172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24FC50-4404-AD47-AFA0-7622B5468AAA}"/>
              </a:ext>
            </a:extLst>
          </p:cNvPr>
          <p:cNvSpPr txBox="1"/>
          <p:nvPr/>
        </p:nvSpPr>
        <p:spPr>
          <a:xfrm>
            <a:off x="9447070" y="342097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920D08-EF6E-824A-96C1-A2B573CB3FBE}"/>
              </a:ext>
            </a:extLst>
          </p:cNvPr>
          <p:cNvSpPr txBox="1"/>
          <p:nvPr/>
        </p:nvSpPr>
        <p:spPr>
          <a:xfrm>
            <a:off x="1891962" y="5969392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96485B-0B6F-054D-B2CD-98C36793A6BB}"/>
              </a:ext>
            </a:extLst>
          </p:cNvPr>
          <p:cNvSpPr txBox="1"/>
          <p:nvPr/>
        </p:nvSpPr>
        <p:spPr>
          <a:xfrm>
            <a:off x="1891962" y="656992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139DBA-9B05-7D48-8B02-BB8C5C1AAB2D}"/>
              </a:ext>
            </a:extLst>
          </p:cNvPr>
          <p:cNvSpPr txBox="1"/>
          <p:nvPr/>
        </p:nvSpPr>
        <p:spPr>
          <a:xfrm>
            <a:off x="9891987" y="5965705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678000-B550-A149-A333-1926FFF5049B}"/>
              </a:ext>
            </a:extLst>
          </p:cNvPr>
          <p:cNvSpPr txBox="1"/>
          <p:nvPr/>
        </p:nvSpPr>
        <p:spPr>
          <a:xfrm>
            <a:off x="9891987" y="656992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B078EAAA-6D08-D244-B1A5-4168E8546771}"/>
              </a:ext>
            </a:extLst>
          </p:cNvPr>
          <p:cNvSpPr/>
          <p:nvPr/>
        </p:nvSpPr>
        <p:spPr>
          <a:xfrm rot="10800000">
            <a:off x="6967631" y="2768819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6C179DDC-24CC-3F4D-B6DE-164160B1EF88}"/>
              </a:ext>
            </a:extLst>
          </p:cNvPr>
          <p:cNvSpPr/>
          <p:nvPr/>
        </p:nvSpPr>
        <p:spPr>
          <a:xfrm rot="10800000">
            <a:off x="7616853" y="5904228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riangle 111">
            <a:extLst>
              <a:ext uri="{FF2B5EF4-FFF2-40B4-BE49-F238E27FC236}">
                <a16:creationId xmlns:a16="http://schemas.microsoft.com/office/drawing/2014/main" id="{02720115-A413-7F4A-B3BE-EA5E4D35F2E1}"/>
              </a:ext>
            </a:extLst>
          </p:cNvPr>
          <p:cNvSpPr/>
          <p:nvPr/>
        </p:nvSpPr>
        <p:spPr>
          <a:xfrm rot="7117639">
            <a:off x="8441658" y="6833337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A7B392-3263-7D47-8357-D7A9F096D163}"/>
              </a:ext>
            </a:extLst>
          </p:cNvPr>
          <p:cNvSpPr txBox="1"/>
          <p:nvPr/>
        </p:nvSpPr>
        <p:spPr>
          <a:xfrm>
            <a:off x="112659" y="208645"/>
            <a:ext cx="8902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Courier" pitchFamily="2" charset="0"/>
              </a:rPr>
              <a:t>CrisprNuclease</a:t>
            </a:r>
            <a:r>
              <a:rPr lang="en-US" sz="2500" dirty="0"/>
              <a:t> class: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Child class of </a:t>
            </a:r>
            <a:r>
              <a:rPr lang="en-US" sz="2500" dirty="0">
                <a:latin typeface="Courier" pitchFamily="2" charset="0"/>
              </a:rPr>
              <a:t>Nuclease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Additional spacer sequence info: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Location with respect to the </a:t>
            </a:r>
            <a:r>
              <a:rPr lang="en-US" sz="2500" dirty="0">
                <a:latin typeface="Courier" pitchFamily="2" charset="0"/>
              </a:rPr>
              <a:t>Nuclease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motif (5’ or 3’)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Gap between spacer and PAM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Length of the spacer sequence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25288F5-C163-BD45-BFB5-0030032C8AB4}"/>
              </a:ext>
            </a:extLst>
          </p:cNvPr>
          <p:cNvSpPr/>
          <p:nvPr/>
        </p:nvSpPr>
        <p:spPr>
          <a:xfrm rot="16200000">
            <a:off x="5324746" y="1994777"/>
            <a:ext cx="559722" cy="402449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A34A0746-6DE7-7443-8980-85488035EC9C}"/>
              </a:ext>
            </a:extLst>
          </p:cNvPr>
          <p:cNvSpPr/>
          <p:nvPr/>
        </p:nvSpPr>
        <p:spPr>
          <a:xfrm rot="7117639">
            <a:off x="7007016" y="3642948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985777B-8010-274E-8BFA-0A21F8EE6B90}"/>
              </a:ext>
            </a:extLst>
          </p:cNvPr>
          <p:cNvSpPr txBox="1"/>
          <p:nvPr/>
        </p:nvSpPr>
        <p:spPr>
          <a:xfrm>
            <a:off x="4405484" y="4376370"/>
            <a:ext cx="282375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20nt spacer sequence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B43E4199-CA8E-A14A-A01C-1E54E938D9C6}"/>
              </a:ext>
            </a:extLst>
          </p:cNvPr>
          <p:cNvSpPr/>
          <p:nvPr/>
        </p:nvSpPr>
        <p:spPr>
          <a:xfrm rot="16200000">
            <a:off x="5951869" y="5025446"/>
            <a:ext cx="559722" cy="463369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2F6550-CF4F-7443-96FE-AFE8C1A17147}"/>
              </a:ext>
            </a:extLst>
          </p:cNvPr>
          <p:cNvSpPr txBox="1"/>
          <p:nvPr/>
        </p:nvSpPr>
        <p:spPr>
          <a:xfrm>
            <a:off x="5000005" y="7692939"/>
            <a:ext cx="2716239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23nt spacer sequence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F5CB493-2D6E-F240-B695-E3CCE0C23F48}"/>
              </a:ext>
            </a:extLst>
          </p:cNvPr>
          <p:cNvSpPr txBox="1"/>
          <p:nvPr/>
        </p:nvSpPr>
        <p:spPr>
          <a:xfrm>
            <a:off x="2451256" y="5357641"/>
            <a:ext cx="1954228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PAM </a:t>
            </a:r>
          </a:p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sequence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A35760-BF14-EE49-8D55-6E428CB2AE7B}"/>
              </a:ext>
            </a:extLst>
          </p:cNvPr>
          <p:cNvSpPr txBox="1"/>
          <p:nvPr/>
        </p:nvSpPr>
        <p:spPr>
          <a:xfrm>
            <a:off x="7014220" y="2224581"/>
            <a:ext cx="1954228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PAM </a:t>
            </a:r>
          </a:p>
          <a:p>
            <a:pPr algn="ctr"/>
            <a:r>
              <a:rPr lang="en-US" sz="1921" dirty="0">
                <a:solidFill>
                  <a:schemeClr val="accent2">
                    <a:lumMod val="75000"/>
                  </a:schemeClr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3560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C76E5DEF-71A0-674D-8D53-9AA9D387D7D5}"/>
              </a:ext>
            </a:extLst>
          </p:cNvPr>
          <p:cNvSpPr txBox="1"/>
          <p:nvPr/>
        </p:nvSpPr>
        <p:spPr>
          <a:xfrm>
            <a:off x="2494364" y="4333473"/>
            <a:ext cx="6012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ourier" pitchFamily="2" charset="0"/>
              </a:rPr>
              <a:t>CrisprNucleaseWithBaseEditor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214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70A7B392-3263-7D47-8357-D7A9F096D163}"/>
              </a:ext>
            </a:extLst>
          </p:cNvPr>
          <p:cNvSpPr txBox="1"/>
          <p:nvPr/>
        </p:nvSpPr>
        <p:spPr>
          <a:xfrm>
            <a:off x="412696" y="365808"/>
            <a:ext cx="1056010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Courier" pitchFamily="2" charset="0"/>
              </a:rPr>
              <a:t>CrisprNucleaseWithBaseEditor</a:t>
            </a:r>
            <a:r>
              <a:rPr lang="en-US" sz="2500" dirty="0"/>
              <a:t> class: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Child class of </a:t>
            </a:r>
            <a:r>
              <a:rPr lang="en-US" sz="2500" dirty="0" err="1">
                <a:latin typeface="Courier" pitchFamily="2" charset="0"/>
              </a:rPr>
              <a:t>CrisprNuclease</a:t>
            </a:r>
            <a:endParaRPr lang="en-US" sz="2500" dirty="0">
              <a:latin typeface="Courier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500" dirty="0"/>
              <a:t>Additional base editing info: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Substitution(s) (C-&gt;T, C-&gt;A) +weights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Strand relative to gRNA on which substitutions occur (original, opposite, or same)</a:t>
            </a:r>
          </a:p>
          <a:p>
            <a:pPr marL="800100" lvl="1" indent="-342900">
              <a:buFontTx/>
              <a:buChar char="-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Editing window relative to PAM sequence (e.g. -18 to -12) + weights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8B266E-B3B9-5F4A-8BE7-16C18C3BED28}"/>
              </a:ext>
            </a:extLst>
          </p:cNvPr>
          <p:cNvSpPr txBox="1"/>
          <p:nvPr/>
        </p:nvSpPr>
        <p:spPr>
          <a:xfrm>
            <a:off x="4104380" y="6226730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ACGGACGUUUGAGAGCGAGA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43CC1E-4C89-1F45-8320-0472252A7D12}"/>
              </a:ext>
            </a:extLst>
          </p:cNvPr>
          <p:cNvSpPr txBox="1"/>
          <p:nvPr/>
        </p:nvSpPr>
        <p:spPr>
          <a:xfrm>
            <a:off x="4104380" y="4676425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</a:t>
            </a:r>
            <a:r>
              <a:rPr lang="en-US" sz="2667" dirty="0">
                <a:solidFill>
                  <a:srgbClr val="F89051"/>
                </a:solidFill>
                <a:latin typeface="Courier" pitchFamily="2" charset="0"/>
              </a:rPr>
              <a:t>CG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CACGT</a:t>
            </a:r>
            <a:r>
              <a:rPr lang="en-US" sz="2667" dirty="0">
                <a:solidFill>
                  <a:srgbClr val="F89051"/>
                </a:solidFill>
                <a:latin typeface="Courier" pitchFamily="2" charset="0"/>
              </a:rPr>
              <a:t>TT</a:t>
            </a:r>
            <a:r>
              <a:rPr lang="en-US" sz="2667" dirty="0">
                <a:latin typeface="Courier" pitchFamily="2" charset="0"/>
              </a:rPr>
              <a:t>GAGAGCGAGA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9DA3D0-D782-B347-99A3-A81691C20154}"/>
              </a:ext>
            </a:extLst>
          </p:cNvPr>
          <p:cNvCxnSpPr>
            <a:cxnSpLocks/>
          </p:cNvCxnSpPr>
          <p:nvPr/>
        </p:nvCxnSpPr>
        <p:spPr>
          <a:xfrm>
            <a:off x="2759780" y="4927984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4EE93-0825-C445-9523-1646FFB950BD}"/>
              </a:ext>
            </a:extLst>
          </p:cNvPr>
          <p:cNvCxnSpPr>
            <a:cxnSpLocks/>
          </p:cNvCxnSpPr>
          <p:nvPr/>
        </p:nvCxnSpPr>
        <p:spPr>
          <a:xfrm>
            <a:off x="3803234" y="5955486"/>
            <a:ext cx="3351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19E7109-DCA0-564F-ACE1-C06FD8FA4554}"/>
              </a:ext>
            </a:extLst>
          </p:cNvPr>
          <p:cNvSpPr txBox="1"/>
          <p:nvPr/>
        </p:nvSpPr>
        <p:spPr>
          <a:xfrm>
            <a:off x="4081331" y="5720652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TGCCTGCAAACTCTCGCTCT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DF8223-F41A-BB4A-B457-D773537A059F}"/>
              </a:ext>
            </a:extLst>
          </p:cNvPr>
          <p:cNvCxnSpPr/>
          <p:nvPr/>
        </p:nvCxnSpPr>
        <p:spPr>
          <a:xfrm>
            <a:off x="9225659" y="4935067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319CA9-133C-A445-945E-1C0C2A4B78E4}"/>
              </a:ext>
            </a:extLst>
          </p:cNvPr>
          <p:cNvCxnSpPr/>
          <p:nvPr/>
        </p:nvCxnSpPr>
        <p:spPr>
          <a:xfrm>
            <a:off x="9225659" y="5221261"/>
            <a:ext cx="138988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929317-9AA1-7840-B76E-2E1ECC15351A}"/>
              </a:ext>
            </a:extLst>
          </p:cNvPr>
          <p:cNvSpPr txBox="1"/>
          <p:nvPr/>
        </p:nvSpPr>
        <p:spPr>
          <a:xfrm>
            <a:off x="8182565" y="3868914"/>
            <a:ext cx="169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PAM site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0BA22-FF5A-434C-B23E-192FCB03C0B6}"/>
              </a:ext>
            </a:extLst>
          </p:cNvPr>
          <p:cNvSpPr txBox="1"/>
          <p:nvPr/>
        </p:nvSpPr>
        <p:spPr>
          <a:xfrm>
            <a:off x="3830977" y="3797937"/>
            <a:ext cx="287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Optimal editing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window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1E9E2B-C2A2-9C48-96B5-3A871AF79298}"/>
              </a:ext>
            </a:extLst>
          </p:cNvPr>
          <p:cNvSpPr txBox="1"/>
          <p:nvPr/>
        </p:nvSpPr>
        <p:spPr>
          <a:xfrm>
            <a:off x="3983965" y="6931578"/>
            <a:ext cx="472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20nt spacer sequence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028A1B-DDB7-FE4E-97A0-00C95CDF3B6E}"/>
              </a:ext>
            </a:extLst>
          </p:cNvPr>
          <p:cNvGrpSpPr/>
          <p:nvPr/>
        </p:nvGrpSpPr>
        <p:grpSpPr>
          <a:xfrm>
            <a:off x="4285760" y="6122397"/>
            <a:ext cx="3865401" cy="179803"/>
            <a:chOff x="2537530" y="2602325"/>
            <a:chExt cx="3623813" cy="16856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744C52-CAC0-2F4A-8FBC-4A3DA6737EB9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986480-78E5-1240-B8C2-03D77DB238DB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20C094-6B18-D043-8495-05C0D45B5AC2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130792-68BB-604F-ABB1-ECFD23EE7A12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F5C325-4DF8-4A47-8D44-59575DE4062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AF58E0B-1A3C-7542-852D-5D30CA54FB0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9F28EE-942F-444B-BC92-5344A88038AA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16AE18-E885-5F4F-ABC2-50E1A5A822C0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20FF83-53EE-C440-8F94-F6FF5FDD561C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6A466D9-EE8E-9543-8768-ED98B68ACCB6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2AD612D-B272-E64B-9658-FAEC2F438DED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CF360F-25CE-D748-84EC-E1A614BB3518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CAB306-2105-424A-B9B5-543ADFDED7C3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A2C3592-ECDD-FD40-80D7-8F224A50D153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BAFAC79-0204-534F-9FB0-E3821D2754EB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A51059-B277-0645-A688-30AB0D9880A2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B7F1B9-00D7-5740-BC77-328788B8E1ED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E4776C6-7F9B-ED47-9265-DD4201633D5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947104-17CF-3345-83A3-90D879DF521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5CC713-D06D-9243-941A-E84915CA75CE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D9CD271-19AF-5846-9BCD-78242127DE65}"/>
              </a:ext>
            </a:extLst>
          </p:cNvPr>
          <p:cNvSpPr txBox="1"/>
          <p:nvPr/>
        </p:nvSpPr>
        <p:spPr>
          <a:xfrm>
            <a:off x="2733672" y="454962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33EDC5-73D9-824E-B03A-428500E5989A}"/>
              </a:ext>
            </a:extLst>
          </p:cNvPr>
          <p:cNvSpPr txBox="1"/>
          <p:nvPr/>
        </p:nvSpPr>
        <p:spPr>
          <a:xfrm>
            <a:off x="2733672" y="545568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8C19826D-F4D4-4447-9141-EFCB4806A251}"/>
              </a:ext>
            </a:extLst>
          </p:cNvPr>
          <p:cNvSpPr/>
          <p:nvPr/>
        </p:nvSpPr>
        <p:spPr>
          <a:xfrm rot="16200000">
            <a:off x="6090408" y="4681069"/>
            <a:ext cx="273099" cy="4136634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2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DA2885-605B-7542-A2B8-EF415D8276D3}"/>
              </a:ext>
            </a:extLst>
          </p:cNvPr>
          <p:cNvSpPr txBox="1"/>
          <p:nvPr/>
        </p:nvSpPr>
        <p:spPr>
          <a:xfrm>
            <a:off x="3088929" y="628514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1" dirty="0"/>
              <a:t>5’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4C5E6A-7E23-8B4B-86D7-BA8C92369A89}"/>
              </a:ext>
            </a:extLst>
          </p:cNvPr>
          <p:cNvSpPr txBox="1"/>
          <p:nvPr/>
        </p:nvSpPr>
        <p:spPr>
          <a:xfrm>
            <a:off x="8284021" y="626221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180072-1EC6-794C-9808-2E1C6E4791D5}"/>
              </a:ext>
            </a:extLst>
          </p:cNvPr>
          <p:cNvSpPr txBox="1"/>
          <p:nvPr/>
        </p:nvSpPr>
        <p:spPr>
          <a:xfrm>
            <a:off x="8437473" y="4678294"/>
            <a:ext cx="9425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B3FC5F-0168-FA4D-9BAF-647E90249FCB}"/>
              </a:ext>
            </a:extLst>
          </p:cNvPr>
          <p:cNvSpPr txBox="1"/>
          <p:nvPr/>
        </p:nvSpPr>
        <p:spPr>
          <a:xfrm>
            <a:off x="8438575" y="4995954"/>
            <a:ext cx="9425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NCC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8BD145-282D-9948-A429-E45B6268737B}"/>
              </a:ext>
            </a:extLst>
          </p:cNvPr>
          <p:cNvCxnSpPr>
            <a:cxnSpLocks/>
          </p:cNvCxnSpPr>
          <p:nvPr/>
        </p:nvCxnSpPr>
        <p:spPr>
          <a:xfrm flipV="1">
            <a:off x="8309846" y="5422844"/>
            <a:ext cx="201102" cy="4292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37B8B0-9AAB-254F-B942-EEF1B154A962}"/>
              </a:ext>
            </a:extLst>
          </p:cNvPr>
          <p:cNvCxnSpPr>
            <a:cxnSpLocks/>
          </p:cNvCxnSpPr>
          <p:nvPr/>
        </p:nvCxnSpPr>
        <p:spPr>
          <a:xfrm>
            <a:off x="8264242" y="4934223"/>
            <a:ext cx="246706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C2ACF1C-559D-E84B-B460-BD2E24A928BF}"/>
              </a:ext>
            </a:extLst>
          </p:cNvPr>
          <p:cNvCxnSpPr>
            <a:cxnSpLocks/>
          </p:cNvCxnSpPr>
          <p:nvPr/>
        </p:nvCxnSpPr>
        <p:spPr>
          <a:xfrm>
            <a:off x="3414930" y="5427223"/>
            <a:ext cx="399555" cy="5351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B80B6F-A662-CB45-8F34-F89D1D1A15E8}"/>
              </a:ext>
            </a:extLst>
          </p:cNvPr>
          <p:cNvCxnSpPr>
            <a:cxnSpLocks/>
          </p:cNvCxnSpPr>
          <p:nvPr/>
        </p:nvCxnSpPr>
        <p:spPr>
          <a:xfrm>
            <a:off x="2748529" y="5427223"/>
            <a:ext cx="666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eft Brace 83">
            <a:extLst>
              <a:ext uri="{FF2B5EF4-FFF2-40B4-BE49-F238E27FC236}">
                <a16:creationId xmlns:a16="http://schemas.microsoft.com/office/drawing/2014/main" id="{0051CC30-858D-1D45-A956-6A7F1BBBFF99}"/>
              </a:ext>
            </a:extLst>
          </p:cNvPr>
          <p:cNvSpPr/>
          <p:nvPr/>
        </p:nvSpPr>
        <p:spPr>
          <a:xfrm rot="5400000">
            <a:off x="5191807" y="4065279"/>
            <a:ext cx="273099" cy="942570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2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555B0C-6636-EC47-8503-C2AC659E82F8}"/>
              </a:ext>
            </a:extLst>
          </p:cNvPr>
          <p:cNvSpPr txBox="1"/>
          <p:nvPr/>
        </p:nvSpPr>
        <p:spPr>
          <a:xfrm>
            <a:off x="4096188" y="4981040"/>
            <a:ext cx="246185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rgbClr val="0070C0"/>
                </a:solidFill>
                <a:latin typeface="Courier" pitchFamily="2" charset="0"/>
              </a:rPr>
              <a:t>T-T-T----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6DD5A0-EAFF-8A47-AEA2-1ED05FB7FACB}"/>
              </a:ext>
            </a:extLst>
          </p:cNvPr>
          <p:cNvSpPr txBox="1"/>
          <p:nvPr/>
        </p:nvSpPr>
        <p:spPr>
          <a:xfrm>
            <a:off x="1915594" y="3934902"/>
            <a:ext cx="287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C-&gt;T edited strand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A74DA3-4744-C144-A519-DFA6895F33BF}"/>
              </a:ext>
            </a:extLst>
          </p:cNvPr>
          <p:cNvCxnSpPr>
            <a:cxnSpLocks/>
          </p:cNvCxnSpPr>
          <p:nvPr/>
        </p:nvCxnSpPr>
        <p:spPr>
          <a:xfrm flipH="1" flipV="1">
            <a:off x="3406336" y="4417497"/>
            <a:ext cx="905684" cy="803765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8ED5807-0564-8043-B94A-0CE6EAC2C122}"/>
              </a:ext>
            </a:extLst>
          </p:cNvPr>
          <p:cNvSpPr txBox="1"/>
          <p:nvPr/>
        </p:nvSpPr>
        <p:spPr>
          <a:xfrm>
            <a:off x="545145" y="5009914"/>
            <a:ext cx="169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Editing process</a:t>
            </a:r>
          </a:p>
        </p:txBody>
      </p:sp>
    </p:spTree>
    <p:extLst>
      <p:ext uri="{BB962C8B-B14F-4D97-AF65-F5344CB8AC3E}">
        <p14:creationId xmlns:p14="http://schemas.microsoft.com/office/powerpoint/2010/main" val="413688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287</Words>
  <Application>Microsoft Macintosh PowerPoint</Application>
  <PresentationFormat>Custom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95</cp:revision>
  <cp:lastPrinted>2020-07-10T20:40:32Z</cp:lastPrinted>
  <dcterms:created xsi:type="dcterms:W3CDTF">2020-05-07T13:53:30Z</dcterms:created>
  <dcterms:modified xsi:type="dcterms:W3CDTF">2022-01-02T17:32:54Z</dcterms:modified>
</cp:coreProperties>
</file>