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12344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12" d="100"/>
          <a:sy n="11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197187"/>
            <a:ext cx="9258300" cy="2546773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42174"/>
            <a:ext cx="9258300" cy="1766146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89467"/>
            <a:ext cx="266176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89467"/>
            <a:ext cx="7830979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23721"/>
            <a:ext cx="10647045" cy="3042919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895428"/>
            <a:ext cx="10647045" cy="1600199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947333"/>
            <a:ext cx="52463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947333"/>
            <a:ext cx="52463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89467"/>
            <a:ext cx="1064704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793241"/>
            <a:ext cx="5222259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672080"/>
            <a:ext cx="522225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793241"/>
            <a:ext cx="5247978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672080"/>
            <a:ext cx="524797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53254"/>
            <a:ext cx="6249353" cy="5198533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53254"/>
            <a:ext cx="6249353" cy="5198533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89467"/>
            <a:ext cx="1064704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947333"/>
            <a:ext cx="1064704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6780107"/>
            <a:ext cx="41662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6232296" y="1519646"/>
            <a:ext cx="52099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ACGAACGTTTGAGAGCGAGAAG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5719810" y="1771029"/>
            <a:ext cx="8392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5719810" y="2428555"/>
            <a:ext cx="580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6232295" y="2177172"/>
            <a:ext cx="51498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TGCTTGCAAACTCTCGCTCTTC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1043013" y="1771029"/>
            <a:ext cx="33914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1028107" y="2428555"/>
            <a:ext cx="35404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6113439" y="2704655"/>
            <a:ext cx="6678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 PFS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119242" y="199198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CasRx</a:t>
            </a:r>
            <a:endParaRPr lang="en-US" sz="192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1096823" y="138396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1096823" y="241508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5671352" y="1383966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5671352" y="2415088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>
            <a:off x="1391924" y="45943"/>
            <a:ext cx="0" cy="3257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1726472" y="1991988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3422404" y="45943"/>
            <a:ext cx="6636" cy="3257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1693170" y="25722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140916" y="257224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7765430" y="257224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 flipV="1">
            <a:off x="119242" y="877366"/>
            <a:ext cx="12053708" cy="37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3429040" y="118728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3323208" y="199198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4293226" y="45943"/>
            <a:ext cx="4963" cy="3257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5334486" y="98260"/>
            <a:ext cx="0" cy="3205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4386632" y="118728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4423325" y="1991988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22nt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380F80-7F76-4C47-B73B-81941346D761}"/>
              </a:ext>
            </a:extLst>
          </p:cNvPr>
          <p:cNvSpPr txBox="1"/>
          <p:nvPr/>
        </p:nvSpPr>
        <p:spPr>
          <a:xfrm>
            <a:off x="7747406" y="1125549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Spacer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8084FA-A94A-EE41-992A-39F825057245}"/>
              </a:ext>
            </a:extLst>
          </p:cNvPr>
          <p:cNvSpPr txBox="1"/>
          <p:nvPr/>
        </p:nvSpPr>
        <p:spPr>
          <a:xfrm>
            <a:off x="7494801" y="2679938"/>
            <a:ext cx="2195594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bg2">
                    <a:lumMod val="50000"/>
                  </a:schemeClr>
                </a:solidFill>
              </a:rPr>
              <a:t>RNA protospacer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5C9330-921B-784B-921E-FBEBA01E8888}"/>
              </a:ext>
            </a:extLst>
          </p:cNvPr>
          <p:cNvSpPr txBox="1"/>
          <p:nvPr/>
        </p:nvSpPr>
        <p:spPr>
          <a:xfrm>
            <a:off x="11335498" y="2159572"/>
            <a:ext cx="1008902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RNA </a:t>
            </a:r>
          </a:p>
          <a:p>
            <a:pPr algn="ctr"/>
            <a:r>
              <a:rPr lang="en-US" sz="1921" dirty="0"/>
              <a:t>target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ECBB4F-6F88-0549-A4DB-56EC28E8D740}"/>
              </a:ext>
            </a:extLst>
          </p:cNvPr>
          <p:cNvSpPr txBox="1"/>
          <p:nvPr/>
        </p:nvSpPr>
        <p:spPr>
          <a:xfrm>
            <a:off x="11302841" y="1537863"/>
            <a:ext cx="10089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crRNA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0227BE6-91C8-5847-8968-E14A4F923D49}"/>
              </a:ext>
            </a:extLst>
          </p:cNvPr>
          <p:cNvSpPr/>
          <p:nvPr/>
        </p:nvSpPr>
        <p:spPr>
          <a:xfrm>
            <a:off x="6267276" y="2060339"/>
            <a:ext cx="280313" cy="68352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33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94</cp:revision>
  <cp:lastPrinted>2020-07-10T20:40:32Z</cp:lastPrinted>
  <dcterms:created xsi:type="dcterms:W3CDTF">2020-05-07T13:53:30Z</dcterms:created>
  <dcterms:modified xsi:type="dcterms:W3CDTF">2021-12-22T00:25:29Z</dcterms:modified>
</cp:coreProperties>
</file>