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583"/>
  </p:normalViewPr>
  <p:slideViewPr>
    <p:cSldViewPr snapToGrid="0" snapToObjects="1">
      <p:cViewPr>
        <p:scale>
          <a:sx n="80" d="100"/>
          <a:sy n="80" d="100"/>
        </p:scale>
        <p:origin x="1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50151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12809415" y="159175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89366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14504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0" y="298313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6" y="214504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43968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973490" y="152804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2165089" y="119498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38702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65532" y="48302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12175416" y="180659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12173368" y="342317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2748462" y="470311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3775127" y="6325172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6" y="183989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6" y="24252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83989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42524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2724202" y="75118"/>
            <a:ext cx="6542" cy="938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3017999" y="1941234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2814672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TTTV(18/23)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713926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984697" y="2864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60376" y="28640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01976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928271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147907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14735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4269635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584748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111669"/>
            <a:ext cx="0" cy="934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147907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14847" y="1941234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5739132" y="4821468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684954" y="85626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661178-7F79-0E41-8D06-09867363274E}"/>
              </a:ext>
            </a:extLst>
          </p:cNvPr>
          <p:cNvSpPr/>
          <p:nvPr/>
        </p:nvSpPr>
        <p:spPr>
          <a:xfrm>
            <a:off x="1752863" y="286404"/>
            <a:ext cx="76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F5226-378D-514C-A624-9C7AC1A03866}"/>
              </a:ext>
            </a:extLst>
          </p:cNvPr>
          <p:cNvSpPr txBox="1"/>
          <p:nvPr/>
        </p:nvSpPr>
        <p:spPr>
          <a:xfrm>
            <a:off x="1643390" y="19452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4B7EB6-0F85-1C47-B410-435B14991A49}"/>
              </a:ext>
            </a:extLst>
          </p:cNvPr>
          <p:cNvSpPr txBox="1"/>
          <p:nvPr/>
        </p:nvSpPr>
        <p:spPr>
          <a:xfrm>
            <a:off x="1298291" y="482550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7495108" y="246958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298813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5" y="2450200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3" y="275718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8" y="275016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7" y="288874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3" y="234118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10060357" y="170367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19" y="255183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0" y="207551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11406482" y="1487092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7004935" y="5041936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3919234" y="5041936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 flipV="1">
            <a:off x="14785385" y="5336577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4987054" y="4736786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4987054" y="5322138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6899671" y="473678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6865959" y="5322138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7004935" y="5366473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3919233" y="5347089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096478" y="497240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8277983" y="4812105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8277451" y="5866372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9093228" y="539729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8878647" y="5650721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8974062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3888892" y="565285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3816861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8061862" y="546582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8475670" y="449558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7667269" y="416253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9288318" y="5796361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-76866" y="80669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CasRx</a:t>
            </a:r>
            <a:endParaRPr lang="en-US" sz="1921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C2D729-754E-5745-BD2F-DE25AF853473}"/>
              </a:ext>
            </a:extLst>
          </p:cNvPr>
          <p:cNvSpPr txBox="1"/>
          <p:nvPr/>
        </p:nvSpPr>
        <p:spPr>
          <a:xfrm>
            <a:off x="2803338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C193E02-B1B0-5341-BCC2-849CE64D8AB4}"/>
              </a:ext>
            </a:extLst>
          </p:cNvPr>
          <p:cNvSpPr txBox="1"/>
          <p:nvPr/>
        </p:nvSpPr>
        <p:spPr>
          <a:xfrm>
            <a:off x="4258301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D792AEB-CD23-CA43-AD6B-A5D7BC159500}"/>
              </a:ext>
            </a:extLst>
          </p:cNvPr>
          <p:cNvSpPr txBox="1"/>
          <p:nvPr/>
        </p:nvSpPr>
        <p:spPr>
          <a:xfrm>
            <a:off x="5727798" y="8058137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22nt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2CB933E-64F0-5C46-9F81-26235A8EC1F7}"/>
              </a:ext>
            </a:extLst>
          </p:cNvPr>
          <p:cNvSpPr txBox="1"/>
          <p:nvPr/>
        </p:nvSpPr>
        <p:spPr>
          <a:xfrm>
            <a:off x="1286957" y="806217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RNA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7363540" y="8129164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13523766" y="816353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14628433" y="78605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7304774" y="782619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14753163" y="795490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682882" y="7902412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CGGCTTGCAAACTCTCGCTCTA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689661" y="8448938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8384494" y="869939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8452477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13325583" y="869640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13253552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7567709" y="851449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13335205" y="755292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12519929" y="721987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8885857" y="8329926"/>
            <a:ext cx="4262398" cy="185269"/>
            <a:chOff x="2537530" y="2602325"/>
            <a:chExt cx="3995999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B4F8E6-9BDE-F648-82ED-F3792273EB1D}"/>
              </a:ext>
            </a:extLst>
          </p:cNvPr>
          <p:cNvSpPr txBox="1"/>
          <p:nvPr/>
        </p:nvSpPr>
        <p:spPr>
          <a:xfrm>
            <a:off x="10391462" y="888061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5410C1B-EBE6-AC4B-8541-2EB35427FC35}"/>
              </a:ext>
            </a:extLst>
          </p:cNvPr>
          <p:cNvSpPr txBox="1"/>
          <p:nvPr/>
        </p:nvSpPr>
        <p:spPr>
          <a:xfrm>
            <a:off x="10173986" y="7613393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1987751" y="436626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3031699" y="641085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8247187" y="463664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13059539" y="77689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101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97</cp:revision>
  <cp:lastPrinted>2020-07-10T20:40:32Z</cp:lastPrinted>
  <dcterms:created xsi:type="dcterms:W3CDTF">2020-05-07T13:53:30Z</dcterms:created>
  <dcterms:modified xsi:type="dcterms:W3CDTF">2021-12-22T18:37:43Z</dcterms:modified>
</cp:coreProperties>
</file>