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7" r:id="rId2"/>
  </p:sldIdLst>
  <p:sldSz cx="130762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7"/>
    <p:restoredTop sz="94607"/>
  </p:normalViewPr>
  <p:slideViewPr>
    <p:cSldViewPr snapToGrid="0" snapToObjects="1">
      <p:cViewPr>
        <p:scale>
          <a:sx n="60" d="100"/>
          <a:sy n="60" d="100"/>
        </p:scale>
        <p:origin x="27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90675" y="1143000"/>
            <a:ext cx="3676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90675" y="1143000"/>
            <a:ext cx="3676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18" y="1795781"/>
            <a:ext cx="11114802" cy="3820160"/>
          </a:xfrm>
        </p:spPr>
        <p:txBody>
          <a:bodyPr anchor="b"/>
          <a:lstStyle>
            <a:lvl1pPr algn="ctr">
              <a:defRPr sz="8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530" y="5763261"/>
            <a:ext cx="9807179" cy="2649219"/>
          </a:xfrm>
        </p:spPr>
        <p:txBody>
          <a:bodyPr/>
          <a:lstStyle>
            <a:lvl1pPr marL="0" indent="0" algn="ctr">
              <a:buNone/>
              <a:defRPr sz="3432"/>
            </a:lvl1pPr>
            <a:lvl2pPr marL="653796" indent="0" algn="ctr">
              <a:buNone/>
              <a:defRPr sz="2860"/>
            </a:lvl2pPr>
            <a:lvl3pPr marL="1307592" indent="0" algn="ctr">
              <a:buNone/>
              <a:defRPr sz="2574"/>
            </a:lvl3pPr>
            <a:lvl4pPr marL="1961388" indent="0" algn="ctr">
              <a:buNone/>
              <a:defRPr sz="2288"/>
            </a:lvl4pPr>
            <a:lvl5pPr marL="2615184" indent="0" algn="ctr">
              <a:buNone/>
              <a:defRPr sz="2288"/>
            </a:lvl5pPr>
            <a:lvl6pPr marL="3268980" indent="0" algn="ctr">
              <a:buNone/>
              <a:defRPr sz="2288"/>
            </a:lvl6pPr>
            <a:lvl7pPr marL="3922776" indent="0" algn="ctr">
              <a:buNone/>
              <a:defRPr sz="2288"/>
            </a:lvl7pPr>
            <a:lvl8pPr marL="4576572" indent="0" algn="ctr">
              <a:buNone/>
              <a:defRPr sz="2288"/>
            </a:lvl8pPr>
            <a:lvl9pPr marL="5230368" indent="0" algn="ctr">
              <a:buNone/>
              <a:defRPr sz="22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683" y="584200"/>
            <a:ext cx="2819564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992" y="584200"/>
            <a:ext cx="829523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2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82" y="2735583"/>
            <a:ext cx="11278255" cy="4564379"/>
          </a:xfrm>
        </p:spPr>
        <p:txBody>
          <a:bodyPr anchor="b"/>
          <a:lstStyle>
            <a:lvl1pPr>
              <a:defRPr sz="8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182" y="7343143"/>
            <a:ext cx="11278255" cy="2400299"/>
          </a:xfrm>
        </p:spPr>
        <p:txBody>
          <a:bodyPr/>
          <a:lstStyle>
            <a:lvl1pPr marL="0" indent="0">
              <a:buNone/>
              <a:defRPr sz="3432">
                <a:solidFill>
                  <a:schemeClr val="tx1"/>
                </a:solidFill>
              </a:defRPr>
            </a:lvl1pPr>
            <a:lvl2pPr marL="653796" indent="0">
              <a:buNone/>
              <a:defRPr sz="2860">
                <a:solidFill>
                  <a:schemeClr val="tx1">
                    <a:tint val="75000"/>
                  </a:schemeClr>
                </a:solidFill>
              </a:defRPr>
            </a:lvl2pPr>
            <a:lvl3pPr marL="1307592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3pPr>
            <a:lvl4pPr marL="1961388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4pPr>
            <a:lvl5pPr marL="2615184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5pPr>
            <a:lvl6pPr marL="3268980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6pPr>
            <a:lvl7pPr marL="3922776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7pPr>
            <a:lvl8pPr marL="4576572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8pPr>
            <a:lvl9pPr marL="5230368" indent="0">
              <a:buNone/>
              <a:defRPr sz="22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991" y="2921000"/>
            <a:ext cx="55574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846" y="2921000"/>
            <a:ext cx="55574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584202"/>
            <a:ext cx="1127825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696" y="2689861"/>
            <a:ext cx="5531861" cy="1318259"/>
          </a:xfrm>
        </p:spPr>
        <p:txBody>
          <a:bodyPr anchor="b"/>
          <a:lstStyle>
            <a:lvl1pPr marL="0" indent="0">
              <a:buNone/>
              <a:defRPr sz="3432" b="1"/>
            </a:lvl1pPr>
            <a:lvl2pPr marL="653796" indent="0">
              <a:buNone/>
              <a:defRPr sz="2860" b="1"/>
            </a:lvl2pPr>
            <a:lvl3pPr marL="1307592" indent="0">
              <a:buNone/>
              <a:defRPr sz="2574" b="1"/>
            </a:lvl3pPr>
            <a:lvl4pPr marL="1961388" indent="0">
              <a:buNone/>
              <a:defRPr sz="2288" b="1"/>
            </a:lvl4pPr>
            <a:lvl5pPr marL="2615184" indent="0">
              <a:buNone/>
              <a:defRPr sz="2288" b="1"/>
            </a:lvl5pPr>
            <a:lvl6pPr marL="3268980" indent="0">
              <a:buNone/>
              <a:defRPr sz="2288" b="1"/>
            </a:lvl6pPr>
            <a:lvl7pPr marL="3922776" indent="0">
              <a:buNone/>
              <a:defRPr sz="2288" b="1"/>
            </a:lvl7pPr>
            <a:lvl8pPr marL="4576572" indent="0">
              <a:buNone/>
              <a:defRPr sz="2288" b="1"/>
            </a:lvl8pPr>
            <a:lvl9pPr marL="5230368" indent="0">
              <a:buNone/>
              <a:defRPr sz="2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696" y="4008120"/>
            <a:ext cx="553186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9846" y="2689861"/>
            <a:ext cx="5559104" cy="1318259"/>
          </a:xfrm>
        </p:spPr>
        <p:txBody>
          <a:bodyPr anchor="b"/>
          <a:lstStyle>
            <a:lvl1pPr marL="0" indent="0">
              <a:buNone/>
              <a:defRPr sz="3432" b="1"/>
            </a:lvl1pPr>
            <a:lvl2pPr marL="653796" indent="0">
              <a:buNone/>
              <a:defRPr sz="2860" b="1"/>
            </a:lvl2pPr>
            <a:lvl3pPr marL="1307592" indent="0">
              <a:buNone/>
              <a:defRPr sz="2574" b="1"/>
            </a:lvl3pPr>
            <a:lvl4pPr marL="1961388" indent="0">
              <a:buNone/>
              <a:defRPr sz="2288" b="1"/>
            </a:lvl4pPr>
            <a:lvl5pPr marL="2615184" indent="0">
              <a:buNone/>
              <a:defRPr sz="2288" b="1"/>
            </a:lvl5pPr>
            <a:lvl6pPr marL="3268980" indent="0">
              <a:buNone/>
              <a:defRPr sz="2288" b="1"/>
            </a:lvl6pPr>
            <a:lvl7pPr marL="3922776" indent="0">
              <a:buNone/>
              <a:defRPr sz="2288" b="1"/>
            </a:lvl7pPr>
            <a:lvl8pPr marL="4576572" indent="0">
              <a:buNone/>
              <a:defRPr sz="2288" b="1"/>
            </a:lvl8pPr>
            <a:lvl9pPr marL="5230368" indent="0">
              <a:buNone/>
              <a:defRPr sz="2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9846" y="4008120"/>
            <a:ext cx="55591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731520"/>
            <a:ext cx="4217427" cy="2560320"/>
          </a:xfrm>
        </p:spPr>
        <p:txBody>
          <a:bodyPr anchor="b"/>
          <a:lstStyle>
            <a:lvl1pPr>
              <a:defRPr sz="4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105" y="1579882"/>
            <a:ext cx="6619845" cy="7797800"/>
          </a:xfrm>
        </p:spPr>
        <p:txBody>
          <a:bodyPr/>
          <a:lstStyle>
            <a:lvl1pPr>
              <a:defRPr sz="4576"/>
            </a:lvl1pPr>
            <a:lvl2pPr>
              <a:defRPr sz="4004"/>
            </a:lvl2pPr>
            <a:lvl3pPr>
              <a:defRPr sz="3432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3291840"/>
            <a:ext cx="4217427" cy="6098541"/>
          </a:xfrm>
        </p:spPr>
        <p:txBody>
          <a:bodyPr/>
          <a:lstStyle>
            <a:lvl1pPr marL="0" indent="0">
              <a:buNone/>
              <a:defRPr sz="2288"/>
            </a:lvl1pPr>
            <a:lvl2pPr marL="653796" indent="0">
              <a:buNone/>
              <a:defRPr sz="2002"/>
            </a:lvl2pPr>
            <a:lvl3pPr marL="1307592" indent="0">
              <a:buNone/>
              <a:defRPr sz="1716"/>
            </a:lvl3pPr>
            <a:lvl4pPr marL="1961388" indent="0">
              <a:buNone/>
              <a:defRPr sz="1430"/>
            </a:lvl4pPr>
            <a:lvl5pPr marL="2615184" indent="0">
              <a:buNone/>
              <a:defRPr sz="1430"/>
            </a:lvl5pPr>
            <a:lvl6pPr marL="3268980" indent="0">
              <a:buNone/>
              <a:defRPr sz="1430"/>
            </a:lvl6pPr>
            <a:lvl7pPr marL="3922776" indent="0">
              <a:buNone/>
              <a:defRPr sz="1430"/>
            </a:lvl7pPr>
            <a:lvl8pPr marL="4576572" indent="0">
              <a:buNone/>
              <a:defRPr sz="1430"/>
            </a:lvl8pPr>
            <a:lvl9pPr marL="5230368" indent="0">
              <a:buNone/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731520"/>
            <a:ext cx="4217427" cy="2560320"/>
          </a:xfrm>
        </p:spPr>
        <p:txBody>
          <a:bodyPr anchor="b"/>
          <a:lstStyle>
            <a:lvl1pPr>
              <a:defRPr sz="4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9105" y="1579882"/>
            <a:ext cx="6619845" cy="7797800"/>
          </a:xfrm>
        </p:spPr>
        <p:txBody>
          <a:bodyPr anchor="t"/>
          <a:lstStyle>
            <a:lvl1pPr marL="0" indent="0">
              <a:buNone/>
              <a:defRPr sz="4576"/>
            </a:lvl1pPr>
            <a:lvl2pPr marL="653796" indent="0">
              <a:buNone/>
              <a:defRPr sz="4004"/>
            </a:lvl2pPr>
            <a:lvl3pPr marL="1307592" indent="0">
              <a:buNone/>
              <a:defRPr sz="3432"/>
            </a:lvl3pPr>
            <a:lvl4pPr marL="1961388" indent="0">
              <a:buNone/>
              <a:defRPr sz="2860"/>
            </a:lvl4pPr>
            <a:lvl5pPr marL="2615184" indent="0">
              <a:buNone/>
              <a:defRPr sz="2860"/>
            </a:lvl5pPr>
            <a:lvl6pPr marL="3268980" indent="0">
              <a:buNone/>
              <a:defRPr sz="2860"/>
            </a:lvl6pPr>
            <a:lvl7pPr marL="3922776" indent="0">
              <a:buNone/>
              <a:defRPr sz="2860"/>
            </a:lvl7pPr>
            <a:lvl8pPr marL="4576572" indent="0">
              <a:buNone/>
              <a:defRPr sz="2860"/>
            </a:lvl8pPr>
            <a:lvl9pPr marL="5230368" indent="0">
              <a:buNone/>
              <a:defRPr sz="2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3291840"/>
            <a:ext cx="4217427" cy="6098541"/>
          </a:xfrm>
        </p:spPr>
        <p:txBody>
          <a:bodyPr/>
          <a:lstStyle>
            <a:lvl1pPr marL="0" indent="0">
              <a:buNone/>
              <a:defRPr sz="2288"/>
            </a:lvl1pPr>
            <a:lvl2pPr marL="653796" indent="0">
              <a:buNone/>
              <a:defRPr sz="2002"/>
            </a:lvl2pPr>
            <a:lvl3pPr marL="1307592" indent="0">
              <a:buNone/>
              <a:defRPr sz="1716"/>
            </a:lvl3pPr>
            <a:lvl4pPr marL="1961388" indent="0">
              <a:buNone/>
              <a:defRPr sz="1430"/>
            </a:lvl4pPr>
            <a:lvl5pPr marL="2615184" indent="0">
              <a:buNone/>
              <a:defRPr sz="1430"/>
            </a:lvl5pPr>
            <a:lvl6pPr marL="3268980" indent="0">
              <a:buNone/>
              <a:defRPr sz="1430"/>
            </a:lvl6pPr>
            <a:lvl7pPr marL="3922776" indent="0">
              <a:buNone/>
              <a:defRPr sz="1430"/>
            </a:lvl7pPr>
            <a:lvl8pPr marL="4576572" indent="0">
              <a:buNone/>
              <a:defRPr sz="1430"/>
            </a:lvl8pPr>
            <a:lvl9pPr marL="5230368" indent="0">
              <a:buNone/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992" y="584202"/>
            <a:ext cx="1127825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992" y="2921000"/>
            <a:ext cx="1127825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991" y="10170162"/>
            <a:ext cx="29421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1504" y="10170162"/>
            <a:ext cx="441323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5093" y="10170162"/>
            <a:ext cx="29421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307592" rtl="0" eaLnBrk="1" latinLnBrk="0" hangingPunct="1">
        <a:lnSpc>
          <a:spcPct val="90000"/>
        </a:lnSpc>
        <a:spcBef>
          <a:spcPct val="0"/>
        </a:spcBef>
        <a:buNone/>
        <a:defRPr sz="6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898" indent="-326898" algn="l" defTabSz="1307592" rtl="0" eaLnBrk="1" latinLnBrk="0" hangingPunct="1">
        <a:lnSpc>
          <a:spcPct val="90000"/>
        </a:lnSpc>
        <a:spcBef>
          <a:spcPts val="1430"/>
        </a:spcBef>
        <a:buFont typeface="Arial" panose="020B0604020202020204" pitchFamily="34" charset="0"/>
        <a:buChar char="•"/>
        <a:defRPr sz="4004" kern="1200">
          <a:solidFill>
            <a:schemeClr val="tx1"/>
          </a:solidFill>
          <a:latin typeface="+mn-lt"/>
          <a:ea typeface="+mn-ea"/>
          <a:cs typeface="+mn-cs"/>
        </a:defRPr>
      </a:lvl1pPr>
      <a:lvl2pPr marL="980694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3432" kern="1200">
          <a:solidFill>
            <a:schemeClr val="tx1"/>
          </a:solidFill>
          <a:latin typeface="+mn-lt"/>
          <a:ea typeface="+mn-ea"/>
          <a:cs typeface="+mn-cs"/>
        </a:defRPr>
      </a:lvl2pPr>
      <a:lvl3pPr marL="1634490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860" kern="1200">
          <a:solidFill>
            <a:schemeClr val="tx1"/>
          </a:solidFill>
          <a:latin typeface="+mn-lt"/>
          <a:ea typeface="+mn-ea"/>
          <a:cs typeface="+mn-cs"/>
        </a:defRPr>
      </a:lvl3pPr>
      <a:lvl4pPr marL="2288286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4pPr>
      <a:lvl5pPr marL="2942082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5pPr>
      <a:lvl6pPr marL="3595878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6pPr>
      <a:lvl7pPr marL="4249674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7pPr>
      <a:lvl8pPr marL="4903470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8pPr>
      <a:lvl9pPr marL="5557266" indent="-326898" algn="l" defTabSz="1307592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1pPr>
      <a:lvl2pPr marL="653796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2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3pPr>
      <a:lvl4pPr marL="1961388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4pPr>
      <a:lvl5pPr marL="2615184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6pPr>
      <a:lvl7pPr marL="3922776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7pPr>
      <a:lvl8pPr marL="4576572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8pPr>
      <a:lvl9pPr marL="5230368" algn="l" defTabSz="1307592" rtl="0" eaLnBrk="1" latinLnBrk="0" hangingPunct="1">
        <a:defRPr sz="25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456598" y="759400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GACCCCACCTTGCCTGAAGGTTGGACACGA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AACCTTAAACAAAGGAAGTC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CCGATC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9617345" y="1218033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4241125" y="1716681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2047542" y="104912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F29575-4871-5986-2B0F-72D6AE6ABDE8}"/>
              </a:ext>
            </a:extLst>
          </p:cNvPr>
          <p:cNvSpPr txBox="1"/>
          <p:nvPr/>
        </p:nvSpPr>
        <p:spPr>
          <a:xfrm>
            <a:off x="2456598" y="1316567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TGGAACGGACTTCCAACCTG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TGCTTTGGAATTTGTTTCCTTCAGACCGGCTAG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40E3E41-416D-EF34-F1BC-4FDA3744191B}"/>
              </a:ext>
            </a:extLst>
          </p:cNvPr>
          <p:cNvCxnSpPr>
            <a:cxnSpLocks/>
          </p:cNvCxnSpPr>
          <p:nvPr/>
        </p:nvCxnSpPr>
        <p:spPr>
          <a:xfrm>
            <a:off x="1845757" y="950582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F64089-BF4B-292F-A847-CFC6C968C93D}"/>
              </a:ext>
            </a:extLst>
          </p:cNvPr>
          <p:cNvSpPr txBox="1"/>
          <p:nvPr/>
        </p:nvSpPr>
        <p:spPr>
          <a:xfrm>
            <a:off x="1783098" y="61202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B11CB07-5BD4-BA3A-120D-B10DB4675B62}"/>
              </a:ext>
            </a:extLst>
          </p:cNvPr>
          <p:cNvCxnSpPr>
            <a:cxnSpLocks/>
          </p:cNvCxnSpPr>
          <p:nvPr/>
        </p:nvCxnSpPr>
        <p:spPr>
          <a:xfrm>
            <a:off x="1856169" y="1534625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BE70942-F32A-47EF-D83B-C82113EE425A}"/>
              </a:ext>
            </a:extLst>
          </p:cNvPr>
          <p:cNvSpPr txBox="1"/>
          <p:nvPr/>
        </p:nvSpPr>
        <p:spPr>
          <a:xfrm>
            <a:off x="1783098" y="151662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490B8A-320B-A5B6-01EF-56CA3760DA7A}"/>
              </a:ext>
            </a:extLst>
          </p:cNvPr>
          <p:cNvCxnSpPr>
            <a:cxnSpLocks/>
          </p:cNvCxnSpPr>
          <p:nvPr/>
        </p:nvCxnSpPr>
        <p:spPr>
          <a:xfrm>
            <a:off x="11599613" y="950582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B25B91C-69AB-569C-85CB-5C864BD34689}"/>
              </a:ext>
            </a:extLst>
          </p:cNvPr>
          <p:cNvSpPr txBox="1"/>
          <p:nvPr/>
        </p:nvSpPr>
        <p:spPr>
          <a:xfrm>
            <a:off x="11536954" y="61202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982B084-2BCB-C219-FE84-138586E0CD74}"/>
              </a:ext>
            </a:extLst>
          </p:cNvPr>
          <p:cNvCxnSpPr>
            <a:cxnSpLocks/>
          </p:cNvCxnSpPr>
          <p:nvPr/>
        </p:nvCxnSpPr>
        <p:spPr>
          <a:xfrm>
            <a:off x="11610025" y="1534625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4BB9476-CD9E-1DCD-46FB-812776B5F6B5}"/>
              </a:ext>
            </a:extLst>
          </p:cNvPr>
          <p:cNvSpPr txBox="1"/>
          <p:nvPr/>
        </p:nvSpPr>
        <p:spPr>
          <a:xfrm>
            <a:off x="11536954" y="151662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DBE00F-DEB4-31D0-F955-0F22CC7ED7A2}"/>
              </a:ext>
            </a:extLst>
          </p:cNvPr>
          <p:cNvCxnSpPr>
            <a:cxnSpLocks/>
          </p:cNvCxnSpPr>
          <p:nvPr/>
        </p:nvCxnSpPr>
        <p:spPr>
          <a:xfrm>
            <a:off x="3501699" y="1711910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D9EFE4A-630C-903E-323F-FE7EE49163CF}"/>
              </a:ext>
            </a:extLst>
          </p:cNvPr>
          <p:cNvCxnSpPr>
            <a:cxnSpLocks/>
          </p:cNvCxnSpPr>
          <p:nvPr/>
        </p:nvCxnSpPr>
        <p:spPr>
          <a:xfrm>
            <a:off x="7135904" y="758004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3C107F3-13B1-EE66-526E-ECD6F8CEE561}"/>
              </a:ext>
            </a:extLst>
          </p:cNvPr>
          <p:cNvSpPr txBox="1"/>
          <p:nvPr/>
        </p:nvSpPr>
        <p:spPr>
          <a:xfrm>
            <a:off x="7923681" y="427311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0B69506-462F-AE3F-F19D-A8AB274FFE9B}"/>
              </a:ext>
            </a:extLst>
          </p:cNvPr>
          <p:cNvSpPr txBox="1"/>
          <p:nvPr/>
        </p:nvSpPr>
        <p:spPr>
          <a:xfrm>
            <a:off x="2474792" y="1585616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A9F7F4B-DD80-F7D9-D3B2-BB4B65C41DB7}"/>
              </a:ext>
            </a:extLst>
          </p:cNvPr>
          <p:cNvSpPr txBox="1"/>
          <p:nvPr/>
        </p:nvSpPr>
        <p:spPr>
          <a:xfrm>
            <a:off x="9638393" y="552605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98" name="Triangle 197">
            <a:extLst>
              <a:ext uri="{FF2B5EF4-FFF2-40B4-BE49-F238E27FC236}">
                <a16:creationId xmlns:a16="http://schemas.microsoft.com/office/drawing/2014/main" id="{DA08CEDC-494C-2450-2852-F165BDD32638}"/>
              </a:ext>
            </a:extLst>
          </p:cNvPr>
          <p:cNvSpPr/>
          <p:nvPr/>
        </p:nvSpPr>
        <p:spPr>
          <a:xfrm rot="14352200">
            <a:off x="3792682" y="1106991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FB5C7C-5620-2865-0769-D0B8A57ACC11}"/>
              </a:ext>
            </a:extLst>
          </p:cNvPr>
          <p:cNvGrpSpPr/>
          <p:nvPr/>
        </p:nvGrpSpPr>
        <p:grpSpPr>
          <a:xfrm>
            <a:off x="6546517" y="444130"/>
            <a:ext cx="589391" cy="152400"/>
            <a:chOff x="9078898" y="986710"/>
            <a:chExt cx="589391" cy="1524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DDD0432-D7EE-98BD-74B3-17C2C12F1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580741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F2F0F46-7377-B8CD-B434-14ACD1C5A4FE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E7D896-5332-8154-B2D2-4C8E71CD88B6}"/>
                </a:ext>
              </a:extLst>
            </p:cNvPr>
            <p:cNvCxnSpPr>
              <a:cxnSpLocks/>
            </p:cNvCxnSpPr>
            <p:nvPr/>
          </p:nvCxnSpPr>
          <p:spPr>
            <a:xfrm>
              <a:off x="9668289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F32AD880-72DA-F3C1-7505-6E3D2B3268F2}"/>
              </a:ext>
            </a:extLst>
          </p:cNvPr>
          <p:cNvSpPr txBox="1"/>
          <p:nvPr/>
        </p:nvSpPr>
        <p:spPr>
          <a:xfrm>
            <a:off x="5850048" y="161899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+4bp gRNA offset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DD628A7-C0CE-15DC-8B16-7DD9DC21180A}"/>
              </a:ext>
            </a:extLst>
          </p:cNvPr>
          <p:cNvGrpSpPr/>
          <p:nvPr/>
        </p:nvGrpSpPr>
        <p:grpSpPr>
          <a:xfrm>
            <a:off x="3911705" y="2056967"/>
            <a:ext cx="5770307" cy="160076"/>
            <a:chOff x="9078898" y="979034"/>
            <a:chExt cx="5770307" cy="160076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1174E2F-D663-0DC6-DEC8-4311760BDFE3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5770307" cy="0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B05B320-4752-9BD1-87D7-BC4EFC1C7B4F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FD212BB-BB2D-41CD-97BE-4162E9AA354C}"/>
                </a:ext>
              </a:extLst>
            </p:cNvPr>
            <p:cNvCxnSpPr>
              <a:cxnSpLocks/>
            </p:cNvCxnSpPr>
            <p:nvPr/>
          </p:nvCxnSpPr>
          <p:spPr>
            <a:xfrm>
              <a:off x="14849205" y="979034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55589527-6EE2-D41D-4372-5706C1FE4318}"/>
              </a:ext>
            </a:extLst>
          </p:cNvPr>
          <p:cNvSpPr txBox="1"/>
          <p:nvPr/>
        </p:nvSpPr>
        <p:spPr>
          <a:xfrm>
            <a:off x="5756886" y="2140847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38bp 5’ overhang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0E68927-1405-DA06-0A9B-8636839A3C79}"/>
              </a:ext>
            </a:extLst>
          </p:cNvPr>
          <p:cNvSpPr txBox="1"/>
          <p:nvPr/>
        </p:nvSpPr>
        <p:spPr>
          <a:xfrm>
            <a:off x="2541136" y="3563105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ACCCCACCTTGCCTGAAGGT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ACACGAAACCTTAAACAAAGGAAGTCTGGCCGATC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8EBD54B-8722-272F-3635-34578C6F88A7}"/>
              </a:ext>
            </a:extLst>
          </p:cNvPr>
          <p:cNvSpPr txBox="1"/>
          <p:nvPr/>
        </p:nvSpPr>
        <p:spPr>
          <a:xfrm>
            <a:off x="8750032" y="4520386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D7B63A-CA32-365F-3AD7-5A9D126B6B06}"/>
              </a:ext>
            </a:extLst>
          </p:cNvPr>
          <p:cNvSpPr txBox="1"/>
          <p:nvPr/>
        </p:nvSpPr>
        <p:spPr>
          <a:xfrm>
            <a:off x="12047542" y="3852830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61EAC84-CC84-95EE-87C0-21BB52BB1E55}"/>
              </a:ext>
            </a:extLst>
          </p:cNvPr>
          <p:cNvSpPr txBox="1"/>
          <p:nvPr/>
        </p:nvSpPr>
        <p:spPr>
          <a:xfrm>
            <a:off x="2541136" y="4120272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CTGGGGTGGAACGGACTTCCAACCTGTGCTTT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ATTTGTTTCCTTCAGACCGG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CTAG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AE70160-1195-47B3-A0B0-EEBB2FB29410}"/>
              </a:ext>
            </a:extLst>
          </p:cNvPr>
          <p:cNvCxnSpPr>
            <a:cxnSpLocks/>
          </p:cNvCxnSpPr>
          <p:nvPr/>
        </p:nvCxnSpPr>
        <p:spPr>
          <a:xfrm>
            <a:off x="1930295" y="3754287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FBC9D5B-14A0-9481-29D4-7BEA7F4CE5D2}"/>
              </a:ext>
            </a:extLst>
          </p:cNvPr>
          <p:cNvSpPr txBox="1"/>
          <p:nvPr/>
        </p:nvSpPr>
        <p:spPr>
          <a:xfrm>
            <a:off x="1867636" y="341573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E5EBEC6-5991-91E9-335E-745BB88EE2D7}"/>
              </a:ext>
            </a:extLst>
          </p:cNvPr>
          <p:cNvCxnSpPr>
            <a:cxnSpLocks/>
          </p:cNvCxnSpPr>
          <p:nvPr/>
        </p:nvCxnSpPr>
        <p:spPr>
          <a:xfrm>
            <a:off x="1940707" y="4338330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723FF0A-8350-B290-866C-4539BEF31D20}"/>
              </a:ext>
            </a:extLst>
          </p:cNvPr>
          <p:cNvSpPr txBox="1"/>
          <p:nvPr/>
        </p:nvSpPr>
        <p:spPr>
          <a:xfrm>
            <a:off x="1867636" y="432032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2684BB8-ABD5-8F00-DF8A-CA7488E398A7}"/>
              </a:ext>
            </a:extLst>
          </p:cNvPr>
          <p:cNvCxnSpPr>
            <a:cxnSpLocks/>
          </p:cNvCxnSpPr>
          <p:nvPr/>
        </p:nvCxnSpPr>
        <p:spPr>
          <a:xfrm>
            <a:off x="11684151" y="3754287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F5CF9EF8-53A2-FD9A-A7A0-CB44E8F02127}"/>
              </a:ext>
            </a:extLst>
          </p:cNvPr>
          <p:cNvSpPr txBox="1"/>
          <p:nvPr/>
        </p:nvSpPr>
        <p:spPr>
          <a:xfrm>
            <a:off x="11621492" y="341573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C19B503-0097-5AF0-B32F-D98E9348B1A7}"/>
              </a:ext>
            </a:extLst>
          </p:cNvPr>
          <p:cNvCxnSpPr>
            <a:cxnSpLocks/>
          </p:cNvCxnSpPr>
          <p:nvPr/>
        </p:nvCxnSpPr>
        <p:spPr>
          <a:xfrm>
            <a:off x="11694563" y="4338330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A823160F-DA57-F72F-6EBE-188645FC1C25}"/>
              </a:ext>
            </a:extLst>
          </p:cNvPr>
          <p:cNvSpPr txBox="1"/>
          <p:nvPr/>
        </p:nvSpPr>
        <p:spPr>
          <a:xfrm>
            <a:off x="11621492" y="432032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293D5D7-0583-D768-7170-7FB169841AD4}"/>
              </a:ext>
            </a:extLst>
          </p:cNvPr>
          <p:cNvCxnSpPr>
            <a:cxnSpLocks/>
          </p:cNvCxnSpPr>
          <p:nvPr/>
        </p:nvCxnSpPr>
        <p:spPr>
          <a:xfrm>
            <a:off x="8010606" y="4515615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1F9C51E-E0A7-9E72-9ACA-05581D2B18AE}"/>
              </a:ext>
            </a:extLst>
          </p:cNvPr>
          <p:cNvCxnSpPr>
            <a:cxnSpLocks/>
          </p:cNvCxnSpPr>
          <p:nvPr/>
        </p:nvCxnSpPr>
        <p:spPr>
          <a:xfrm>
            <a:off x="2776331" y="3561709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CDEAD845-1E0F-822C-AFDD-A11D734DE7A6}"/>
              </a:ext>
            </a:extLst>
          </p:cNvPr>
          <p:cNvSpPr txBox="1"/>
          <p:nvPr/>
        </p:nvSpPr>
        <p:spPr>
          <a:xfrm>
            <a:off x="3564108" y="3231017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D5C7324-FE85-7086-4DB9-0D6DD2A9E0ED}"/>
              </a:ext>
            </a:extLst>
          </p:cNvPr>
          <p:cNvSpPr txBox="1"/>
          <p:nvPr/>
        </p:nvSpPr>
        <p:spPr>
          <a:xfrm>
            <a:off x="5318280" y="337509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33FEB2A-C02D-636A-9DCC-1DF87A8C9D80}"/>
              </a:ext>
            </a:extLst>
          </p:cNvPr>
          <p:cNvSpPr txBox="1"/>
          <p:nvPr/>
        </p:nvSpPr>
        <p:spPr>
          <a:xfrm>
            <a:off x="6989706" y="4367471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EE734C-4426-78CF-4E07-5B0EFEEE270D}"/>
              </a:ext>
            </a:extLst>
          </p:cNvPr>
          <p:cNvSpPr txBox="1"/>
          <p:nvPr/>
        </p:nvSpPr>
        <p:spPr>
          <a:xfrm>
            <a:off x="5934586" y="2965605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+14bp gRNA offset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0E0F45E-16AF-E8B1-B2F3-31431BD1F8A1}"/>
              </a:ext>
            </a:extLst>
          </p:cNvPr>
          <p:cNvGrpSpPr/>
          <p:nvPr/>
        </p:nvGrpSpPr>
        <p:grpSpPr>
          <a:xfrm>
            <a:off x="5365986" y="4856699"/>
            <a:ext cx="3110592" cy="171593"/>
            <a:chOff x="9078898" y="967517"/>
            <a:chExt cx="3110592" cy="171593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D9EC229-B8EF-3D6A-649A-65E652E8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898" y="1055234"/>
              <a:ext cx="3110592" cy="7676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FEC12DC-2BEF-6933-5C86-D08D7FCD9312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BE8CD1A-8281-6315-F9E1-E9E5EDA3D41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9490" y="967517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9BDB6954-8431-F42D-CC0D-B36E2BCD5382}"/>
              </a:ext>
            </a:extLst>
          </p:cNvPr>
          <p:cNvSpPr txBox="1"/>
          <p:nvPr/>
        </p:nvSpPr>
        <p:spPr>
          <a:xfrm>
            <a:off x="5841424" y="4944552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20bp 3’ overhang</a:t>
            </a:r>
          </a:p>
        </p:txBody>
      </p:sp>
      <p:sp>
        <p:nvSpPr>
          <p:cNvPr id="292" name="Triangle 291">
            <a:extLst>
              <a:ext uri="{FF2B5EF4-FFF2-40B4-BE49-F238E27FC236}">
                <a16:creationId xmlns:a16="http://schemas.microsoft.com/office/drawing/2014/main" id="{1230D826-17EB-0690-57F8-942DE60806C1}"/>
              </a:ext>
            </a:extLst>
          </p:cNvPr>
          <p:cNvSpPr/>
          <p:nvPr/>
        </p:nvSpPr>
        <p:spPr>
          <a:xfrm rot="10800000">
            <a:off x="5264568" y="4030923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>
            <a:extLst>
              <a:ext uri="{FF2B5EF4-FFF2-40B4-BE49-F238E27FC236}">
                <a16:creationId xmlns:a16="http://schemas.microsoft.com/office/drawing/2014/main" id="{D9D829C0-F3DA-C70B-5EDC-03904B8101E1}"/>
              </a:ext>
            </a:extLst>
          </p:cNvPr>
          <p:cNvSpPr/>
          <p:nvPr/>
        </p:nvSpPr>
        <p:spPr>
          <a:xfrm rot="14352200">
            <a:off x="8309881" y="3914291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75A78C9-4080-A606-CF8C-0F59600D407B}"/>
              </a:ext>
            </a:extLst>
          </p:cNvPr>
          <p:cNvGrpSpPr/>
          <p:nvPr/>
        </p:nvGrpSpPr>
        <p:grpSpPr>
          <a:xfrm>
            <a:off x="5838847" y="3218037"/>
            <a:ext cx="2171763" cy="152400"/>
            <a:chOff x="9078898" y="986710"/>
            <a:chExt cx="2171763" cy="152400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387C521-860A-76F6-B828-EE6E9B73D5A7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2171763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EBB12BE-B25F-39F2-DE0B-FA16A5974980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46E7F68-6519-DEBD-2F65-0C1C4CE84A5F}"/>
                </a:ext>
              </a:extLst>
            </p:cNvPr>
            <p:cNvCxnSpPr>
              <a:cxnSpLocks/>
            </p:cNvCxnSpPr>
            <p:nvPr/>
          </p:nvCxnSpPr>
          <p:spPr>
            <a:xfrm>
              <a:off x="11250661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1E5D77B0-F0BD-289A-A227-C57A0A632232}"/>
              </a:ext>
            </a:extLst>
          </p:cNvPr>
          <p:cNvSpPr txBox="1"/>
          <p:nvPr/>
        </p:nvSpPr>
        <p:spPr>
          <a:xfrm>
            <a:off x="-244471" y="970063"/>
            <a:ext cx="2006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D10A PAM Out Configuration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65AE838-E65B-2BF0-4123-6295648B1F50}"/>
              </a:ext>
            </a:extLst>
          </p:cNvPr>
          <p:cNvSpPr txBox="1"/>
          <p:nvPr/>
        </p:nvSpPr>
        <p:spPr>
          <a:xfrm>
            <a:off x="-244471" y="3729041"/>
            <a:ext cx="2006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D10A PAM In Configuration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2CC38D5D-F623-2C58-9BBE-387B7CB880CC}"/>
              </a:ext>
            </a:extLst>
          </p:cNvPr>
          <p:cNvSpPr txBox="1"/>
          <p:nvPr/>
        </p:nvSpPr>
        <p:spPr>
          <a:xfrm>
            <a:off x="2493784" y="6413316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GACCCCACCTTGCCTGAAGGTTGGACACGA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AACCTTAAACAAAGGAAGTC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CCGATC</a:t>
            </a:r>
          </a:p>
        </p:txBody>
      </p:sp>
      <p:sp>
        <p:nvSpPr>
          <p:cNvPr id="412" name="Triangle 411">
            <a:extLst>
              <a:ext uri="{FF2B5EF4-FFF2-40B4-BE49-F238E27FC236}">
                <a16:creationId xmlns:a16="http://schemas.microsoft.com/office/drawing/2014/main" id="{60D09009-DE22-BBE7-436F-CA3D54F6C1ED}"/>
              </a:ext>
            </a:extLst>
          </p:cNvPr>
          <p:cNvSpPr/>
          <p:nvPr/>
        </p:nvSpPr>
        <p:spPr>
          <a:xfrm rot="10800000">
            <a:off x="3849499" y="6881469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9C8A0FCC-7913-80F9-B3AF-C1F08AE496B1}"/>
              </a:ext>
            </a:extLst>
          </p:cNvPr>
          <p:cNvSpPr txBox="1"/>
          <p:nvPr/>
        </p:nvSpPr>
        <p:spPr>
          <a:xfrm>
            <a:off x="4278311" y="7370597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1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E0121E5-9278-E6C3-5F5D-118A67025AED}"/>
              </a:ext>
            </a:extLst>
          </p:cNvPr>
          <p:cNvSpPr txBox="1"/>
          <p:nvPr/>
        </p:nvSpPr>
        <p:spPr>
          <a:xfrm>
            <a:off x="12047542" y="670304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D405A21-5B07-B643-537F-8F7EAB5D863A}"/>
              </a:ext>
            </a:extLst>
          </p:cNvPr>
          <p:cNvSpPr txBox="1"/>
          <p:nvPr/>
        </p:nvSpPr>
        <p:spPr>
          <a:xfrm>
            <a:off x="2493784" y="6970483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TGGAACGGACTTCCAACCTG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TGCTTTGGAATTTGTTTCCTTCAGACCGGCTAG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2C77007-ECB7-F435-4B07-E6248510B66B}"/>
              </a:ext>
            </a:extLst>
          </p:cNvPr>
          <p:cNvCxnSpPr>
            <a:cxnSpLocks/>
          </p:cNvCxnSpPr>
          <p:nvPr/>
        </p:nvCxnSpPr>
        <p:spPr>
          <a:xfrm>
            <a:off x="1882943" y="6604498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3736530D-9B5D-073D-37FB-66C3A38464A2}"/>
              </a:ext>
            </a:extLst>
          </p:cNvPr>
          <p:cNvSpPr txBox="1"/>
          <p:nvPr/>
        </p:nvSpPr>
        <p:spPr>
          <a:xfrm>
            <a:off x="1820284" y="6265944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7532C12-5DA2-7911-D270-EEF268A2F64C}"/>
              </a:ext>
            </a:extLst>
          </p:cNvPr>
          <p:cNvCxnSpPr>
            <a:cxnSpLocks/>
          </p:cNvCxnSpPr>
          <p:nvPr/>
        </p:nvCxnSpPr>
        <p:spPr>
          <a:xfrm>
            <a:off x="1893355" y="7188541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1190E91F-4B49-9466-931E-5BE179B304A7}"/>
              </a:ext>
            </a:extLst>
          </p:cNvPr>
          <p:cNvSpPr txBox="1"/>
          <p:nvPr/>
        </p:nvSpPr>
        <p:spPr>
          <a:xfrm>
            <a:off x="1820284" y="717053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253C0E49-0026-3A56-0FF9-BD0F7BF83C28}"/>
              </a:ext>
            </a:extLst>
          </p:cNvPr>
          <p:cNvCxnSpPr>
            <a:cxnSpLocks/>
          </p:cNvCxnSpPr>
          <p:nvPr/>
        </p:nvCxnSpPr>
        <p:spPr>
          <a:xfrm>
            <a:off x="11636799" y="6604498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EA996FE4-0AC5-A5D8-E9F5-07A5DBD50BDA}"/>
              </a:ext>
            </a:extLst>
          </p:cNvPr>
          <p:cNvSpPr txBox="1"/>
          <p:nvPr/>
        </p:nvSpPr>
        <p:spPr>
          <a:xfrm>
            <a:off x="11574140" y="6265944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53139461-3556-7892-9026-78A69363A438}"/>
              </a:ext>
            </a:extLst>
          </p:cNvPr>
          <p:cNvCxnSpPr>
            <a:cxnSpLocks/>
          </p:cNvCxnSpPr>
          <p:nvPr/>
        </p:nvCxnSpPr>
        <p:spPr>
          <a:xfrm>
            <a:off x="11647211" y="7188541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B03CDB8A-09E9-4FDD-1709-54F75B38AEF3}"/>
              </a:ext>
            </a:extLst>
          </p:cNvPr>
          <p:cNvSpPr txBox="1"/>
          <p:nvPr/>
        </p:nvSpPr>
        <p:spPr>
          <a:xfrm>
            <a:off x="11574140" y="717053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33C874ED-DF82-7DCD-3627-1BF9DF0EF42A}"/>
              </a:ext>
            </a:extLst>
          </p:cNvPr>
          <p:cNvCxnSpPr>
            <a:cxnSpLocks/>
          </p:cNvCxnSpPr>
          <p:nvPr/>
        </p:nvCxnSpPr>
        <p:spPr>
          <a:xfrm>
            <a:off x="3538885" y="7365826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5D6FDDB-2FE0-4E52-9894-245FB7B24241}"/>
              </a:ext>
            </a:extLst>
          </p:cNvPr>
          <p:cNvCxnSpPr>
            <a:cxnSpLocks/>
          </p:cNvCxnSpPr>
          <p:nvPr/>
        </p:nvCxnSpPr>
        <p:spPr>
          <a:xfrm>
            <a:off x="7173090" y="6411920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118394B7-5BDD-C9CD-CF0C-B40C4FF62770}"/>
              </a:ext>
            </a:extLst>
          </p:cNvPr>
          <p:cNvSpPr txBox="1"/>
          <p:nvPr/>
        </p:nvSpPr>
        <p:spPr>
          <a:xfrm>
            <a:off x="7960867" y="608122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C219AED6-CFAE-F423-9EF7-0DD271C4ABCB}"/>
              </a:ext>
            </a:extLst>
          </p:cNvPr>
          <p:cNvSpPr txBox="1"/>
          <p:nvPr/>
        </p:nvSpPr>
        <p:spPr>
          <a:xfrm>
            <a:off x="2511978" y="7239532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852CFA1-83F2-3504-5C4C-C08DCE455582}"/>
              </a:ext>
            </a:extLst>
          </p:cNvPr>
          <p:cNvSpPr txBox="1"/>
          <p:nvPr/>
        </p:nvSpPr>
        <p:spPr>
          <a:xfrm>
            <a:off x="9675579" y="6206522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429" name="Triangle 428">
            <a:extLst>
              <a:ext uri="{FF2B5EF4-FFF2-40B4-BE49-F238E27FC236}">
                <a16:creationId xmlns:a16="http://schemas.microsoft.com/office/drawing/2014/main" id="{01DA81B0-776A-3909-D0C1-C8DF19BB431C}"/>
              </a:ext>
            </a:extLst>
          </p:cNvPr>
          <p:cNvSpPr/>
          <p:nvPr/>
        </p:nvSpPr>
        <p:spPr>
          <a:xfrm rot="14352200">
            <a:off x="9648410" y="6799236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D0925BD2-6EBA-4A2D-0341-ECFEDC2E4065}"/>
              </a:ext>
            </a:extLst>
          </p:cNvPr>
          <p:cNvGrpSpPr/>
          <p:nvPr/>
        </p:nvGrpSpPr>
        <p:grpSpPr>
          <a:xfrm>
            <a:off x="6583703" y="6098046"/>
            <a:ext cx="589391" cy="152400"/>
            <a:chOff x="9078898" y="986710"/>
            <a:chExt cx="589391" cy="152400"/>
          </a:xfrm>
        </p:grpSpPr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2C85E24-5A6B-9F4F-388E-1CA8DC5A8708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580741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85FFAD0-92BF-56A5-CFF2-36BAE8D46EFD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0F9DAE3-05CA-E8BE-1725-B65699C1BE43}"/>
                </a:ext>
              </a:extLst>
            </p:cNvPr>
            <p:cNvCxnSpPr>
              <a:cxnSpLocks/>
            </p:cNvCxnSpPr>
            <p:nvPr/>
          </p:nvCxnSpPr>
          <p:spPr>
            <a:xfrm>
              <a:off x="9668289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6AE4F445-A058-FFC3-80ED-548EF51B60AA}"/>
              </a:ext>
            </a:extLst>
          </p:cNvPr>
          <p:cNvSpPr txBox="1"/>
          <p:nvPr/>
        </p:nvSpPr>
        <p:spPr>
          <a:xfrm>
            <a:off x="5887234" y="5815816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+4bp gRNA offset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B10303E-763B-98B1-8A18-EADD18EF818B}"/>
              </a:ext>
            </a:extLst>
          </p:cNvPr>
          <p:cNvGrpSpPr/>
          <p:nvPr/>
        </p:nvGrpSpPr>
        <p:grpSpPr>
          <a:xfrm>
            <a:off x="3948891" y="7710883"/>
            <a:ext cx="5770307" cy="160076"/>
            <a:chOff x="9078898" y="979034"/>
            <a:chExt cx="5770307" cy="160076"/>
          </a:xfrm>
        </p:grpSpPr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CA855BE-9A65-2B5E-9186-22CAB0CECCD0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5770307" cy="0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504BB6-6088-8DB8-B834-41ACB793A305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A3FD3B20-6825-74F2-5ED3-E413F5E29CE3}"/>
                </a:ext>
              </a:extLst>
            </p:cNvPr>
            <p:cNvCxnSpPr>
              <a:cxnSpLocks/>
            </p:cNvCxnSpPr>
            <p:nvPr/>
          </p:nvCxnSpPr>
          <p:spPr>
            <a:xfrm>
              <a:off x="14849205" y="979034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B6DB38D-F605-CF98-A8DA-BCF79E903164}"/>
              </a:ext>
            </a:extLst>
          </p:cNvPr>
          <p:cNvSpPr txBox="1"/>
          <p:nvPr/>
        </p:nvSpPr>
        <p:spPr>
          <a:xfrm>
            <a:off x="5794072" y="7794763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38bp 3’ overhang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166D13D-7015-E2A7-2249-DC8F2D1B583B}"/>
              </a:ext>
            </a:extLst>
          </p:cNvPr>
          <p:cNvSpPr txBox="1"/>
          <p:nvPr/>
        </p:nvSpPr>
        <p:spPr>
          <a:xfrm>
            <a:off x="-244471" y="6623979"/>
            <a:ext cx="2006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H840A PAM Out Configuration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23287A-B571-2260-7555-373C5B885923}"/>
              </a:ext>
            </a:extLst>
          </p:cNvPr>
          <p:cNvCxnSpPr>
            <a:cxnSpLocks/>
          </p:cNvCxnSpPr>
          <p:nvPr/>
        </p:nvCxnSpPr>
        <p:spPr>
          <a:xfrm>
            <a:off x="30006" y="5488367"/>
            <a:ext cx="13003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412FC537-86F6-4FB2-D257-DDFC9D43E957}"/>
              </a:ext>
            </a:extLst>
          </p:cNvPr>
          <p:cNvCxnSpPr>
            <a:cxnSpLocks/>
          </p:cNvCxnSpPr>
          <p:nvPr/>
        </p:nvCxnSpPr>
        <p:spPr>
          <a:xfrm>
            <a:off x="114544" y="8265433"/>
            <a:ext cx="12919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AFC148D-1E5F-9141-28B2-F2719F68B54B}"/>
              </a:ext>
            </a:extLst>
          </p:cNvPr>
          <p:cNvCxnSpPr>
            <a:cxnSpLocks/>
          </p:cNvCxnSpPr>
          <p:nvPr/>
        </p:nvCxnSpPr>
        <p:spPr>
          <a:xfrm>
            <a:off x="67192" y="2728233"/>
            <a:ext cx="12966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643CCC83-2F98-1848-3880-55337C948DA4}"/>
              </a:ext>
            </a:extLst>
          </p:cNvPr>
          <p:cNvSpPr txBox="1"/>
          <p:nvPr/>
        </p:nvSpPr>
        <p:spPr>
          <a:xfrm>
            <a:off x="2511978" y="9234059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ACCCCACCTTGCCTGAAGGT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ACACGAAACCTTAAACAAAGGAAGTCTGGCCGATC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AC8DB6B-7BB1-C13F-9583-9652DD9786ED}"/>
              </a:ext>
            </a:extLst>
          </p:cNvPr>
          <p:cNvSpPr txBox="1"/>
          <p:nvPr/>
        </p:nvSpPr>
        <p:spPr>
          <a:xfrm>
            <a:off x="8720874" y="10191340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3D2AF0F-F1D6-A01E-D275-7D265902E7B3}"/>
              </a:ext>
            </a:extLst>
          </p:cNvPr>
          <p:cNvSpPr txBox="1"/>
          <p:nvPr/>
        </p:nvSpPr>
        <p:spPr>
          <a:xfrm>
            <a:off x="12047542" y="952378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EED4AE1-6311-B3B3-2D2B-11CDFC64EF14}"/>
              </a:ext>
            </a:extLst>
          </p:cNvPr>
          <p:cNvSpPr txBox="1"/>
          <p:nvPr/>
        </p:nvSpPr>
        <p:spPr>
          <a:xfrm>
            <a:off x="2511978" y="9791226"/>
            <a:ext cx="1142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CTGGGGTGGAACGGACTTCCAACCTGTGCTTT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ATTTGTTTCCTTCAGACCGG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CTAG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3E746DE-805C-9C63-EFE7-8381A62206AF}"/>
              </a:ext>
            </a:extLst>
          </p:cNvPr>
          <p:cNvCxnSpPr>
            <a:cxnSpLocks/>
          </p:cNvCxnSpPr>
          <p:nvPr/>
        </p:nvCxnSpPr>
        <p:spPr>
          <a:xfrm>
            <a:off x="1901137" y="9425241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916F9909-A83E-1C11-49C5-C46CEDBF8AF6}"/>
              </a:ext>
            </a:extLst>
          </p:cNvPr>
          <p:cNvSpPr txBox="1"/>
          <p:nvPr/>
        </p:nvSpPr>
        <p:spPr>
          <a:xfrm>
            <a:off x="1838478" y="908668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D781C5B-88AC-3F22-31FD-2D5272FAD609}"/>
              </a:ext>
            </a:extLst>
          </p:cNvPr>
          <p:cNvCxnSpPr>
            <a:cxnSpLocks/>
          </p:cNvCxnSpPr>
          <p:nvPr/>
        </p:nvCxnSpPr>
        <p:spPr>
          <a:xfrm>
            <a:off x="1911549" y="10009284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CDFA6477-72BB-3F35-6132-8223FA422E67}"/>
              </a:ext>
            </a:extLst>
          </p:cNvPr>
          <p:cNvSpPr txBox="1"/>
          <p:nvPr/>
        </p:nvSpPr>
        <p:spPr>
          <a:xfrm>
            <a:off x="1838478" y="999128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E071847-037E-B8DD-F207-AE867FAB691B}"/>
              </a:ext>
            </a:extLst>
          </p:cNvPr>
          <p:cNvCxnSpPr>
            <a:cxnSpLocks/>
          </p:cNvCxnSpPr>
          <p:nvPr/>
        </p:nvCxnSpPr>
        <p:spPr>
          <a:xfrm>
            <a:off x="11654993" y="9425241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5B81A17B-5BBB-8620-B645-DE76C77D31E4}"/>
              </a:ext>
            </a:extLst>
          </p:cNvPr>
          <p:cNvSpPr txBox="1"/>
          <p:nvPr/>
        </p:nvSpPr>
        <p:spPr>
          <a:xfrm>
            <a:off x="11592334" y="908668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8A34B803-3944-4B8D-7D70-B96ABC1DF49F}"/>
              </a:ext>
            </a:extLst>
          </p:cNvPr>
          <p:cNvCxnSpPr>
            <a:cxnSpLocks/>
          </p:cNvCxnSpPr>
          <p:nvPr/>
        </p:nvCxnSpPr>
        <p:spPr>
          <a:xfrm>
            <a:off x="11665405" y="10009284"/>
            <a:ext cx="6186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51016EC8-26D7-60C6-A397-9678321C6042}"/>
              </a:ext>
            </a:extLst>
          </p:cNvPr>
          <p:cNvSpPr txBox="1"/>
          <p:nvPr/>
        </p:nvSpPr>
        <p:spPr>
          <a:xfrm>
            <a:off x="11592334" y="999128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4E24600E-94DA-AE61-180D-8AC1F88B2023}"/>
              </a:ext>
            </a:extLst>
          </p:cNvPr>
          <p:cNvCxnSpPr>
            <a:cxnSpLocks/>
          </p:cNvCxnSpPr>
          <p:nvPr/>
        </p:nvCxnSpPr>
        <p:spPr>
          <a:xfrm>
            <a:off x="7981448" y="10186569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7FB432CB-DA21-5F26-3FED-D5C05E82BF9C}"/>
              </a:ext>
            </a:extLst>
          </p:cNvPr>
          <p:cNvCxnSpPr>
            <a:cxnSpLocks/>
          </p:cNvCxnSpPr>
          <p:nvPr/>
        </p:nvCxnSpPr>
        <p:spPr>
          <a:xfrm>
            <a:off x="2747173" y="9232663"/>
            <a:ext cx="299461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17B0047-36E3-AACF-6824-1D5175C69E87}"/>
              </a:ext>
            </a:extLst>
          </p:cNvPr>
          <p:cNvSpPr txBox="1"/>
          <p:nvPr/>
        </p:nvSpPr>
        <p:spPr>
          <a:xfrm>
            <a:off x="3534950" y="8901971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Spacer 1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91A807D8-F278-FDD7-8936-E3175C6C2652}"/>
              </a:ext>
            </a:extLst>
          </p:cNvPr>
          <p:cNvSpPr txBox="1"/>
          <p:nvPr/>
        </p:nvSpPr>
        <p:spPr>
          <a:xfrm>
            <a:off x="5289122" y="9046052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03396C74-0E69-8696-D4D0-7F5299FF27FF}"/>
              </a:ext>
            </a:extLst>
          </p:cNvPr>
          <p:cNvSpPr txBox="1"/>
          <p:nvPr/>
        </p:nvSpPr>
        <p:spPr>
          <a:xfrm>
            <a:off x="6960548" y="10038425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C3EC2006-299A-30F2-214F-267F56B00651}"/>
              </a:ext>
            </a:extLst>
          </p:cNvPr>
          <p:cNvSpPr txBox="1"/>
          <p:nvPr/>
        </p:nvSpPr>
        <p:spPr>
          <a:xfrm>
            <a:off x="5905428" y="8636559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+14bp gRNA offset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E950C1F9-AC06-1852-0720-015BEA7CB636}"/>
              </a:ext>
            </a:extLst>
          </p:cNvPr>
          <p:cNvGrpSpPr/>
          <p:nvPr/>
        </p:nvGrpSpPr>
        <p:grpSpPr>
          <a:xfrm>
            <a:off x="5336828" y="10527653"/>
            <a:ext cx="3110592" cy="171593"/>
            <a:chOff x="9078898" y="967517"/>
            <a:chExt cx="3110592" cy="171593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56718BF-2AEA-6799-0D7B-C1537EE2C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898" y="1055234"/>
              <a:ext cx="3110592" cy="7676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3DBAF867-398C-9A85-A399-DEDD5D286BBC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5F7524C-3F66-7E4E-4EC9-5B3EFF13CB8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9490" y="967517"/>
              <a:ext cx="0" cy="152400"/>
            </a:xfrm>
            <a:prstGeom prst="line">
              <a:avLst/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E21799FB-01BC-EB1D-4FCD-2A9432FCE9F4}"/>
              </a:ext>
            </a:extLst>
          </p:cNvPr>
          <p:cNvSpPr txBox="1"/>
          <p:nvPr/>
        </p:nvSpPr>
        <p:spPr>
          <a:xfrm>
            <a:off x="5812266" y="10615506"/>
            <a:ext cx="18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20bp 5’ overhang</a:t>
            </a:r>
          </a:p>
        </p:txBody>
      </p:sp>
      <p:sp>
        <p:nvSpPr>
          <p:cNvPr id="467" name="Triangle 466">
            <a:extLst>
              <a:ext uri="{FF2B5EF4-FFF2-40B4-BE49-F238E27FC236}">
                <a16:creationId xmlns:a16="http://schemas.microsoft.com/office/drawing/2014/main" id="{1AA4AC3C-3151-82D9-E776-1039C06298D0}"/>
              </a:ext>
            </a:extLst>
          </p:cNvPr>
          <p:cNvSpPr/>
          <p:nvPr/>
        </p:nvSpPr>
        <p:spPr>
          <a:xfrm rot="10800000">
            <a:off x="8284784" y="9682273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iangle 467">
            <a:extLst>
              <a:ext uri="{FF2B5EF4-FFF2-40B4-BE49-F238E27FC236}">
                <a16:creationId xmlns:a16="http://schemas.microsoft.com/office/drawing/2014/main" id="{F09C0CB6-4D19-AF47-A62E-0B4CEFE1153A}"/>
              </a:ext>
            </a:extLst>
          </p:cNvPr>
          <p:cNvSpPr/>
          <p:nvPr/>
        </p:nvSpPr>
        <p:spPr>
          <a:xfrm rot="14352200">
            <a:off x="5218889" y="9622087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980EA1F3-07CE-F8D9-6D97-A618D81B1134}"/>
              </a:ext>
            </a:extLst>
          </p:cNvPr>
          <p:cNvGrpSpPr/>
          <p:nvPr/>
        </p:nvGrpSpPr>
        <p:grpSpPr>
          <a:xfrm>
            <a:off x="5809689" y="8888991"/>
            <a:ext cx="2171763" cy="152400"/>
            <a:chOff x="9078898" y="986710"/>
            <a:chExt cx="2171763" cy="152400"/>
          </a:xfrm>
        </p:grpSpPr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4020F6C-9F40-E6BA-816D-231FEB19557F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1062910"/>
              <a:ext cx="2171763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A141853-BBB3-377D-DCB5-0886AD034D7F}"/>
                </a:ext>
              </a:extLst>
            </p:cNvPr>
            <p:cNvCxnSpPr>
              <a:cxnSpLocks/>
            </p:cNvCxnSpPr>
            <p:nvPr/>
          </p:nvCxnSpPr>
          <p:spPr>
            <a:xfrm>
              <a:off x="9078898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1B05DAF-3F88-647E-F43F-B56AAF35A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0661" y="986710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C52C0E64-D974-6FF4-15E4-B79A79B4C89A}"/>
              </a:ext>
            </a:extLst>
          </p:cNvPr>
          <p:cNvSpPr txBox="1"/>
          <p:nvPr/>
        </p:nvSpPr>
        <p:spPr>
          <a:xfrm>
            <a:off x="-244471" y="9399995"/>
            <a:ext cx="2006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H840A PAM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117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122</cp:revision>
  <cp:lastPrinted>2020-07-10T20:40:32Z</cp:lastPrinted>
  <dcterms:created xsi:type="dcterms:W3CDTF">2020-05-07T13:53:30Z</dcterms:created>
  <dcterms:modified xsi:type="dcterms:W3CDTF">2022-07-08T22:09:03Z</dcterms:modified>
</cp:coreProperties>
</file>