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8" r:id="rId2"/>
  </p:sldIdLst>
  <p:sldSz cx="7497763" cy="7223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BDC8BD"/>
    <a:srgbClr val="D3E9BC"/>
    <a:srgbClr val="EFFAE9"/>
    <a:srgbClr val="FFEAF0"/>
    <a:srgbClr val="FEF8D2"/>
    <a:srgbClr val="FFE9EF"/>
    <a:srgbClr val="9FB9BD"/>
    <a:srgbClr val="D6F8F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2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320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8800" y="1143000"/>
            <a:ext cx="3200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1182118"/>
            <a:ext cx="6373099" cy="2514718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3793813"/>
            <a:ext cx="5623322" cy="1743916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384564"/>
            <a:ext cx="1616705" cy="6121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384564"/>
            <a:ext cx="4756393" cy="6121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1800767"/>
            <a:ext cx="6466821" cy="3004619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4833811"/>
            <a:ext cx="6466821" cy="1580058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1922823"/>
            <a:ext cx="318654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1922823"/>
            <a:ext cx="318654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84566"/>
            <a:ext cx="6466821" cy="139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1770669"/>
            <a:ext cx="3171905" cy="867778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2638447"/>
            <a:ext cx="3171905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1770669"/>
            <a:ext cx="3187526" cy="867778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2638447"/>
            <a:ext cx="3187526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81542"/>
            <a:ext cx="2418224" cy="1685396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1039998"/>
            <a:ext cx="3795743" cy="5133100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66937"/>
            <a:ext cx="2418224" cy="4014520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81542"/>
            <a:ext cx="2418224" cy="1685396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1039998"/>
            <a:ext cx="3795743" cy="5133100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66937"/>
            <a:ext cx="2418224" cy="4014520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384566"/>
            <a:ext cx="6466821" cy="139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1922823"/>
            <a:ext cx="6466821" cy="458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6694768"/>
            <a:ext cx="168699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6694768"/>
            <a:ext cx="2530495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6694768"/>
            <a:ext cx="168699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8A01855C-B7C0-EC45-88D5-09549CC2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93" y="43380"/>
            <a:ext cx="1662444" cy="16624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518107-AF05-6645-9A8F-E6E4B5D2B433}"/>
              </a:ext>
            </a:extLst>
          </p:cNvPr>
          <p:cNvSpPr/>
          <p:nvPr/>
        </p:nvSpPr>
        <p:spPr>
          <a:xfrm>
            <a:off x="4459205" y="288985"/>
            <a:ext cx="1858201" cy="1338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B7BDCBC3-4578-F34C-AF32-8C598626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6676" y="427414"/>
            <a:ext cx="418732" cy="4187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BFAD25-1631-6B4C-BD21-6C2CB7D2A7C3}"/>
              </a:ext>
            </a:extLst>
          </p:cNvPr>
          <p:cNvSpPr txBox="1"/>
          <p:nvPr/>
        </p:nvSpPr>
        <p:spPr>
          <a:xfrm>
            <a:off x="1832897" y="108800"/>
            <a:ext cx="5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BRCA1 </a:t>
            </a:r>
          </a:p>
          <a:p>
            <a:pPr algn="ctr"/>
            <a:r>
              <a:rPr lang="en-US" sz="900" dirty="0"/>
              <a:t>exons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5ED4D9-7428-084E-A07B-3F78BAAA5FBD}"/>
              </a:ext>
            </a:extLst>
          </p:cNvPr>
          <p:cNvSpPr txBox="1"/>
          <p:nvPr/>
        </p:nvSpPr>
        <p:spPr>
          <a:xfrm>
            <a:off x="2390713" y="108800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BaseEditor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2377220-58D0-9D4E-845D-647E0BA04047}"/>
              </a:ext>
            </a:extLst>
          </p:cNvPr>
          <p:cNvSpPr/>
          <p:nvPr/>
        </p:nvSpPr>
        <p:spPr>
          <a:xfrm>
            <a:off x="2501386" y="444156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CED0E8-51A7-8E44-95E9-1EBFB9D65E05}"/>
              </a:ext>
            </a:extLst>
          </p:cNvPr>
          <p:cNvSpPr txBox="1"/>
          <p:nvPr/>
        </p:nvSpPr>
        <p:spPr>
          <a:xfrm>
            <a:off x="2391210" y="501564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BE4max</a:t>
            </a:r>
          </a:p>
        </p:txBody>
      </p:sp>
      <p:pic>
        <p:nvPicPr>
          <p:cNvPr id="59" name="Graphic 58" descr="Document">
            <a:extLst>
              <a:ext uri="{FF2B5EF4-FFF2-40B4-BE49-F238E27FC236}">
                <a16:creationId xmlns:a16="http://schemas.microsoft.com/office/drawing/2014/main" id="{9FE3A999-FF71-A746-BE4C-17F85A85B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000" y="2777849"/>
            <a:ext cx="418732" cy="4187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66D983-1827-2E40-97F7-3AA139ECF08B}"/>
              </a:ext>
            </a:extLst>
          </p:cNvPr>
          <p:cNvSpPr txBox="1"/>
          <p:nvPr/>
        </p:nvSpPr>
        <p:spPr>
          <a:xfrm>
            <a:off x="612476" y="2802549"/>
            <a:ext cx="6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EBCC9BC-B7E0-584D-8A6E-D6D8788FF388}"/>
              </a:ext>
            </a:extLst>
          </p:cNvPr>
          <p:cNvSpPr/>
          <p:nvPr/>
        </p:nvSpPr>
        <p:spPr>
          <a:xfrm>
            <a:off x="2580798" y="2633846"/>
            <a:ext cx="292336" cy="512636"/>
          </a:xfrm>
          <a:prstGeom prst="roundRect">
            <a:avLst/>
          </a:prstGeom>
          <a:solidFill>
            <a:srgbClr val="EFFAE9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2244CBB-283B-304A-AD35-F28EA34A812F}"/>
              </a:ext>
            </a:extLst>
          </p:cNvPr>
          <p:cNvSpPr/>
          <p:nvPr/>
        </p:nvSpPr>
        <p:spPr>
          <a:xfrm>
            <a:off x="2082847" y="2000115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3BCF26-1BCF-0041-A45A-4CB67AF5D521}"/>
              </a:ext>
            </a:extLst>
          </p:cNvPr>
          <p:cNvSpPr/>
          <p:nvPr/>
        </p:nvSpPr>
        <p:spPr>
          <a:xfrm>
            <a:off x="2082843" y="1445216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A497D00-46E7-DF4A-9DE2-91A192B32F90}"/>
              </a:ext>
            </a:extLst>
          </p:cNvPr>
          <p:cNvSpPr/>
          <p:nvPr/>
        </p:nvSpPr>
        <p:spPr>
          <a:xfrm>
            <a:off x="2037175" y="1389987"/>
            <a:ext cx="706186" cy="8563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10B1A34-B869-B945-9C5E-520EF5EA7090}"/>
              </a:ext>
            </a:extLst>
          </p:cNvPr>
          <p:cNvSpPr/>
          <p:nvPr/>
        </p:nvSpPr>
        <p:spPr>
          <a:xfrm>
            <a:off x="1800884" y="103446"/>
            <a:ext cx="1417578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0A84E1F-E5DC-C14D-9C95-BAD5184F8579}"/>
              </a:ext>
            </a:extLst>
          </p:cNvPr>
          <p:cNvSpPr/>
          <p:nvPr/>
        </p:nvSpPr>
        <p:spPr>
          <a:xfrm>
            <a:off x="1956432" y="3190661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42EA72DF-CA9D-4D45-B27E-C6B8177748DA}"/>
              </a:ext>
            </a:extLst>
          </p:cNvPr>
          <p:cNvSpPr/>
          <p:nvPr/>
        </p:nvSpPr>
        <p:spPr>
          <a:xfrm>
            <a:off x="1956428" y="2633104"/>
            <a:ext cx="420424" cy="515294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2CDFA2E-9C0D-A44B-A0B6-E19374B74F0D}"/>
              </a:ext>
            </a:extLst>
          </p:cNvPr>
          <p:cNvSpPr/>
          <p:nvPr/>
        </p:nvSpPr>
        <p:spPr>
          <a:xfrm>
            <a:off x="1891769" y="2578739"/>
            <a:ext cx="1073262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CA2B14-4926-5B4B-BAFC-9CE5D8EC4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256" y="2018038"/>
            <a:ext cx="3362812" cy="1150640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50A3B1-C210-AB47-B99E-EC424C905E3A}"/>
              </a:ext>
            </a:extLst>
          </p:cNvPr>
          <p:cNvSpPr/>
          <p:nvPr/>
        </p:nvSpPr>
        <p:spPr>
          <a:xfrm>
            <a:off x="2665602" y="3826457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120409A-338C-DC4A-A71A-B2835065CFFD}"/>
              </a:ext>
            </a:extLst>
          </p:cNvPr>
          <p:cNvSpPr/>
          <p:nvPr/>
        </p:nvSpPr>
        <p:spPr>
          <a:xfrm>
            <a:off x="1869632" y="4385144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09A9E1-B08E-7548-B7C1-ECD94360E137}"/>
              </a:ext>
            </a:extLst>
          </p:cNvPr>
          <p:cNvSpPr/>
          <p:nvPr/>
        </p:nvSpPr>
        <p:spPr>
          <a:xfrm>
            <a:off x="1869628" y="3826456"/>
            <a:ext cx="420424" cy="512637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895FAD7-70E4-F949-96FB-9DB571991E11}"/>
              </a:ext>
            </a:extLst>
          </p:cNvPr>
          <p:cNvSpPr/>
          <p:nvPr/>
        </p:nvSpPr>
        <p:spPr>
          <a:xfrm>
            <a:off x="1800884" y="3786420"/>
            <a:ext cx="1222172" cy="83242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5DD4C06-C665-C043-B5FC-D90304FEDBAD}"/>
              </a:ext>
            </a:extLst>
          </p:cNvPr>
          <p:cNvSpPr/>
          <p:nvPr/>
        </p:nvSpPr>
        <p:spPr>
          <a:xfrm>
            <a:off x="2493640" y="5039535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6E5C9E1-CD65-A247-AF20-55E154F90A8E}"/>
              </a:ext>
            </a:extLst>
          </p:cNvPr>
          <p:cNvSpPr/>
          <p:nvPr/>
        </p:nvSpPr>
        <p:spPr>
          <a:xfrm>
            <a:off x="1697671" y="5596312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64C3726-F931-004B-B21A-1D2935800284}"/>
              </a:ext>
            </a:extLst>
          </p:cNvPr>
          <p:cNvSpPr/>
          <p:nvPr/>
        </p:nvSpPr>
        <p:spPr>
          <a:xfrm>
            <a:off x="1697667" y="5039535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7336667-785A-0F4C-ADFE-5EDF0B662F59}"/>
              </a:ext>
            </a:extLst>
          </p:cNvPr>
          <p:cNvSpPr/>
          <p:nvPr/>
        </p:nvSpPr>
        <p:spPr>
          <a:xfrm>
            <a:off x="1641392" y="4990474"/>
            <a:ext cx="1526861" cy="83432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1404AF2-D384-0B41-8B24-B7F9E538A242}"/>
              </a:ext>
            </a:extLst>
          </p:cNvPr>
          <p:cNvSpPr/>
          <p:nvPr/>
        </p:nvSpPr>
        <p:spPr>
          <a:xfrm>
            <a:off x="2819996" y="5039535"/>
            <a:ext cx="292336" cy="512636"/>
          </a:xfrm>
          <a:prstGeom prst="roundRect">
            <a:avLst/>
          </a:prstGeom>
          <a:solidFill>
            <a:srgbClr val="D3E9B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E16919C9-1D49-914A-ACC0-FE95A737522A}"/>
              </a:ext>
            </a:extLst>
          </p:cNvPr>
          <p:cNvSpPr/>
          <p:nvPr/>
        </p:nvSpPr>
        <p:spPr>
          <a:xfrm>
            <a:off x="2777789" y="6247163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F4B115C-5769-4146-9EE1-A7D97DBF98D4}"/>
              </a:ext>
            </a:extLst>
          </p:cNvPr>
          <p:cNvSpPr/>
          <p:nvPr/>
        </p:nvSpPr>
        <p:spPr>
          <a:xfrm>
            <a:off x="1544699" y="6809292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3CEF493-EBD7-5A47-B2A6-5CA2436A8085}"/>
              </a:ext>
            </a:extLst>
          </p:cNvPr>
          <p:cNvSpPr/>
          <p:nvPr/>
        </p:nvSpPr>
        <p:spPr>
          <a:xfrm>
            <a:off x="1544695" y="6247163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EA88766-FAC5-E545-BB22-A8AE24A6FC74}"/>
              </a:ext>
            </a:extLst>
          </p:cNvPr>
          <p:cNvSpPr/>
          <p:nvPr/>
        </p:nvSpPr>
        <p:spPr>
          <a:xfrm>
            <a:off x="1486208" y="6209053"/>
            <a:ext cx="1972384" cy="83432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FEC8E9DB-3A36-A747-AB69-CF02E63213AC}"/>
              </a:ext>
            </a:extLst>
          </p:cNvPr>
          <p:cNvSpPr/>
          <p:nvPr/>
        </p:nvSpPr>
        <p:spPr>
          <a:xfrm>
            <a:off x="3104730" y="6247163"/>
            <a:ext cx="292336" cy="512636"/>
          </a:xfrm>
          <a:prstGeom prst="roundRect">
            <a:avLst/>
          </a:prstGeom>
          <a:solidFill>
            <a:srgbClr val="D3E9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9C7666-F232-5A40-8203-5BB2A576C3E9}"/>
              </a:ext>
            </a:extLst>
          </p:cNvPr>
          <p:cNvCxnSpPr>
            <a:cxnSpLocks/>
          </p:cNvCxnSpPr>
          <p:nvPr/>
        </p:nvCxnSpPr>
        <p:spPr>
          <a:xfrm>
            <a:off x="2416979" y="894430"/>
            <a:ext cx="3175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EEEE7FE-FEE3-A34E-88AA-7287AC82A75E}"/>
              </a:ext>
            </a:extLst>
          </p:cNvPr>
          <p:cNvSpPr txBox="1"/>
          <p:nvPr/>
        </p:nvSpPr>
        <p:spPr>
          <a:xfrm>
            <a:off x="29505" y="1015367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 protospacer sequences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84D886B-16C4-464C-A8C3-BCBBC2FD5140}"/>
              </a:ext>
            </a:extLst>
          </p:cNvPr>
          <p:cNvCxnSpPr>
            <a:cxnSpLocks/>
          </p:cNvCxnSpPr>
          <p:nvPr/>
        </p:nvCxnSpPr>
        <p:spPr>
          <a:xfrm>
            <a:off x="2418566" y="2246349"/>
            <a:ext cx="0" cy="31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10CFFB3-97F8-434D-91F5-3FFB982B129A}"/>
              </a:ext>
            </a:extLst>
          </p:cNvPr>
          <p:cNvSpPr txBox="1"/>
          <p:nvPr/>
        </p:nvSpPr>
        <p:spPr>
          <a:xfrm>
            <a:off x="362670" y="2303047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Find edited alleles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573FF42-1971-C944-B658-8EF6EC7E755A}"/>
              </a:ext>
            </a:extLst>
          </p:cNvPr>
          <p:cNvCxnSpPr>
            <a:cxnSpLocks/>
          </p:cNvCxnSpPr>
          <p:nvPr/>
        </p:nvCxnSpPr>
        <p:spPr>
          <a:xfrm>
            <a:off x="2418017" y="3414920"/>
            <a:ext cx="1099" cy="35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9331B48-4859-8E48-8C61-4D08F17BA91F}"/>
              </a:ext>
            </a:extLst>
          </p:cNvPr>
          <p:cNvSpPr txBox="1"/>
          <p:nvPr/>
        </p:nvSpPr>
        <p:spPr>
          <a:xfrm>
            <a:off x="245650" y="3491112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Score gRNAs for editing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8EEA6B1-A265-4447-8D75-CCB976FEB303}"/>
              </a:ext>
            </a:extLst>
          </p:cNvPr>
          <p:cNvCxnSpPr>
            <a:cxnSpLocks/>
          </p:cNvCxnSpPr>
          <p:nvPr/>
        </p:nvCxnSpPr>
        <p:spPr>
          <a:xfrm flipH="1">
            <a:off x="2418414" y="4616028"/>
            <a:ext cx="305" cy="359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763FE76-42AE-0A44-BDF5-4AF1A9846CCB}"/>
              </a:ext>
            </a:extLst>
          </p:cNvPr>
          <p:cNvSpPr txBox="1"/>
          <p:nvPr/>
        </p:nvSpPr>
        <p:spPr>
          <a:xfrm>
            <a:off x="216796" y="468268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Characterize off-targets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321C41-A7E2-3041-9992-06105E5156D8}"/>
              </a:ext>
            </a:extLst>
          </p:cNvPr>
          <p:cNvSpPr txBox="1"/>
          <p:nvPr/>
        </p:nvSpPr>
        <p:spPr>
          <a:xfrm>
            <a:off x="240841" y="5809413"/>
            <a:ext cx="136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on-target scores </a:t>
            </a:r>
          </a:p>
          <a:p>
            <a:r>
              <a:rPr lang="en-US" sz="1000" dirty="0"/>
              <a:t>and sequence features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3C21F11-E89F-5A45-AF48-A855EF076DF6}"/>
              </a:ext>
            </a:extLst>
          </p:cNvPr>
          <p:cNvCxnSpPr>
            <a:cxnSpLocks/>
          </p:cNvCxnSpPr>
          <p:nvPr/>
        </p:nvCxnSpPr>
        <p:spPr>
          <a:xfrm>
            <a:off x="2418566" y="5834540"/>
            <a:ext cx="0" cy="3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E05556-28F4-2F4C-B9F4-99E5682AD8A1}"/>
              </a:ext>
            </a:extLst>
          </p:cNvPr>
          <p:cNvSpPr/>
          <p:nvPr/>
        </p:nvSpPr>
        <p:spPr>
          <a:xfrm>
            <a:off x="3715257" y="1981135"/>
            <a:ext cx="3362812" cy="12465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7B608F-AE77-2942-9C10-57F0DC6135D6}"/>
              </a:ext>
            </a:extLst>
          </p:cNvPr>
          <p:cNvSpPr/>
          <p:nvPr/>
        </p:nvSpPr>
        <p:spPr>
          <a:xfrm>
            <a:off x="3590480" y="3579276"/>
            <a:ext cx="3726226" cy="15111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869D1E-6940-BB4E-BAEA-C0D961317C75}"/>
              </a:ext>
            </a:extLst>
          </p:cNvPr>
          <p:cNvSpPr/>
          <p:nvPr/>
        </p:nvSpPr>
        <p:spPr>
          <a:xfrm>
            <a:off x="3946070" y="5577694"/>
            <a:ext cx="2979124" cy="15082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4C2BC68-8E32-CA44-8539-26B8A36C70A1}"/>
              </a:ext>
            </a:extLst>
          </p:cNvPr>
          <p:cNvCxnSpPr>
            <a:cxnSpLocks/>
            <a:stCxn id="95" idx="3"/>
            <a:endCxn id="17" idx="1"/>
          </p:cNvCxnSpPr>
          <p:nvPr/>
        </p:nvCxnSpPr>
        <p:spPr>
          <a:xfrm>
            <a:off x="3218462" y="498213"/>
            <a:ext cx="1240743" cy="4598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7688B4CE-5CCC-C14E-BD5F-968C9FC17EB0}"/>
              </a:ext>
            </a:extLst>
          </p:cNvPr>
          <p:cNvCxnSpPr>
            <a:cxnSpLocks/>
            <a:stCxn id="65" idx="3"/>
            <a:endCxn id="156" idx="1"/>
          </p:cNvCxnSpPr>
          <p:nvPr/>
        </p:nvCxnSpPr>
        <p:spPr>
          <a:xfrm flipV="1">
            <a:off x="2873134" y="2604416"/>
            <a:ext cx="842123" cy="2857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D6D06C6-CB88-034E-B454-6A98B169B5D1}"/>
              </a:ext>
            </a:extLst>
          </p:cNvPr>
          <p:cNvCxnSpPr>
            <a:cxnSpLocks/>
            <a:stCxn id="225" idx="0"/>
            <a:endCxn id="157" idx="1"/>
          </p:cNvCxnSpPr>
          <p:nvPr/>
        </p:nvCxnSpPr>
        <p:spPr>
          <a:xfrm rot="16200000" flipH="1">
            <a:off x="2821714" y="3566080"/>
            <a:ext cx="508388" cy="1029143"/>
          </a:xfrm>
          <a:prstGeom prst="curvedConnector4">
            <a:avLst>
              <a:gd name="adj1" fmla="val -44966"/>
              <a:gd name="adj2" fmla="val 518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0A8897FE-AA49-BA45-B02A-F7942B63CC28}"/>
              </a:ext>
            </a:extLst>
          </p:cNvPr>
          <p:cNvCxnSpPr>
            <a:cxnSpLocks/>
            <a:stCxn id="227" idx="0"/>
          </p:cNvCxnSpPr>
          <p:nvPr/>
        </p:nvCxnSpPr>
        <p:spPr>
          <a:xfrm rot="5400000" flipH="1" flipV="1">
            <a:off x="3355130" y="5290464"/>
            <a:ext cx="242603" cy="16707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79BE7E-7422-824C-9E42-C70C45786C1B}"/>
              </a:ext>
            </a:extLst>
          </p:cNvPr>
          <p:cNvSpPr txBox="1"/>
          <p:nvPr/>
        </p:nvSpPr>
        <p:spPr>
          <a:xfrm rot="16200000">
            <a:off x="4252700" y="721658"/>
            <a:ext cx="90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Relative weight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C8B171C-2D98-3C49-A04A-38762802A91D}"/>
              </a:ext>
            </a:extLst>
          </p:cNvPr>
          <p:cNvSpPr txBox="1"/>
          <p:nvPr/>
        </p:nvSpPr>
        <p:spPr>
          <a:xfrm>
            <a:off x="4844847" y="1373540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Editing weights for BE4max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6FF739D-81D2-3643-968B-18B9FE1FA985}"/>
              </a:ext>
            </a:extLst>
          </p:cNvPr>
          <p:cNvGrpSpPr/>
          <p:nvPr/>
        </p:nvGrpSpPr>
        <p:grpSpPr>
          <a:xfrm>
            <a:off x="3532854" y="3203661"/>
            <a:ext cx="2802753" cy="2054359"/>
            <a:chOff x="3160674" y="3154338"/>
            <a:chExt cx="2514694" cy="1851920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FC757CA-F11A-F248-9D19-B694492EE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0674" y="3247115"/>
              <a:ext cx="2478425" cy="173489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D7C0FBB-8729-A747-A96E-79AFE32EBBBE}"/>
                </a:ext>
              </a:extLst>
            </p:cNvPr>
            <p:cNvSpPr txBox="1"/>
            <p:nvPr/>
          </p:nvSpPr>
          <p:spPr>
            <a:xfrm>
              <a:off x="3315553" y="4642346"/>
              <a:ext cx="2359815" cy="194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Amino acid residue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7FB42CD-A0EB-8D4F-BFA4-C9F986838C45}"/>
                </a:ext>
              </a:extLst>
            </p:cNvPr>
            <p:cNvSpPr txBox="1"/>
            <p:nvPr/>
          </p:nvSpPr>
          <p:spPr>
            <a:xfrm rot="16200000">
              <a:off x="2411657" y="3983647"/>
              <a:ext cx="1851920" cy="193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Nonsense mutation score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DD911E-A406-ED43-87D9-FC7A2CEE99E6}"/>
              </a:ext>
            </a:extLst>
          </p:cNvPr>
          <p:cNvGrpSpPr/>
          <p:nvPr/>
        </p:nvGrpSpPr>
        <p:grpSpPr>
          <a:xfrm>
            <a:off x="6027585" y="3530236"/>
            <a:ext cx="1366270" cy="1382146"/>
            <a:chOff x="5540375" y="3272136"/>
            <a:chExt cx="1366270" cy="138214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95758E1-8567-4A48-BFC3-13552FFA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953" b="13735"/>
            <a:stretch/>
          </p:blipFill>
          <p:spPr>
            <a:xfrm>
              <a:off x="5721430" y="3272136"/>
              <a:ext cx="1185215" cy="1211273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9EAB765-35F6-0C44-A2CD-3D09D2E755A9}"/>
                </a:ext>
              </a:extLst>
            </p:cNvPr>
            <p:cNvSpPr txBox="1"/>
            <p:nvPr/>
          </p:nvSpPr>
          <p:spPr>
            <a:xfrm>
              <a:off x="5922208" y="4438838"/>
              <a:ext cx="802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1 - Specificity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CAEFB1-052D-AD41-99D9-B727CA608C82}"/>
                </a:ext>
              </a:extLst>
            </p:cNvPr>
            <p:cNvSpPr txBox="1"/>
            <p:nvPr/>
          </p:nvSpPr>
          <p:spPr>
            <a:xfrm rot="16200000">
              <a:off x="4997277" y="3815235"/>
              <a:ext cx="13016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Sensitivity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683C992-9B0F-534C-9131-CE9245109185}"/>
              </a:ext>
            </a:extLst>
          </p:cNvPr>
          <p:cNvGrpSpPr/>
          <p:nvPr/>
        </p:nvGrpSpPr>
        <p:grpSpPr>
          <a:xfrm>
            <a:off x="3991969" y="5464745"/>
            <a:ext cx="2893953" cy="1590629"/>
            <a:chOff x="3352782" y="5185630"/>
            <a:chExt cx="2893953" cy="1590629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26A837F-C302-FB4D-8933-48303BCC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1935" y="5278137"/>
              <a:ext cx="2595378" cy="1449086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46A9DE1-A7B9-0443-A665-1CF6610755A6}"/>
                </a:ext>
              </a:extLst>
            </p:cNvPr>
            <p:cNvSpPr txBox="1"/>
            <p:nvPr/>
          </p:nvSpPr>
          <p:spPr>
            <a:xfrm rot="16200000">
              <a:off x="2667045" y="5871367"/>
              <a:ext cx="15869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Log</a:t>
              </a:r>
              <a:r>
                <a:rPr lang="en-US" sz="800" baseline="-25000" dirty="0"/>
                <a:t>2</a:t>
              </a:r>
              <a:r>
                <a:rPr lang="en-US" sz="800" dirty="0"/>
                <a:t> (FC)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2DB34D4-4D8C-444D-BD73-574AE4B6B6A5}"/>
                </a:ext>
              </a:extLst>
            </p:cNvPr>
            <p:cNvSpPr txBox="1"/>
            <p:nvPr/>
          </p:nvSpPr>
          <p:spPr>
            <a:xfrm>
              <a:off x="3551935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F0EDE1-4CD3-2646-B938-55339EBEB212}"/>
                </a:ext>
              </a:extLst>
            </p:cNvPr>
            <p:cNvSpPr txBox="1"/>
            <p:nvPr/>
          </p:nvSpPr>
          <p:spPr>
            <a:xfrm>
              <a:off x="4404033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C6571E3-E67D-0340-BD09-4DA2BAB77B1B}"/>
                </a:ext>
              </a:extLst>
            </p:cNvPr>
            <p:cNvSpPr txBox="1"/>
            <p:nvPr/>
          </p:nvSpPr>
          <p:spPr>
            <a:xfrm>
              <a:off x="5323503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3968AED-203B-BC49-86BE-252B11960A76}"/>
              </a:ext>
            </a:extLst>
          </p:cNvPr>
          <p:cNvSpPr txBox="1"/>
          <p:nvPr/>
        </p:nvSpPr>
        <p:spPr>
          <a:xfrm>
            <a:off x="4428047" y="564125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Rule Set 1</a:t>
            </a:r>
            <a:endParaRPr lang="en-US" sz="800" i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6AC9738-100C-6348-8424-573E0924093D}"/>
              </a:ext>
            </a:extLst>
          </p:cNvPr>
          <p:cNvSpPr txBox="1"/>
          <p:nvPr/>
        </p:nvSpPr>
        <p:spPr>
          <a:xfrm>
            <a:off x="5338611" y="563713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Azimuth</a:t>
            </a:r>
            <a:endParaRPr lang="en-US" sz="800" i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B02DF8-C552-0349-834F-C1E54F63931F}"/>
              </a:ext>
            </a:extLst>
          </p:cNvPr>
          <p:cNvSpPr txBox="1"/>
          <p:nvPr/>
        </p:nvSpPr>
        <p:spPr>
          <a:xfrm>
            <a:off x="6171773" y="5637139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DeepHF</a:t>
            </a:r>
            <a:endParaRPr lang="en-US" sz="800" i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A83C269-F687-E040-85B7-5C9E6C0A173B}"/>
              </a:ext>
            </a:extLst>
          </p:cNvPr>
          <p:cNvSpPr txBox="1"/>
          <p:nvPr/>
        </p:nvSpPr>
        <p:spPr>
          <a:xfrm>
            <a:off x="4366039" y="-285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E634893-16A7-8246-AB3B-D2F07AE94D13}"/>
              </a:ext>
            </a:extLst>
          </p:cNvPr>
          <p:cNvSpPr txBox="1"/>
          <p:nvPr/>
        </p:nvSpPr>
        <p:spPr>
          <a:xfrm>
            <a:off x="3611989" y="1692930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12A5A1-03DE-5147-92D9-F1ED00C32024}"/>
              </a:ext>
            </a:extLst>
          </p:cNvPr>
          <p:cNvSpPr txBox="1"/>
          <p:nvPr/>
        </p:nvSpPr>
        <p:spPr>
          <a:xfrm>
            <a:off x="3495155" y="329554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24792AF-4AFD-1444-9AC3-31FF5EB2222C}"/>
              </a:ext>
            </a:extLst>
          </p:cNvPr>
          <p:cNvSpPr txBox="1"/>
          <p:nvPr/>
        </p:nvSpPr>
        <p:spPr>
          <a:xfrm>
            <a:off x="3864766" y="5272636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838690-F128-2D45-95D3-57B3EA463802}"/>
              </a:ext>
            </a:extLst>
          </p:cNvPr>
          <p:cNvSpPr txBox="1"/>
          <p:nvPr/>
        </p:nvSpPr>
        <p:spPr>
          <a:xfrm>
            <a:off x="4318513" y="1739101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 predicted alleles for selected gRNA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22088EF-BAC5-5A42-A9D2-0113C1A0E56C}"/>
              </a:ext>
            </a:extLst>
          </p:cNvPr>
          <p:cNvSpPr txBox="1"/>
          <p:nvPr/>
        </p:nvSpPr>
        <p:spPr>
          <a:xfrm>
            <a:off x="4629496" y="43311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Editing weights for BE4max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8EE0CC-DC36-B64E-A1DD-39065C7A0F63}"/>
              </a:ext>
            </a:extLst>
          </p:cNvPr>
          <p:cNvSpPr txBox="1"/>
          <p:nvPr/>
        </p:nvSpPr>
        <p:spPr>
          <a:xfrm>
            <a:off x="4620679" y="3330183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gRNA-level mutation scores</a:t>
            </a:r>
            <a:endParaRPr lang="en-US" sz="1000" i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D527E5-177E-D94C-B62A-C51B5802A089}"/>
              </a:ext>
            </a:extLst>
          </p:cNvPr>
          <p:cNvSpPr txBox="1"/>
          <p:nvPr/>
        </p:nvSpPr>
        <p:spPr>
          <a:xfrm>
            <a:off x="4704035" y="5318807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On-target activity scores</a:t>
            </a:r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6199709E-28CA-574D-B3FC-B86C2D9F5FB8}"/>
              </a:ext>
            </a:extLst>
          </p:cNvPr>
          <p:cNvSpPr/>
          <p:nvPr/>
        </p:nvSpPr>
        <p:spPr>
          <a:xfrm>
            <a:off x="2585952" y="2848337"/>
            <a:ext cx="287185" cy="83654"/>
          </a:xfrm>
          <a:prstGeom prst="roundRect">
            <a:avLst/>
          </a:prstGeom>
          <a:solidFill>
            <a:srgbClr val="BD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6AA9C11-1ECE-B24F-9D99-A7A070B4AAA5}"/>
              </a:ext>
            </a:extLst>
          </p:cNvPr>
          <p:cNvSpPr txBox="1"/>
          <p:nvPr/>
        </p:nvSpPr>
        <p:spPr>
          <a:xfrm>
            <a:off x="1258660" y="36056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A449B475-7BC3-AD44-9F86-3BE59784042D}"/>
              </a:ext>
            </a:extLst>
          </p:cNvPr>
          <p:cNvSpPr/>
          <p:nvPr/>
        </p:nvSpPr>
        <p:spPr>
          <a:xfrm>
            <a:off x="2487281" y="382645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A76D3E70-B19B-E045-87B4-FA8B8D62D584}"/>
              </a:ext>
            </a:extLst>
          </p:cNvPr>
          <p:cNvSpPr/>
          <p:nvPr/>
        </p:nvSpPr>
        <p:spPr>
          <a:xfrm>
            <a:off x="2523609" y="3826457"/>
            <a:ext cx="75455" cy="51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CD004002-061B-2543-9BBA-5BC4AF2896A5}"/>
              </a:ext>
            </a:extLst>
          </p:cNvPr>
          <p:cNvSpPr/>
          <p:nvPr/>
        </p:nvSpPr>
        <p:spPr>
          <a:xfrm>
            <a:off x="2318540" y="5039535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7E731412-615C-3E48-BCA3-D68ABA77CC2D}"/>
              </a:ext>
            </a:extLst>
          </p:cNvPr>
          <p:cNvSpPr/>
          <p:nvPr/>
        </p:nvSpPr>
        <p:spPr>
          <a:xfrm>
            <a:off x="2166640" y="6247163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843C3106-CEB5-954E-B007-6C14ACED539E}"/>
              </a:ext>
            </a:extLst>
          </p:cNvPr>
          <p:cNvSpPr/>
          <p:nvPr/>
        </p:nvSpPr>
        <p:spPr>
          <a:xfrm>
            <a:off x="2347695" y="6247163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BB1E4F4-D156-984A-AB13-DF72139ED0EE}"/>
              </a:ext>
            </a:extLst>
          </p:cNvPr>
          <p:cNvSpPr/>
          <p:nvPr/>
        </p:nvSpPr>
        <p:spPr>
          <a:xfrm>
            <a:off x="2525292" y="6247163"/>
            <a:ext cx="218068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38A8C201-6E2A-214E-928E-8B503A90BC9C}"/>
              </a:ext>
            </a:extLst>
          </p:cNvPr>
          <p:cNvSpPr/>
          <p:nvPr/>
        </p:nvSpPr>
        <p:spPr>
          <a:xfrm>
            <a:off x="2578814" y="6247163"/>
            <a:ext cx="124437" cy="5051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F9B8A4D-AD9B-3646-A55F-75F06832572A}"/>
              </a:ext>
            </a:extLst>
          </p:cNvPr>
          <p:cNvSpPr/>
          <p:nvPr/>
        </p:nvSpPr>
        <p:spPr>
          <a:xfrm>
            <a:off x="2527235" y="1445216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71021A6-28D5-4A42-8358-E3C27C16E94E}"/>
              </a:ext>
            </a:extLst>
          </p:cNvPr>
          <p:cNvSpPr/>
          <p:nvPr/>
        </p:nvSpPr>
        <p:spPr>
          <a:xfrm>
            <a:off x="2403164" y="2633846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2CE4311-5D85-C942-A8DE-C83DD9FF8E13}"/>
              </a:ext>
            </a:extLst>
          </p:cNvPr>
          <p:cNvSpPr/>
          <p:nvPr/>
        </p:nvSpPr>
        <p:spPr>
          <a:xfrm>
            <a:off x="2315254" y="382645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173D534-90FE-734F-B7AE-BFDCEC7A884A}"/>
              </a:ext>
            </a:extLst>
          </p:cNvPr>
          <p:cNvSpPr/>
          <p:nvPr/>
        </p:nvSpPr>
        <p:spPr>
          <a:xfrm>
            <a:off x="2150205" y="5039535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5E679F0-400D-2649-BAFD-5E6FF16AF2A3}"/>
              </a:ext>
            </a:extLst>
          </p:cNvPr>
          <p:cNvSpPr/>
          <p:nvPr/>
        </p:nvSpPr>
        <p:spPr>
          <a:xfrm>
            <a:off x="1993566" y="6247163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283E6A55-3BA8-A64D-A765-B9FB6AF2D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710" y="5178537"/>
            <a:ext cx="418732" cy="41873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04BADD6-ACC3-F54C-A23C-9F76D51ACFBF}"/>
              </a:ext>
            </a:extLst>
          </p:cNvPr>
          <p:cNvSpPr txBox="1"/>
          <p:nvPr/>
        </p:nvSpPr>
        <p:spPr>
          <a:xfrm>
            <a:off x="486650" y="520134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5DEC51-86D3-D049-B70D-BB77518BBB2D}"/>
              </a:ext>
            </a:extLst>
          </p:cNvPr>
          <p:cNvCxnSpPr>
            <a:cxnSpLocks/>
          </p:cNvCxnSpPr>
          <p:nvPr/>
        </p:nvCxnSpPr>
        <p:spPr>
          <a:xfrm>
            <a:off x="1271674" y="5409119"/>
            <a:ext cx="376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A7E598-C771-0340-ADCD-BD96ADE63A79}"/>
              </a:ext>
            </a:extLst>
          </p:cNvPr>
          <p:cNvCxnSpPr>
            <a:cxnSpLocks/>
          </p:cNvCxnSpPr>
          <p:nvPr/>
        </p:nvCxnSpPr>
        <p:spPr>
          <a:xfrm>
            <a:off x="1499749" y="3008241"/>
            <a:ext cx="376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E6FDEF-9CD4-F944-BEB4-EAEE71DD5BA7}"/>
              </a:ext>
            </a:extLst>
          </p:cNvPr>
          <p:cNvSpPr txBox="1"/>
          <p:nvPr/>
        </p:nvSpPr>
        <p:spPr>
          <a:xfrm>
            <a:off x="1368515" y="168186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7126FE3-927F-EE45-BE74-81C0FCBCEE83}"/>
              </a:ext>
            </a:extLst>
          </p:cNvPr>
          <p:cNvSpPr/>
          <p:nvPr/>
        </p:nvSpPr>
        <p:spPr>
          <a:xfrm>
            <a:off x="69234" y="1026700"/>
            <a:ext cx="1659769" cy="2295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063A7C-199C-E846-84CC-695C10A97B02}"/>
              </a:ext>
            </a:extLst>
          </p:cNvPr>
          <p:cNvSpPr/>
          <p:nvPr/>
        </p:nvSpPr>
        <p:spPr>
          <a:xfrm>
            <a:off x="379019" y="2303047"/>
            <a:ext cx="1040198" cy="232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7AF3DE-8162-7F46-9121-94F0B92C1C24}"/>
              </a:ext>
            </a:extLst>
          </p:cNvPr>
          <p:cNvSpPr/>
          <p:nvPr/>
        </p:nvSpPr>
        <p:spPr>
          <a:xfrm>
            <a:off x="268463" y="3498849"/>
            <a:ext cx="1317872" cy="2384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881325-FDC9-EB43-95A6-F50DE7345F5B}"/>
              </a:ext>
            </a:extLst>
          </p:cNvPr>
          <p:cNvSpPr/>
          <p:nvPr/>
        </p:nvSpPr>
        <p:spPr>
          <a:xfrm>
            <a:off x="243702" y="4669018"/>
            <a:ext cx="1310833" cy="2707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8539A6-7BE3-1B43-AFD4-2DB35C497F93}"/>
              </a:ext>
            </a:extLst>
          </p:cNvPr>
          <p:cNvSpPr/>
          <p:nvPr/>
        </p:nvSpPr>
        <p:spPr>
          <a:xfrm>
            <a:off x="268463" y="5867161"/>
            <a:ext cx="1276232" cy="319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78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165</cp:revision>
  <dcterms:created xsi:type="dcterms:W3CDTF">2022-02-14T22:47:18Z</dcterms:created>
  <dcterms:modified xsi:type="dcterms:W3CDTF">2022-03-16T23:36:55Z</dcterms:modified>
</cp:coreProperties>
</file>