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Montserrat" pitchFamily="2" charset="77"/>
      <p:regular r:id="rId30"/>
      <p:bold r:id="rId31"/>
      <p:italic r:id="rId32"/>
      <p:boldItalic r:id="rId33"/>
    </p:embeddedFont>
    <p:embeddedFont>
      <p:font typeface="Montserrat ExtraBold" pitchFamily="2" charset="77"/>
      <p:bold r:id="rId34"/>
      <p:italic r:id="rId35"/>
      <p:boldItalic r:id="rId36"/>
    </p:embeddedFont>
    <p:embeddedFont>
      <p:font typeface="Montserrat Light" pitchFamily="2" charset="77"/>
      <p:regular r:id="rId37"/>
      <p:bold r:id="rId38"/>
      <p:italic r:id="rId39"/>
      <p:boldItalic r:id="rId40"/>
    </p:embeddedFont>
    <p:embeddedFont>
      <p:font typeface="Playfair Display" pitchFamily="2" charset="77"/>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38" d="100"/>
          <a:sy n="138" d="100"/>
        </p:scale>
        <p:origin x="88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553bd359ca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553bd359ca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553bd359ca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553bd359ca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553bd359ca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553bd359ca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g553bd359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9" name="Google Shape;729;g553bd359c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553bd359ca_2_15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553bd359ca_2_1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553bd359ca_2_15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553bd359ca_2_1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g553bd359ca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0" name="Google Shape;750;g553bd359ca_2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553bd359ca_2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553bd359ca_2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553bd359ca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4" name="Google Shape;764;g553bd359ca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553bd359ca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553bd359ca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g553bd359ca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0" name="Google Shape;640;g553bd359c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553bd359c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553bd359c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553bd359ca_2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5" name="Google Shape;795;g553bd359ca_2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553bd359ca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553bd359ca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53bd359ca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53bd359ca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5"/>
        <p:cNvGrpSpPr/>
        <p:nvPr/>
      </p:nvGrpSpPr>
      <p:grpSpPr>
        <a:xfrm>
          <a:off x="0" y="0"/>
          <a:ext cx="0" cy="0"/>
          <a:chOff x="0" y="0"/>
          <a:chExt cx="0" cy="0"/>
        </a:xfrm>
      </p:grpSpPr>
      <p:sp>
        <p:nvSpPr>
          <p:cNvPr id="816" name="Google Shape;816;g553bd359c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7" name="Google Shape;817;g553bd359c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553bd359ca_2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553bd359ca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553bd359ca_2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553bd359ca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50e77e279b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1" name="Google Shape;841;g50e77e279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553bd359ca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553bd359ca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553bd359ca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553bd359ca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553bd359ca_2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553bd359ca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researching, I found that Silica Aerogel has a significantly low thermal conductivity meaning it barely transfers thermal energy or heat.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55ce29ebfd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55ce29ebf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So we are lining the outside with it to prevent the exterior from getting to hot.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553bd359ca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553bd359c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Like a standard toaster oven, there will be a grill that the food can be placed on inside the appliance, it will be connected by two turning rotors that will be turned by a DC-brush motor. The appliance will utilize an Arduino in order to manipulate the current flow, thus control the timing of the device. The blind user can set the toaster oven to the desire cooking option, temperature and time. When the time is up, the conveyor grill will automatically activate for about 30 seconds in order to ensure that it makes it onto the automatic door.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553bd359ca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553bd359ca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553bd359ca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553bd359ca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F64646"/>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 y="-11"/>
            <a:ext cx="2429759" cy="1609289"/>
            <a:chOff x="608719" y="-11"/>
            <a:chExt cx="2429759" cy="1609289"/>
          </a:xfrm>
        </p:grpSpPr>
        <p:sp>
          <p:nvSpPr>
            <p:cNvPr id="11" name="Google Shape;11;p2"/>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3;p2"/>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4000"/>
              <a:buNone/>
              <a:defRPr sz="4000">
                <a:solidFill>
                  <a:srgbClr val="FFFFFF"/>
                </a:solidFill>
              </a:defRPr>
            </a:lvl2pPr>
            <a:lvl3pPr lvl="2">
              <a:spcBef>
                <a:spcPts val="0"/>
              </a:spcBef>
              <a:spcAft>
                <a:spcPts val="0"/>
              </a:spcAft>
              <a:buClr>
                <a:srgbClr val="FFFFFF"/>
              </a:buClr>
              <a:buSzPts val="4000"/>
              <a:buNone/>
              <a:defRPr sz="4000">
                <a:solidFill>
                  <a:srgbClr val="FFFFFF"/>
                </a:solidFill>
              </a:defRPr>
            </a:lvl3pPr>
            <a:lvl4pPr lvl="3">
              <a:spcBef>
                <a:spcPts val="0"/>
              </a:spcBef>
              <a:spcAft>
                <a:spcPts val="0"/>
              </a:spcAft>
              <a:buClr>
                <a:srgbClr val="FFFFFF"/>
              </a:buClr>
              <a:buSzPts val="4000"/>
              <a:buNone/>
              <a:defRPr sz="4000">
                <a:solidFill>
                  <a:srgbClr val="FFFFFF"/>
                </a:solidFill>
              </a:defRPr>
            </a:lvl4pPr>
            <a:lvl5pPr lvl="4">
              <a:spcBef>
                <a:spcPts val="0"/>
              </a:spcBef>
              <a:spcAft>
                <a:spcPts val="0"/>
              </a:spcAft>
              <a:buClr>
                <a:srgbClr val="FFFFFF"/>
              </a:buClr>
              <a:buSzPts val="4000"/>
              <a:buNone/>
              <a:defRPr sz="4000">
                <a:solidFill>
                  <a:srgbClr val="FFFFFF"/>
                </a:solidFill>
              </a:defRPr>
            </a:lvl5pPr>
            <a:lvl6pPr lvl="5">
              <a:spcBef>
                <a:spcPts val="0"/>
              </a:spcBef>
              <a:spcAft>
                <a:spcPts val="0"/>
              </a:spcAft>
              <a:buClr>
                <a:srgbClr val="FFFFFF"/>
              </a:buClr>
              <a:buSzPts val="4000"/>
              <a:buNone/>
              <a:defRPr sz="4000">
                <a:solidFill>
                  <a:srgbClr val="FFFFFF"/>
                </a:solidFill>
              </a:defRPr>
            </a:lvl6pPr>
            <a:lvl7pPr lvl="6">
              <a:spcBef>
                <a:spcPts val="0"/>
              </a:spcBef>
              <a:spcAft>
                <a:spcPts val="0"/>
              </a:spcAft>
              <a:buClr>
                <a:srgbClr val="FFFFFF"/>
              </a:buClr>
              <a:buSzPts val="4000"/>
              <a:buNone/>
              <a:defRPr sz="4000">
                <a:solidFill>
                  <a:srgbClr val="FFFFFF"/>
                </a:solidFill>
              </a:defRPr>
            </a:lvl7pPr>
            <a:lvl8pPr lvl="7">
              <a:spcBef>
                <a:spcPts val="0"/>
              </a:spcBef>
              <a:spcAft>
                <a:spcPts val="0"/>
              </a:spcAft>
              <a:buClr>
                <a:srgbClr val="FFFFFF"/>
              </a:buClr>
              <a:buSzPts val="4000"/>
              <a:buNone/>
              <a:defRPr sz="4000">
                <a:solidFill>
                  <a:srgbClr val="FFFFFF"/>
                </a:solidFill>
              </a:defRPr>
            </a:lvl8pPr>
            <a:lvl9pPr lvl="8">
              <a:spcBef>
                <a:spcPts val="0"/>
              </a:spcBef>
              <a:spcAft>
                <a:spcPts val="0"/>
              </a:spcAft>
              <a:buClr>
                <a:srgbClr val="FFFFFF"/>
              </a:buClr>
              <a:buSzPts val="4000"/>
              <a:buNone/>
              <a:defRPr sz="4000">
                <a:solidFill>
                  <a:srgbClr val="FFFFFF"/>
                </a:solidFill>
              </a:defRPr>
            </a:lvl9pPr>
          </a:lstStyle>
          <a:p>
            <a:endParaRPr/>
          </a:p>
        </p:txBody>
      </p:sp>
      <p:grpSp>
        <p:nvGrpSpPr>
          <p:cNvPr id="24" name="Google Shape;24;p2"/>
          <p:cNvGrpSpPr/>
          <p:nvPr/>
        </p:nvGrpSpPr>
        <p:grpSpPr>
          <a:xfrm>
            <a:off x="4894945" y="-11"/>
            <a:ext cx="4252453" cy="5146816"/>
            <a:chOff x="4894945" y="-11"/>
            <a:chExt cx="4252453" cy="5146816"/>
          </a:xfrm>
        </p:grpSpPr>
        <p:sp>
          <p:nvSpPr>
            <p:cNvPr id="25" name="Google Shape;25;p2"/>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2"/>
          <p:cNvGrpSpPr/>
          <p:nvPr/>
        </p:nvGrpSpPr>
        <p:grpSpPr>
          <a:xfrm flipH="1">
            <a:off x="-7" y="3860093"/>
            <a:ext cx="2429755" cy="1286712"/>
            <a:chOff x="6714243" y="3860093"/>
            <a:chExt cx="2429755" cy="1286712"/>
          </a:xfrm>
        </p:grpSpPr>
        <p:sp>
          <p:nvSpPr>
            <p:cNvPr id="80" name="Google Shape;80;p2"/>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EA999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 name="Google Shape;92;p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434343"/>
                </a:solidFill>
                <a:latin typeface="Montserrat Light"/>
                <a:ea typeface="Montserrat Light"/>
                <a:cs typeface="Montserrat Light"/>
                <a:sym typeface="Montserrat Light"/>
              </a:defRPr>
            </a:lvl1pPr>
            <a:lvl2pPr lvl="1">
              <a:buNone/>
              <a:defRPr>
                <a:solidFill>
                  <a:srgbClr val="434343"/>
                </a:solidFill>
                <a:latin typeface="Montserrat Light"/>
                <a:ea typeface="Montserrat Light"/>
                <a:cs typeface="Montserrat Light"/>
                <a:sym typeface="Montserrat Light"/>
              </a:defRPr>
            </a:lvl2pPr>
            <a:lvl3pPr lvl="2">
              <a:buNone/>
              <a:defRPr>
                <a:solidFill>
                  <a:srgbClr val="434343"/>
                </a:solidFill>
                <a:latin typeface="Montserrat Light"/>
                <a:ea typeface="Montserrat Light"/>
                <a:cs typeface="Montserrat Light"/>
                <a:sym typeface="Montserrat Light"/>
              </a:defRPr>
            </a:lvl3pPr>
            <a:lvl4pPr lvl="3">
              <a:buNone/>
              <a:defRPr>
                <a:solidFill>
                  <a:srgbClr val="434343"/>
                </a:solidFill>
                <a:latin typeface="Montserrat Light"/>
                <a:ea typeface="Montserrat Light"/>
                <a:cs typeface="Montserrat Light"/>
                <a:sym typeface="Montserrat Light"/>
              </a:defRPr>
            </a:lvl4pPr>
            <a:lvl5pPr lvl="4">
              <a:buNone/>
              <a:defRPr>
                <a:solidFill>
                  <a:srgbClr val="434343"/>
                </a:solidFill>
                <a:latin typeface="Montserrat Light"/>
                <a:ea typeface="Montserrat Light"/>
                <a:cs typeface="Montserrat Light"/>
                <a:sym typeface="Montserrat Light"/>
              </a:defRPr>
            </a:lvl5pPr>
            <a:lvl6pPr lvl="5">
              <a:buNone/>
              <a:defRPr>
                <a:solidFill>
                  <a:srgbClr val="434343"/>
                </a:solidFill>
                <a:latin typeface="Montserrat Light"/>
                <a:ea typeface="Montserrat Light"/>
                <a:cs typeface="Montserrat Light"/>
                <a:sym typeface="Montserrat Light"/>
              </a:defRPr>
            </a:lvl6pPr>
            <a:lvl7pPr lvl="6">
              <a:buNone/>
              <a:defRPr>
                <a:solidFill>
                  <a:srgbClr val="434343"/>
                </a:solidFill>
                <a:latin typeface="Montserrat Light"/>
                <a:ea typeface="Montserrat Light"/>
                <a:cs typeface="Montserrat Light"/>
                <a:sym typeface="Montserrat Light"/>
              </a:defRPr>
            </a:lvl7pPr>
            <a:lvl8pPr lvl="7">
              <a:buNone/>
              <a:defRPr>
                <a:solidFill>
                  <a:srgbClr val="434343"/>
                </a:solidFill>
                <a:latin typeface="Montserrat Light"/>
                <a:ea typeface="Montserrat Light"/>
                <a:cs typeface="Montserrat Light"/>
                <a:sym typeface="Montserrat Light"/>
              </a:defRPr>
            </a:lvl8pPr>
            <a:lvl9pPr lvl="8">
              <a:buNone/>
              <a:defRPr>
                <a:solidFill>
                  <a:srgbClr val="434343"/>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7"/>
        <p:cNvGrpSpPr/>
        <p:nvPr/>
      </p:nvGrpSpPr>
      <p:grpSpPr>
        <a:xfrm>
          <a:off x="0" y="0"/>
          <a:ext cx="0" cy="0"/>
          <a:chOff x="0" y="0"/>
          <a:chExt cx="0" cy="0"/>
        </a:xfrm>
      </p:grpSpPr>
      <p:grpSp>
        <p:nvGrpSpPr>
          <p:cNvPr id="498" name="Google Shape;498;p11"/>
          <p:cNvGrpSpPr/>
          <p:nvPr/>
        </p:nvGrpSpPr>
        <p:grpSpPr>
          <a:xfrm>
            <a:off x="6714243" y="3860093"/>
            <a:ext cx="2429755" cy="1286712"/>
            <a:chOff x="6714243" y="3860093"/>
            <a:chExt cx="2429755" cy="1286712"/>
          </a:xfrm>
        </p:grpSpPr>
        <p:sp>
          <p:nvSpPr>
            <p:cNvPr id="499" name="Google Shape;499;p11"/>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1"/>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1"/>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1"/>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1"/>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1"/>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1"/>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1"/>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1"/>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1"/>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1"/>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1"/>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1"/>
          <p:cNvGrpSpPr/>
          <p:nvPr/>
        </p:nvGrpSpPr>
        <p:grpSpPr>
          <a:xfrm>
            <a:off x="892" y="-11"/>
            <a:ext cx="3037586" cy="2252645"/>
            <a:chOff x="892" y="-11"/>
            <a:chExt cx="3037586" cy="2252645"/>
          </a:xfrm>
        </p:grpSpPr>
        <p:sp>
          <p:nvSpPr>
            <p:cNvPr id="512" name="Google Shape;512;p11"/>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1"/>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1"/>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1"/>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1"/>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1"/>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1"/>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1"/>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1"/>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1"/>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1"/>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1"/>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1"/>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1"/>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1"/>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1"/>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1"/>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1"/>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1"/>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1"/>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1"/>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1"/>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1"/>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1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lateral pattern">
  <p:cSld name="BLANK_2">
    <p:spTree>
      <p:nvGrpSpPr>
        <p:cNvPr id="1" name="Shape 536"/>
        <p:cNvGrpSpPr/>
        <p:nvPr/>
      </p:nvGrpSpPr>
      <p:grpSpPr>
        <a:xfrm>
          <a:off x="0" y="0"/>
          <a:ext cx="0" cy="0"/>
          <a:chOff x="0" y="0"/>
          <a:chExt cx="0" cy="0"/>
        </a:xfrm>
      </p:grpSpPr>
      <p:grpSp>
        <p:nvGrpSpPr>
          <p:cNvPr id="537" name="Google Shape;537;p12"/>
          <p:cNvGrpSpPr/>
          <p:nvPr/>
        </p:nvGrpSpPr>
        <p:grpSpPr>
          <a:xfrm>
            <a:off x="6109812" y="-11"/>
            <a:ext cx="3037586" cy="5146816"/>
            <a:chOff x="6109812" y="-11"/>
            <a:chExt cx="3037586" cy="5146816"/>
          </a:xfrm>
        </p:grpSpPr>
        <p:sp>
          <p:nvSpPr>
            <p:cNvPr id="538" name="Google Shape;538;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1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bottom pattern">
  <p:cSld name="BLANK_2_1">
    <p:spTree>
      <p:nvGrpSpPr>
        <p:cNvPr id="1" name="Shape 574"/>
        <p:cNvGrpSpPr/>
        <p:nvPr/>
      </p:nvGrpSpPr>
      <p:grpSpPr>
        <a:xfrm>
          <a:off x="0" y="0"/>
          <a:ext cx="0" cy="0"/>
          <a:chOff x="0" y="0"/>
          <a:chExt cx="0" cy="0"/>
        </a:xfrm>
      </p:grpSpPr>
      <p:grpSp>
        <p:nvGrpSpPr>
          <p:cNvPr id="575" name="Google Shape;575;p13"/>
          <p:cNvGrpSpPr/>
          <p:nvPr/>
        </p:nvGrpSpPr>
        <p:grpSpPr>
          <a:xfrm rot="10800000" flipH="1">
            <a:off x="900" y="3856775"/>
            <a:ext cx="9143992" cy="1286721"/>
            <a:chOff x="900" y="0"/>
            <a:chExt cx="9143992" cy="1286721"/>
          </a:xfrm>
        </p:grpSpPr>
        <p:sp>
          <p:nvSpPr>
            <p:cNvPr id="576" name="Google Shape;576;p13"/>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3"/>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3"/>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3"/>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3"/>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3"/>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3"/>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1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2">
  <p:cSld name="TITLE_2">
    <p:bg>
      <p:bgPr>
        <a:solidFill>
          <a:schemeClr val="dk1"/>
        </a:solidFill>
        <a:effectLst/>
      </p:bgPr>
    </p:bg>
    <p:spTree>
      <p:nvGrpSpPr>
        <p:cNvPr id="1" name="Shape 625"/>
        <p:cNvGrpSpPr/>
        <p:nvPr/>
      </p:nvGrpSpPr>
      <p:grpSpPr>
        <a:xfrm>
          <a:off x="0" y="0"/>
          <a:ext cx="0" cy="0"/>
          <a:chOff x="0" y="0"/>
          <a:chExt cx="0" cy="0"/>
        </a:xfrm>
      </p:grpSpPr>
      <p:sp>
        <p:nvSpPr>
          <p:cNvPr id="626" name="Google Shape;626;p14"/>
          <p:cNvSpPr/>
          <p:nvPr/>
        </p:nvSpPr>
        <p:spPr>
          <a:xfrm>
            <a:off x="4286250" y="0"/>
            <a:ext cx="723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4"/>
          <p:cNvSpPr/>
          <p:nvPr/>
        </p:nvSpPr>
        <p:spPr>
          <a:xfrm>
            <a:off x="4358475" y="0"/>
            <a:ext cx="3853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4"/>
          <p:cNvSpPr txBox="1">
            <a:spLocks noGrp="1"/>
          </p:cNvSpPr>
          <p:nvPr>
            <p:ph type="ctrTitle"/>
          </p:nvPr>
        </p:nvSpPr>
        <p:spPr>
          <a:xfrm>
            <a:off x="344250" y="1403850"/>
            <a:ext cx="8455500" cy="2146800"/>
          </a:xfrm>
          <a:prstGeom prst="rect">
            <a:avLst/>
          </a:prstGeom>
          <a:solidFill>
            <a:srgbClr val="FFFFFF"/>
          </a:solidFill>
        </p:spPr>
        <p:txBody>
          <a:bodyPr spcFirstLastPara="1" wrap="square" lIns="91425" tIns="91425" rIns="91425" bIns="91425" anchor="ctr" anchorCtr="0"/>
          <a:lstStyle>
            <a:lvl1pPr lvl="0"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1pPr>
            <a:lvl2pPr lvl="1"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2pPr>
            <a:lvl3pPr lvl="2"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3pPr>
            <a:lvl4pPr lvl="3"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4pPr>
            <a:lvl5pPr lvl="4"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5pPr>
            <a:lvl6pPr lvl="5"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6pPr>
            <a:lvl7pPr lvl="6"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7pPr>
            <a:lvl8pPr lvl="7"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8pPr>
            <a:lvl9pPr lvl="8" algn="ctr" rtl="0">
              <a:spcBef>
                <a:spcPts val="0"/>
              </a:spcBef>
              <a:spcAft>
                <a:spcPts val="0"/>
              </a:spcAft>
              <a:buSzPts val="6800"/>
              <a:buFont typeface="Playfair Display"/>
              <a:buNone/>
              <a:defRPr sz="6800" b="1">
                <a:latin typeface="Playfair Display"/>
                <a:ea typeface="Playfair Display"/>
                <a:cs typeface="Playfair Display"/>
                <a:sym typeface="Playfair Display"/>
              </a:defRPr>
            </a:lvl9pPr>
          </a:lstStyle>
          <a:p>
            <a:endParaRPr/>
          </a:p>
        </p:txBody>
      </p:sp>
      <p:sp>
        <p:nvSpPr>
          <p:cNvPr id="629" name="Google Shape;629;p14"/>
          <p:cNvSpPr txBox="1">
            <a:spLocks noGrp="1"/>
          </p:cNvSpPr>
          <p:nvPr>
            <p:ph type="subTitle" idx="1"/>
          </p:nvPr>
        </p:nvSpPr>
        <p:spPr>
          <a:xfrm>
            <a:off x="344250" y="3550650"/>
            <a:ext cx="4910100" cy="577800"/>
          </a:xfrm>
          <a:prstGeom prst="rect">
            <a:avLst/>
          </a:prstGeom>
          <a:solidFill>
            <a:schemeClr val="dk2"/>
          </a:solidFill>
        </p:spPr>
        <p:txBody>
          <a:bodyPr spcFirstLastPara="1" wrap="square" lIns="91425" tIns="91425" rIns="91425" bIns="91425" anchor="ctr" anchorCtr="0"/>
          <a:lstStyle>
            <a:lvl1pPr lvl="0" rtl="0">
              <a:lnSpc>
                <a:spcPct val="100000"/>
              </a:lnSpc>
              <a:spcBef>
                <a:spcPts val="60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1pPr>
            <a:lvl2pPr lvl="1"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2pPr>
            <a:lvl3pPr lvl="2"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3pPr>
            <a:lvl4pPr lvl="3"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4pPr>
            <a:lvl5pPr lvl="4"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5pPr>
            <a:lvl6pPr lvl="5"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6pPr>
            <a:lvl7pPr lvl="6"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7pPr>
            <a:lvl8pPr lvl="7"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8pPr>
            <a:lvl9pPr lvl="8" rtl="0">
              <a:lnSpc>
                <a:spcPct val="100000"/>
              </a:lnSpc>
              <a:spcBef>
                <a:spcPts val="0"/>
              </a:spcBef>
              <a:spcAft>
                <a:spcPts val="0"/>
              </a:spcAft>
              <a:buClr>
                <a:schemeClr val="lt1"/>
              </a:buClr>
              <a:buSzPts val="2400"/>
              <a:buFont typeface="Montserrat"/>
              <a:buNone/>
              <a:defRPr sz="2400" b="1">
                <a:solidFill>
                  <a:schemeClr val="lt1"/>
                </a:solidFill>
                <a:latin typeface="Montserrat"/>
                <a:ea typeface="Montserrat"/>
                <a:cs typeface="Montserrat"/>
                <a:sym typeface="Montserrat"/>
              </a:defRPr>
            </a:lvl9pPr>
          </a:lstStyle>
          <a:p>
            <a:endParaRPr/>
          </a:p>
        </p:txBody>
      </p:sp>
      <p:sp>
        <p:nvSpPr>
          <p:cNvPr id="630" name="Google Shape;630;p1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FFA400"/>
        </a:solidFill>
        <a:effectLst/>
      </p:bgPr>
    </p:bg>
    <p:spTree>
      <p:nvGrpSpPr>
        <p:cNvPr id="1" name="Shape 93"/>
        <p:cNvGrpSpPr/>
        <p:nvPr/>
      </p:nvGrpSpPr>
      <p:grpSpPr>
        <a:xfrm>
          <a:off x="0" y="0"/>
          <a:ext cx="0" cy="0"/>
          <a:chOff x="0" y="0"/>
          <a:chExt cx="0" cy="0"/>
        </a:xfrm>
      </p:grpSpPr>
      <p:sp>
        <p:nvSpPr>
          <p:cNvPr id="94" name="Google Shape;94;p3"/>
          <p:cNvSpPr txBox="1">
            <a:spLocks noGrp="1"/>
          </p:cNvSpPr>
          <p:nvPr>
            <p:ph type="ctrTitle"/>
          </p:nvPr>
        </p:nvSpPr>
        <p:spPr>
          <a:xfrm>
            <a:off x="685800" y="1659550"/>
            <a:ext cx="4252500" cy="1159800"/>
          </a:xfrm>
          <a:prstGeom prst="rect">
            <a:avLst/>
          </a:prstGeom>
        </p:spPr>
        <p:txBody>
          <a:bodyPr spcFirstLastPara="1" wrap="square" lIns="91425" tIns="91425" rIns="91425" bIns="91425" anchor="b" anchorCtr="0"/>
          <a:lstStyle>
            <a:lvl1pPr lvl="0" rtl="0">
              <a:spcBef>
                <a:spcPts val="0"/>
              </a:spcBef>
              <a:spcAft>
                <a:spcPts val="0"/>
              </a:spcAft>
              <a:buClr>
                <a:srgbClr val="FFFFFF"/>
              </a:buClr>
              <a:buSzPts val="3600"/>
              <a:buNone/>
              <a:defRPr sz="3600">
                <a:solidFill>
                  <a:srgbClr val="FFFFFF"/>
                </a:solidFill>
              </a:defRPr>
            </a:lvl1pPr>
            <a:lvl2pPr lvl="1" rtl="0">
              <a:spcBef>
                <a:spcPts val="0"/>
              </a:spcBef>
              <a:spcAft>
                <a:spcPts val="0"/>
              </a:spcAft>
              <a:buClr>
                <a:srgbClr val="FFFFFF"/>
              </a:buClr>
              <a:buSzPts val="3600"/>
              <a:buNone/>
              <a:defRPr sz="3600">
                <a:solidFill>
                  <a:srgbClr val="FFFFFF"/>
                </a:solidFill>
              </a:defRPr>
            </a:lvl2pPr>
            <a:lvl3pPr lvl="2" rtl="0">
              <a:spcBef>
                <a:spcPts val="0"/>
              </a:spcBef>
              <a:spcAft>
                <a:spcPts val="0"/>
              </a:spcAft>
              <a:buClr>
                <a:srgbClr val="FFFFFF"/>
              </a:buClr>
              <a:buSzPts val="3600"/>
              <a:buNone/>
              <a:defRPr sz="3600">
                <a:solidFill>
                  <a:srgbClr val="FFFFFF"/>
                </a:solidFill>
              </a:defRPr>
            </a:lvl3pPr>
            <a:lvl4pPr lvl="3" rtl="0">
              <a:spcBef>
                <a:spcPts val="0"/>
              </a:spcBef>
              <a:spcAft>
                <a:spcPts val="0"/>
              </a:spcAft>
              <a:buClr>
                <a:srgbClr val="FFFFFF"/>
              </a:buClr>
              <a:buSzPts val="3600"/>
              <a:buNone/>
              <a:defRPr sz="3600">
                <a:solidFill>
                  <a:srgbClr val="FFFFFF"/>
                </a:solidFill>
              </a:defRPr>
            </a:lvl4pPr>
            <a:lvl5pPr lvl="4" rtl="0">
              <a:spcBef>
                <a:spcPts val="0"/>
              </a:spcBef>
              <a:spcAft>
                <a:spcPts val="0"/>
              </a:spcAft>
              <a:buClr>
                <a:srgbClr val="FFFFFF"/>
              </a:buClr>
              <a:buSzPts val="3600"/>
              <a:buNone/>
              <a:defRPr sz="3600">
                <a:solidFill>
                  <a:srgbClr val="FFFFFF"/>
                </a:solidFill>
              </a:defRPr>
            </a:lvl5pPr>
            <a:lvl6pPr lvl="5" rtl="0">
              <a:spcBef>
                <a:spcPts val="0"/>
              </a:spcBef>
              <a:spcAft>
                <a:spcPts val="0"/>
              </a:spcAft>
              <a:buClr>
                <a:srgbClr val="FFFFFF"/>
              </a:buClr>
              <a:buSzPts val="3600"/>
              <a:buNone/>
              <a:defRPr sz="3600">
                <a:solidFill>
                  <a:srgbClr val="FFFFFF"/>
                </a:solidFill>
              </a:defRPr>
            </a:lvl6pPr>
            <a:lvl7pPr lvl="6" rtl="0">
              <a:spcBef>
                <a:spcPts val="0"/>
              </a:spcBef>
              <a:spcAft>
                <a:spcPts val="0"/>
              </a:spcAft>
              <a:buClr>
                <a:srgbClr val="FFFFFF"/>
              </a:buClr>
              <a:buSzPts val="3600"/>
              <a:buNone/>
              <a:defRPr sz="3600">
                <a:solidFill>
                  <a:srgbClr val="FFFFFF"/>
                </a:solidFill>
              </a:defRPr>
            </a:lvl7pPr>
            <a:lvl8pPr lvl="7" rtl="0">
              <a:spcBef>
                <a:spcPts val="0"/>
              </a:spcBef>
              <a:spcAft>
                <a:spcPts val="0"/>
              </a:spcAft>
              <a:buClr>
                <a:srgbClr val="FFFFFF"/>
              </a:buClr>
              <a:buSzPts val="3600"/>
              <a:buNone/>
              <a:defRPr sz="3600">
                <a:solidFill>
                  <a:srgbClr val="FFFFFF"/>
                </a:solidFill>
              </a:defRPr>
            </a:lvl8pPr>
            <a:lvl9pPr lvl="8" rtl="0">
              <a:spcBef>
                <a:spcPts val="0"/>
              </a:spcBef>
              <a:spcAft>
                <a:spcPts val="0"/>
              </a:spcAft>
              <a:buClr>
                <a:srgbClr val="FFFFFF"/>
              </a:buClr>
              <a:buSzPts val="3600"/>
              <a:buNone/>
              <a:defRPr sz="3600">
                <a:solidFill>
                  <a:srgbClr val="FFFFFF"/>
                </a:solidFill>
              </a:defRPr>
            </a:lvl9pPr>
          </a:lstStyle>
          <a:p>
            <a:endParaRPr/>
          </a:p>
        </p:txBody>
      </p:sp>
      <p:sp>
        <p:nvSpPr>
          <p:cNvPr id="95" name="Google Shape;95;p3"/>
          <p:cNvSpPr txBox="1">
            <a:spLocks noGrp="1"/>
          </p:cNvSpPr>
          <p:nvPr>
            <p:ph type="subTitle" idx="1"/>
          </p:nvPr>
        </p:nvSpPr>
        <p:spPr>
          <a:xfrm>
            <a:off x="685800" y="2687652"/>
            <a:ext cx="4252500" cy="784800"/>
          </a:xfrm>
          <a:prstGeom prst="rect">
            <a:avLst/>
          </a:prstGeom>
        </p:spPr>
        <p:txBody>
          <a:bodyPr spcFirstLastPara="1" wrap="square" lIns="91425" tIns="91425" rIns="91425" bIns="91425" anchor="t" anchorCtr="0"/>
          <a:lstStyle>
            <a:lvl1pPr lvl="0" rtl="0">
              <a:spcBef>
                <a:spcPts val="0"/>
              </a:spcBef>
              <a:spcAft>
                <a:spcPts val="0"/>
              </a:spcAft>
              <a:buClr>
                <a:schemeClr val="dk2"/>
              </a:buClr>
              <a:buSzPts val="22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grpSp>
        <p:nvGrpSpPr>
          <p:cNvPr id="96" name="Google Shape;96;p3"/>
          <p:cNvGrpSpPr/>
          <p:nvPr/>
        </p:nvGrpSpPr>
        <p:grpSpPr>
          <a:xfrm>
            <a:off x="4894945" y="-11"/>
            <a:ext cx="4252453" cy="5146816"/>
            <a:chOff x="4894945" y="-11"/>
            <a:chExt cx="4252453" cy="5146816"/>
          </a:xfrm>
        </p:grpSpPr>
        <p:sp>
          <p:nvSpPr>
            <p:cNvPr id="97" name="Google Shape;97;p3"/>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6109812"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6109812"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6717668" y="1286669"/>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6717668" y="2573381"/>
              <a:ext cx="607856" cy="643388"/>
            </a:xfrm>
            <a:custGeom>
              <a:avLst/>
              <a:gdLst/>
              <a:ahLst/>
              <a:cxnLst/>
              <a:rect l="l" t="t" r="r" b="b"/>
              <a:pathLst>
                <a:path w="20427" h="20037" extrusionOk="0">
                  <a:moveTo>
                    <a:pt x="0" y="1"/>
                  </a:moveTo>
                  <a:lnTo>
                    <a:pt x="0" y="20036"/>
                  </a:lnTo>
                  <a:lnTo>
                    <a:pt x="20427" y="10046"/>
                  </a:lnTo>
                  <a:lnTo>
                    <a:pt x="0"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noFill/>
            <a:ln w="9525" cap="flat" cmpd="sng">
              <a:solidFill>
                <a:srgbClr val="FFF2C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325495" y="2895958"/>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FFFF">
                <a:alpha val="51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6109812"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FFFFF">
                <a:alpha val="230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6717668" y="2252602"/>
              <a:ext cx="607856" cy="643388"/>
            </a:xfrm>
            <a:custGeom>
              <a:avLst/>
              <a:gdLst/>
              <a:ahLst/>
              <a:cxnLst/>
              <a:rect l="l" t="t" r="r" b="b"/>
              <a:pathLst>
                <a:path w="20427" h="20037" extrusionOk="0">
                  <a:moveTo>
                    <a:pt x="20427" y="0"/>
                  </a:moveTo>
                  <a:lnTo>
                    <a:pt x="0" y="9991"/>
                  </a:lnTo>
                  <a:lnTo>
                    <a:pt x="20427" y="2003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325495" y="2573381"/>
              <a:ext cx="607886" cy="643388"/>
            </a:xfrm>
            <a:custGeom>
              <a:avLst/>
              <a:gdLst/>
              <a:ahLst/>
              <a:cxnLst/>
              <a:rect l="l" t="t" r="r" b="b"/>
              <a:pathLst>
                <a:path w="20428" h="20037" extrusionOk="0">
                  <a:moveTo>
                    <a:pt x="20427" y="1"/>
                  </a:moveTo>
                  <a:lnTo>
                    <a:pt x="1" y="10046"/>
                  </a:lnTo>
                  <a:lnTo>
                    <a:pt x="20427" y="20036"/>
                  </a:lnTo>
                  <a:lnTo>
                    <a:pt x="20427" y="1"/>
                  </a:lnTo>
                  <a:close/>
                </a:path>
              </a:pathLst>
            </a:custGeom>
            <a:noFill/>
            <a:ln w="9525" cap="flat" cmpd="sng">
              <a:solidFill>
                <a:srgbClr val="F9CB9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solidFill>
                  <a:srgbClr val="434343"/>
                </a:solidFill>
                <a:latin typeface="Montserrat Light"/>
                <a:ea typeface="Montserrat Light"/>
                <a:cs typeface="Montserrat Light"/>
                <a:sym typeface="Montserrat Light"/>
              </a:defRPr>
            </a:lvl1pPr>
            <a:lvl2pPr lvl="1">
              <a:buNone/>
              <a:defRPr>
                <a:solidFill>
                  <a:srgbClr val="434343"/>
                </a:solidFill>
                <a:latin typeface="Montserrat Light"/>
                <a:ea typeface="Montserrat Light"/>
                <a:cs typeface="Montserrat Light"/>
                <a:sym typeface="Montserrat Light"/>
              </a:defRPr>
            </a:lvl2pPr>
            <a:lvl3pPr lvl="2">
              <a:buNone/>
              <a:defRPr>
                <a:solidFill>
                  <a:srgbClr val="434343"/>
                </a:solidFill>
                <a:latin typeface="Montserrat Light"/>
                <a:ea typeface="Montserrat Light"/>
                <a:cs typeface="Montserrat Light"/>
                <a:sym typeface="Montserrat Light"/>
              </a:defRPr>
            </a:lvl3pPr>
            <a:lvl4pPr lvl="3">
              <a:buNone/>
              <a:defRPr>
                <a:solidFill>
                  <a:srgbClr val="434343"/>
                </a:solidFill>
                <a:latin typeface="Montserrat Light"/>
                <a:ea typeface="Montserrat Light"/>
                <a:cs typeface="Montserrat Light"/>
                <a:sym typeface="Montserrat Light"/>
              </a:defRPr>
            </a:lvl4pPr>
            <a:lvl5pPr lvl="4">
              <a:buNone/>
              <a:defRPr>
                <a:solidFill>
                  <a:srgbClr val="434343"/>
                </a:solidFill>
                <a:latin typeface="Montserrat Light"/>
                <a:ea typeface="Montserrat Light"/>
                <a:cs typeface="Montserrat Light"/>
                <a:sym typeface="Montserrat Light"/>
              </a:defRPr>
            </a:lvl5pPr>
            <a:lvl6pPr lvl="5">
              <a:buNone/>
              <a:defRPr>
                <a:solidFill>
                  <a:srgbClr val="434343"/>
                </a:solidFill>
                <a:latin typeface="Montserrat Light"/>
                <a:ea typeface="Montserrat Light"/>
                <a:cs typeface="Montserrat Light"/>
                <a:sym typeface="Montserrat Light"/>
              </a:defRPr>
            </a:lvl6pPr>
            <a:lvl7pPr lvl="6">
              <a:buNone/>
              <a:defRPr>
                <a:solidFill>
                  <a:srgbClr val="434343"/>
                </a:solidFill>
                <a:latin typeface="Montserrat Light"/>
                <a:ea typeface="Montserrat Light"/>
                <a:cs typeface="Montserrat Light"/>
                <a:sym typeface="Montserrat Light"/>
              </a:defRPr>
            </a:lvl7pPr>
            <a:lvl8pPr lvl="7">
              <a:buNone/>
              <a:defRPr>
                <a:solidFill>
                  <a:srgbClr val="434343"/>
                </a:solidFill>
                <a:latin typeface="Montserrat Light"/>
                <a:ea typeface="Montserrat Light"/>
                <a:cs typeface="Montserrat Light"/>
                <a:sym typeface="Montserrat Light"/>
              </a:defRPr>
            </a:lvl8pPr>
            <a:lvl9pPr lvl="8">
              <a:buNone/>
              <a:defRPr>
                <a:solidFill>
                  <a:srgbClr val="434343"/>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52"/>
        <p:cNvGrpSpPr/>
        <p:nvPr/>
      </p:nvGrpSpPr>
      <p:grpSpPr>
        <a:xfrm>
          <a:off x="0" y="0"/>
          <a:ext cx="0" cy="0"/>
          <a:chOff x="0" y="0"/>
          <a:chExt cx="0" cy="0"/>
        </a:xfrm>
      </p:grpSpPr>
      <p:grpSp>
        <p:nvGrpSpPr>
          <p:cNvPr id="153" name="Google Shape;153;p4"/>
          <p:cNvGrpSpPr/>
          <p:nvPr/>
        </p:nvGrpSpPr>
        <p:grpSpPr>
          <a:xfrm>
            <a:off x="900" y="0"/>
            <a:ext cx="9143992" cy="2564787"/>
            <a:chOff x="900" y="0"/>
            <a:chExt cx="9143992" cy="2564787"/>
          </a:xfrm>
        </p:grpSpPr>
        <p:sp>
          <p:nvSpPr>
            <p:cNvPr id="154" name="Google Shape;154;p4"/>
            <p:cNvSpPr/>
            <p:nvPr/>
          </p:nvSpPr>
          <p:spPr>
            <a:xfrm flipH="1">
              <a:off x="1219296" y="1278075"/>
              <a:ext cx="1214076" cy="1286712"/>
            </a:xfrm>
            <a:custGeom>
              <a:avLst/>
              <a:gdLst/>
              <a:ahLst/>
              <a:cxnLst/>
              <a:rect l="l" t="t" r="r" b="b"/>
              <a:pathLst>
                <a:path w="40799" h="40072" extrusionOk="0">
                  <a:moveTo>
                    <a:pt x="40798" y="0"/>
                  </a:moveTo>
                  <a:lnTo>
                    <a:pt x="1" y="20036"/>
                  </a:lnTo>
                  <a:lnTo>
                    <a:pt x="40798" y="40072"/>
                  </a:lnTo>
                  <a:lnTo>
                    <a:pt x="40798"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4"/>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1222480" y="9650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1834119" y="192138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 name="Google Shape;205;p4"/>
          <p:cNvSpPr txBox="1">
            <a:spLocks noGrp="1"/>
          </p:cNvSpPr>
          <p:nvPr>
            <p:ph type="body" idx="1"/>
          </p:nvPr>
        </p:nvSpPr>
        <p:spPr>
          <a:xfrm>
            <a:off x="2528350" y="1552150"/>
            <a:ext cx="5497800" cy="2985600"/>
          </a:xfrm>
          <a:prstGeom prst="rect">
            <a:avLst/>
          </a:prstGeom>
        </p:spPr>
        <p:txBody>
          <a:bodyPr spcFirstLastPara="1" wrap="square" lIns="91425" tIns="91425" rIns="91425" bIns="91425" anchor="t" anchorCtr="0"/>
          <a:lstStyle>
            <a:lvl1pPr marL="457200" lvl="0" indent="-419100" rtl="0">
              <a:spcBef>
                <a:spcPts val="600"/>
              </a:spcBef>
              <a:spcAft>
                <a:spcPts val="0"/>
              </a:spcAft>
              <a:buSzPts val="3000"/>
              <a:buChar char="◂"/>
              <a:defRPr sz="3000" i="1"/>
            </a:lvl1pPr>
            <a:lvl2pPr marL="914400" lvl="1" indent="-419100" rtl="0">
              <a:spcBef>
                <a:spcPts val="0"/>
              </a:spcBef>
              <a:spcAft>
                <a:spcPts val="0"/>
              </a:spcAft>
              <a:buSzPts val="3000"/>
              <a:buChar char="◂"/>
              <a:defRPr sz="3000" i="1"/>
            </a:lvl2pPr>
            <a:lvl3pPr marL="1371600" lvl="2" indent="-419100" rtl="0">
              <a:spcBef>
                <a:spcPts val="0"/>
              </a:spcBef>
              <a:spcAft>
                <a:spcPts val="0"/>
              </a:spcAft>
              <a:buSzPts val="3000"/>
              <a:buChar char="◂"/>
              <a:defRPr sz="3000" i="1"/>
            </a:lvl3pPr>
            <a:lvl4pPr marL="1828800" lvl="3" indent="-419100" rtl="0">
              <a:spcBef>
                <a:spcPts val="0"/>
              </a:spcBef>
              <a:spcAft>
                <a:spcPts val="0"/>
              </a:spcAft>
              <a:buSzPts val="3000"/>
              <a:buChar char="◂"/>
              <a:defRPr sz="3000" i="1"/>
            </a:lvl4pPr>
            <a:lvl5pPr marL="2286000" lvl="4" indent="-419100" rtl="0">
              <a:spcBef>
                <a:spcPts val="0"/>
              </a:spcBef>
              <a:spcAft>
                <a:spcPts val="0"/>
              </a:spcAft>
              <a:buSzPts val="3000"/>
              <a:buChar char="○"/>
              <a:defRPr sz="3000" i="1"/>
            </a:lvl5pPr>
            <a:lvl6pPr marL="2743200" lvl="5" indent="-419100" rtl="0">
              <a:spcBef>
                <a:spcPts val="0"/>
              </a:spcBef>
              <a:spcAft>
                <a:spcPts val="0"/>
              </a:spcAft>
              <a:buSzPts val="3000"/>
              <a:buChar char="■"/>
              <a:defRPr sz="3000" i="1"/>
            </a:lvl6pPr>
            <a:lvl7pPr marL="3200400" lvl="6" indent="-419100" rtl="0">
              <a:spcBef>
                <a:spcPts val="0"/>
              </a:spcBef>
              <a:spcAft>
                <a:spcPts val="0"/>
              </a:spcAft>
              <a:buSzPts val="3000"/>
              <a:buChar char="●"/>
              <a:defRPr sz="3000" i="1"/>
            </a:lvl7pPr>
            <a:lvl8pPr marL="3657600" lvl="7" indent="-419100" rtl="0">
              <a:spcBef>
                <a:spcPts val="0"/>
              </a:spcBef>
              <a:spcAft>
                <a:spcPts val="0"/>
              </a:spcAft>
              <a:buSzPts val="3000"/>
              <a:buChar char="○"/>
              <a:defRPr sz="3000" i="1"/>
            </a:lvl8pPr>
            <a:lvl9pPr marL="4114800" lvl="8" indent="-419100">
              <a:spcBef>
                <a:spcPts val="0"/>
              </a:spcBef>
              <a:spcAft>
                <a:spcPts val="0"/>
              </a:spcAft>
              <a:buSzPts val="3000"/>
              <a:buChar char="■"/>
              <a:defRPr sz="3000" i="1"/>
            </a:lvl9pPr>
          </a:lstStyle>
          <a:p>
            <a:endParaRPr/>
          </a:p>
        </p:txBody>
      </p:sp>
      <p:sp>
        <p:nvSpPr>
          <p:cNvPr id="206" name="Google Shape;206;p4"/>
          <p:cNvSpPr txBox="1"/>
          <p:nvPr/>
        </p:nvSpPr>
        <p:spPr>
          <a:xfrm>
            <a:off x="1295501" y="1558650"/>
            <a:ext cx="735900" cy="105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rgbClr val="FFFFFF"/>
                </a:solidFill>
                <a:latin typeface="Montserrat"/>
                <a:ea typeface="Montserrat"/>
                <a:cs typeface="Montserrat"/>
                <a:sym typeface="Montserrat"/>
              </a:rPr>
              <a:t>“</a:t>
            </a:r>
            <a:endParaRPr sz="6000" b="1">
              <a:solidFill>
                <a:srgbClr val="FFFFFF"/>
              </a:solidFill>
              <a:latin typeface="Montserrat"/>
              <a:ea typeface="Montserrat"/>
              <a:cs typeface="Montserrat"/>
              <a:sym typeface="Montserrat"/>
            </a:endParaRPr>
          </a:p>
        </p:txBody>
      </p:sp>
      <p:sp>
        <p:nvSpPr>
          <p:cNvPr id="207" name="Google Shape;207;p4"/>
          <p:cNvSpPr txBox="1">
            <a:spLocks noGrp="1"/>
          </p:cNvSpPr>
          <p:nvPr>
            <p:ph type="sldNum" idx="12"/>
          </p:nvPr>
        </p:nvSpPr>
        <p:spPr>
          <a:xfrm>
            <a:off x="8543324" y="4749851"/>
            <a:ext cx="548700" cy="393600"/>
          </a:xfrm>
          <a:prstGeom prst="rect">
            <a:avLst/>
          </a:prstGeom>
        </p:spPr>
        <p:txBody>
          <a:bodyPr spcFirstLastPara="1" wrap="square" lIns="91425" tIns="91425" rIns="91425" bIns="91425" anchor="ctr" anchorCtr="0">
            <a:noAutofit/>
          </a:bodyPr>
          <a:lstStyle>
            <a:lvl1pPr lvl="0">
              <a:buNone/>
              <a:defRPr>
                <a:solidFill>
                  <a:srgbClr val="B7B7B7"/>
                </a:solidFill>
              </a:defRPr>
            </a:lvl1pPr>
            <a:lvl2pPr lvl="1">
              <a:buNone/>
              <a:defRPr>
                <a:solidFill>
                  <a:srgbClr val="B7B7B7"/>
                </a:solidFill>
              </a:defRPr>
            </a:lvl2pPr>
            <a:lvl3pPr lvl="2">
              <a:buNone/>
              <a:defRPr>
                <a:solidFill>
                  <a:srgbClr val="B7B7B7"/>
                </a:solidFill>
              </a:defRPr>
            </a:lvl3pPr>
            <a:lvl4pPr lvl="3">
              <a:buNone/>
              <a:defRPr>
                <a:solidFill>
                  <a:srgbClr val="B7B7B7"/>
                </a:solidFill>
              </a:defRPr>
            </a:lvl4pPr>
            <a:lvl5pPr lvl="4">
              <a:buNone/>
              <a:defRPr>
                <a:solidFill>
                  <a:srgbClr val="B7B7B7"/>
                </a:solidFill>
              </a:defRPr>
            </a:lvl5pPr>
            <a:lvl6pPr lvl="5">
              <a:buNone/>
              <a:defRPr>
                <a:solidFill>
                  <a:srgbClr val="B7B7B7"/>
                </a:solidFill>
              </a:defRPr>
            </a:lvl6pPr>
            <a:lvl7pPr lvl="6">
              <a:buNone/>
              <a:defRPr>
                <a:solidFill>
                  <a:srgbClr val="B7B7B7"/>
                </a:solidFill>
              </a:defRPr>
            </a:lvl7pPr>
            <a:lvl8pPr lvl="7">
              <a:buNone/>
              <a:defRPr>
                <a:solidFill>
                  <a:srgbClr val="B7B7B7"/>
                </a:solidFill>
              </a:defRPr>
            </a:lvl8pPr>
            <a:lvl9pPr lvl="8">
              <a:buNone/>
              <a:defRPr>
                <a:solidFill>
                  <a:srgbClr val="B7B7B7"/>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08"/>
        <p:cNvGrpSpPr/>
        <p:nvPr/>
      </p:nvGrpSpPr>
      <p:grpSpPr>
        <a:xfrm>
          <a:off x="0" y="0"/>
          <a:ext cx="0" cy="0"/>
          <a:chOff x="0" y="0"/>
          <a:chExt cx="0" cy="0"/>
        </a:xfrm>
      </p:grpSpPr>
      <p:grpSp>
        <p:nvGrpSpPr>
          <p:cNvPr id="209" name="Google Shape;209;p5"/>
          <p:cNvGrpSpPr/>
          <p:nvPr/>
        </p:nvGrpSpPr>
        <p:grpSpPr>
          <a:xfrm>
            <a:off x="6714243" y="3860093"/>
            <a:ext cx="2429755" cy="1286712"/>
            <a:chOff x="6714243" y="3860093"/>
            <a:chExt cx="2429755" cy="1286712"/>
          </a:xfrm>
        </p:grpSpPr>
        <p:sp>
          <p:nvSpPr>
            <p:cNvPr id="210" name="Google Shape;210;p5"/>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 name="Google Shape;222;p5"/>
          <p:cNvGrpSpPr/>
          <p:nvPr/>
        </p:nvGrpSpPr>
        <p:grpSpPr>
          <a:xfrm>
            <a:off x="892" y="-11"/>
            <a:ext cx="3037586" cy="2252645"/>
            <a:chOff x="892" y="-11"/>
            <a:chExt cx="3037586" cy="2252645"/>
          </a:xfrm>
        </p:grpSpPr>
        <p:sp>
          <p:nvSpPr>
            <p:cNvPr id="223" name="Google Shape;223;p5"/>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47" name="Google Shape;247;p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lstStyle>
            <a:lvl1pPr marL="457200" lvl="0" indent="-368300">
              <a:spcBef>
                <a:spcPts val="600"/>
              </a:spcBef>
              <a:spcAft>
                <a:spcPts val="0"/>
              </a:spcAft>
              <a:buSzPts val="2200"/>
              <a:buChar char="◂"/>
              <a:defRPr/>
            </a:lvl1pPr>
            <a:lvl2pPr marL="914400" lvl="1" indent="-368300">
              <a:spcBef>
                <a:spcPts val="0"/>
              </a:spcBef>
              <a:spcAft>
                <a:spcPts val="0"/>
              </a:spcAft>
              <a:buSzPts val="2200"/>
              <a:buChar char="◂"/>
              <a:defRPr/>
            </a:lvl2pPr>
            <a:lvl3pPr marL="1371600" lvl="2" indent="-368300">
              <a:spcBef>
                <a:spcPts val="0"/>
              </a:spcBef>
              <a:spcAft>
                <a:spcPts val="0"/>
              </a:spcAft>
              <a:buSzPts val="2200"/>
              <a:buChar char="◂"/>
              <a:defRPr/>
            </a:lvl3pPr>
            <a:lvl4pPr marL="1828800" lvl="3" indent="-368300">
              <a:spcBef>
                <a:spcPts val="0"/>
              </a:spcBef>
              <a:spcAft>
                <a:spcPts val="0"/>
              </a:spcAft>
              <a:buSzPts val="2200"/>
              <a:buChar char="◂"/>
              <a:defRPr/>
            </a:lvl4pPr>
            <a:lvl5pPr marL="2286000" lvl="4" indent="-368300">
              <a:spcBef>
                <a:spcPts val="0"/>
              </a:spcBef>
              <a:spcAft>
                <a:spcPts val="0"/>
              </a:spcAft>
              <a:buSzPts val="2200"/>
              <a:buChar char="○"/>
              <a:defRPr/>
            </a:lvl5pPr>
            <a:lvl6pPr marL="2743200" lvl="5" indent="-368300">
              <a:spcBef>
                <a:spcPts val="0"/>
              </a:spcBef>
              <a:spcAft>
                <a:spcPts val="0"/>
              </a:spcAft>
              <a:buSzPts val="2200"/>
              <a:buChar char="■"/>
              <a:defRPr/>
            </a:lvl6pPr>
            <a:lvl7pPr marL="3200400" lvl="6" indent="-368300">
              <a:spcBef>
                <a:spcPts val="0"/>
              </a:spcBef>
              <a:spcAft>
                <a:spcPts val="0"/>
              </a:spcAft>
              <a:buSzPts val="2200"/>
              <a:buChar char="●"/>
              <a:defRPr/>
            </a:lvl7pPr>
            <a:lvl8pPr marL="3657600" lvl="7" indent="-368300">
              <a:spcBef>
                <a:spcPts val="0"/>
              </a:spcBef>
              <a:spcAft>
                <a:spcPts val="0"/>
              </a:spcAft>
              <a:buSzPts val="2200"/>
              <a:buChar char="○"/>
              <a:defRPr/>
            </a:lvl8pPr>
            <a:lvl9pPr marL="4114800" lvl="8" indent="-368300">
              <a:spcBef>
                <a:spcPts val="0"/>
              </a:spcBef>
              <a:spcAft>
                <a:spcPts val="0"/>
              </a:spcAft>
              <a:buSzPts val="2200"/>
              <a:buChar char="■"/>
              <a:defRPr/>
            </a:lvl9pPr>
          </a:lstStyle>
          <a:p>
            <a:endParaRPr/>
          </a:p>
        </p:txBody>
      </p:sp>
      <p:sp>
        <p:nvSpPr>
          <p:cNvPr id="248" name="Google Shape;248;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249"/>
        <p:cNvGrpSpPr/>
        <p:nvPr/>
      </p:nvGrpSpPr>
      <p:grpSpPr>
        <a:xfrm>
          <a:off x="0" y="0"/>
          <a:ext cx="0" cy="0"/>
          <a:chOff x="0" y="0"/>
          <a:chExt cx="0" cy="0"/>
        </a:xfrm>
      </p:grpSpPr>
      <p:grpSp>
        <p:nvGrpSpPr>
          <p:cNvPr id="250" name="Google Shape;250;p6"/>
          <p:cNvGrpSpPr/>
          <p:nvPr/>
        </p:nvGrpSpPr>
        <p:grpSpPr>
          <a:xfrm>
            <a:off x="4894945" y="-11"/>
            <a:ext cx="4251603" cy="5146816"/>
            <a:chOff x="4894945" y="-11"/>
            <a:chExt cx="4251603" cy="5146816"/>
          </a:xfrm>
        </p:grpSpPr>
        <p:sp>
          <p:nvSpPr>
            <p:cNvPr id="251" name="Google Shape;251;p6"/>
            <p:cNvSpPr/>
            <p:nvPr/>
          </p:nvSpPr>
          <p:spPr>
            <a:xfrm>
              <a:off x="6108962"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6716818" y="3860093"/>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6"/>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6108962" y="-11"/>
              <a:ext cx="607886" cy="322577"/>
            </a:xfrm>
            <a:custGeom>
              <a:avLst/>
              <a:gdLst/>
              <a:ahLst/>
              <a:cxnLst/>
              <a:rect l="l" t="t" r="r" b="b"/>
              <a:pathLst>
                <a:path w="20428" h="10046" extrusionOk="0">
                  <a:moveTo>
                    <a:pt x="1" y="0"/>
                  </a:moveTo>
                  <a:lnTo>
                    <a:pt x="1" y="1004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6716818"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7324645" y="-11"/>
              <a:ext cx="607886" cy="322577"/>
            </a:xfrm>
            <a:custGeom>
              <a:avLst/>
              <a:gdLst/>
              <a:ahLst/>
              <a:cxnLst/>
              <a:rect l="l" t="t" r="r" b="b"/>
              <a:pathLst>
                <a:path w="20428" h="10046" extrusionOk="0">
                  <a:moveTo>
                    <a:pt x="1" y="0"/>
                  </a:moveTo>
                  <a:lnTo>
                    <a:pt x="1"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4894945"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6108962"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5502772" y="4182670"/>
              <a:ext cx="606220" cy="643356"/>
            </a:xfrm>
            <a:custGeom>
              <a:avLst/>
              <a:gdLst/>
              <a:ahLst/>
              <a:cxnLst/>
              <a:rect l="l" t="t" r="r" b="b"/>
              <a:pathLst>
                <a:path w="20372" h="20036" extrusionOk="0">
                  <a:moveTo>
                    <a:pt x="20372" y="0"/>
                  </a:moveTo>
                  <a:lnTo>
                    <a:pt x="1" y="9990"/>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6716818" y="4182670"/>
              <a:ext cx="607856" cy="643356"/>
            </a:xfrm>
            <a:custGeom>
              <a:avLst/>
              <a:gdLst/>
              <a:ahLst/>
              <a:cxnLst/>
              <a:rect l="l" t="t" r="r" b="b"/>
              <a:pathLst>
                <a:path w="20427" h="20036" extrusionOk="0">
                  <a:moveTo>
                    <a:pt x="20427" y="0"/>
                  </a:moveTo>
                  <a:lnTo>
                    <a:pt x="0" y="9990"/>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6"/>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6108962"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6"/>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6"/>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5502772" y="643313"/>
              <a:ext cx="3643776" cy="3860168"/>
            </a:xfrm>
            <a:custGeom>
              <a:avLst/>
              <a:gdLst/>
              <a:ahLst/>
              <a:cxnLst/>
              <a:rect l="l" t="t" r="r" b="b"/>
              <a:pathLst>
                <a:path w="122449" h="120217" extrusionOk="0">
                  <a:moveTo>
                    <a:pt x="1" y="1"/>
                  </a:moveTo>
                  <a:lnTo>
                    <a:pt x="1" y="120216"/>
                  </a:lnTo>
                  <a:lnTo>
                    <a:pt x="122449" y="60109"/>
                  </a:lnTo>
                  <a:lnTo>
                    <a:pt x="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6716831"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6"/>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6"/>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6"/>
          <p:cNvGrpSpPr/>
          <p:nvPr/>
        </p:nvGrpSpPr>
        <p:grpSpPr>
          <a:xfrm>
            <a:off x="-6" y="-11"/>
            <a:ext cx="2429759" cy="1609289"/>
            <a:chOff x="608719" y="-11"/>
            <a:chExt cx="2429759" cy="1609289"/>
          </a:xfrm>
        </p:grpSpPr>
        <p:sp>
          <p:nvSpPr>
            <p:cNvPr id="289" name="Google Shape;289;p6"/>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6"/>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6"/>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6"/>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1" name="Google Shape;301;p6"/>
          <p:cNvSpPr txBox="1">
            <a:spLocks noGrp="1"/>
          </p:cNvSpPr>
          <p:nvPr>
            <p:ph type="title"/>
          </p:nvPr>
        </p:nvSpPr>
        <p:spPr>
          <a:xfrm>
            <a:off x="742725" y="1652750"/>
            <a:ext cx="3892200" cy="5139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02" name="Google Shape;302;p6"/>
          <p:cNvSpPr txBox="1">
            <a:spLocks noGrp="1"/>
          </p:cNvSpPr>
          <p:nvPr>
            <p:ph type="body" idx="1"/>
          </p:nvPr>
        </p:nvSpPr>
        <p:spPr>
          <a:xfrm>
            <a:off x="742725" y="2227229"/>
            <a:ext cx="3892200" cy="2232900"/>
          </a:xfrm>
          <a:prstGeom prst="rect">
            <a:avLst/>
          </a:prstGeom>
        </p:spPr>
        <p:txBody>
          <a:bodyPr spcFirstLastPara="1" wrap="square" lIns="91425" tIns="91425" rIns="91425" bIns="91425" anchor="t" anchorCtr="0"/>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03" name="Google Shape;303;p6"/>
          <p:cNvSpPr txBox="1">
            <a:spLocks noGrp="1"/>
          </p:cNvSpPr>
          <p:nvPr>
            <p:ph type="sldNum" idx="12"/>
          </p:nvPr>
        </p:nvSpPr>
        <p:spPr>
          <a:xfrm>
            <a:off x="8556784" y="4749851"/>
            <a:ext cx="548700" cy="393600"/>
          </a:xfrm>
          <a:prstGeom prst="rect">
            <a:avLst/>
          </a:prstGeom>
          <a:noFill/>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4" name="Google Shape;304;p6"/>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7"/>
          <p:cNvGrpSpPr/>
          <p:nvPr/>
        </p:nvGrpSpPr>
        <p:grpSpPr>
          <a:xfrm>
            <a:off x="892" y="-11"/>
            <a:ext cx="3037586" cy="2252645"/>
            <a:chOff x="892" y="-11"/>
            <a:chExt cx="3037586" cy="2252645"/>
          </a:xfrm>
        </p:grpSpPr>
        <p:sp>
          <p:nvSpPr>
            <p:cNvPr id="307" name="Google Shape;307;p7"/>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7"/>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7"/>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7"/>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6714243" y="3860093"/>
            <a:ext cx="2429755" cy="1286712"/>
            <a:chOff x="6714243" y="3860093"/>
            <a:chExt cx="2429755" cy="1286712"/>
          </a:xfrm>
        </p:grpSpPr>
        <p:sp>
          <p:nvSpPr>
            <p:cNvPr id="331" name="Google Shape;331;p7"/>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3" name="Google Shape;343;p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44" name="Google Shape;344;p7"/>
          <p:cNvSpPr txBox="1">
            <a:spLocks noGrp="1"/>
          </p:cNvSpPr>
          <p:nvPr>
            <p:ph type="body" idx="1"/>
          </p:nvPr>
        </p:nvSpPr>
        <p:spPr>
          <a:xfrm>
            <a:off x="1320025"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5" name="Google Shape;345;p7"/>
          <p:cNvSpPr txBox="1">
            <a:spLocks noGrp="1"/>
          </p:cNvSpPr>
          <p:nvPr>
            <p:ph type="body" idx="2"/>
          </p:nvPr>
        </p:nvSpPr>
        <p:spPr>
          <a:xfrm>
            <a:off x="4642177" y="1582625"/>
            <a:ext cx="3133500" cy="29553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346" name="Google Shape;346;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7"/>
        <p:cNvGrpSpPr/>
        <p:nvPr/>
      </p:nvGrpSpPr>
      <p:grpSpPr>
        <a:xfrm>
          <a:off x="0" y="0"/>
          <a:ext cx="0" cy="0"/>
          <a:chOff x="0" y="0"/>
          <a:chExt cx="0" cy="0"/>
        </a:xfrm>
      </p:grpSpPr>
      <p:grpSp>
        <p:nvGrpSpPr>
          <p:cNvPr id="348" name="Google Shape;348;p8"/>
          <p:cNvGrpSpPr/>
          <p:nvPr/>
        </p:nvGrpSpPr>
        <p:grpSpPr>
          <a:xfrm>
            <a:off x="6714243" y="3860093"/>
            <a:ext cx="2429755" cy="1286712"/>
            <a:chOff x="6714243" y="3860093"/>
            <a:chExt cx="2429755" cy="1286712"/>
          </a:xfrm>
        </p:grpSpPr>
        <p:sp>
          <p:nvSpPr>
            <p:cNvPr id="349" name="Google Shape;349;p8"/>
            <p:cNvSpPr/>
            <p:nvPr/>
          </p:nvSpPr>
          <p:spPr>
            <a:xfrm>
              <a:off x="7929952" y="3860093"/>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8536142" y="4182670"/>
              <a:ext cx="607856" cy="643356"/>
            </a:xfrm>
            <a:custGeom>
              <a:avLst/>
              <a:gdLst/>
              <a:ahLst/>
              <a:cxnLst/>
              <a:rect l="l" t="t" r="r" b="b"/>
              <a:pathLst>
                <a:path w="20427" h="20036" extrusionOk="0">
                  <a:moveTo>
                    <a:pt x="0" y="0"/>
                  </a:moveTo>
                  <a:lnTo>
                    <a:pt x="0" y="20036"/>
                  </a:lnTo>
                  <a:lnTo>
                    <a:pt x="20427" y="9990"/>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7322095" y="4825993"/>
              <a:ext cx="607886" cy="320811"/>
            </a:xfrm>
            <a:custGeom>
              <a:avLst/>
              <a:gdLst/>
              <a:ahLst/>
              <a:cxnLst/>
              <a:rect l="l" t="t" r="r" b="b"/>
              <a:pathLst>
                <a:path w="20428" h="9991" extrusionOk="0">
                  <a:moveTo>
                    <a:pt x="1" y="1"/>
                  </a:moveTo>
                  <a:lnTo>
                    <a:pt x="1" y="9991"/>
                  </a:lnTo>
                  <a:lnTo>
                    <a:pt x="20427"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7929952" y="4503448"/>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8536142" y="4825993"/>
              <a:ext cx="607856" cy="320811"/>
            </a:xfrm>
            <a:custGeom>
              <a:avLst/>
              <a:gdLst/>
              <a:ahLst/>
              <a:cxnLst/>
              <a:rect l="l" t="t" r="r" b="b"/>
              <a:pathLst>
                <a:path w="20427" h="9991" extrusionOk="0">
                  <a:moveTo>
                    <a:pt x="0" y="1"/>
                  </a:moveTo>
                  <a:lnTo>
                    <a:pt x="0" y="9991"/>
                  </a:lnTo>
                  <a:lnTo>
                    <a:pt x="20427" y="9991"/>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7322095" y="3860093"/>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8536142" y="3860093"/>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7929952" y="4182670"/>
              <a:ext cx="606220" cy="643356"/>
            </a:xfrm>
            <a:custGeom>
              <a:avLst/>
              <a:gdLst/>
              <a:ahLst/>
              <a:cxnLst/>
              <a:rect l="l" t="t" r="r" b="b"/>
              <a:pathLst>
                <a:path w="20372" h="20036" extrusionOk="0">
                  <a:moveTo>
                    <a:pt x="20371" y="0"/>
                  </a:moveTo>
                  <a:lnTo>
                    <a:pt x="0" y="9990"/>
                  </a:lnTo>
                  <a:lnTo>
                    <a:pt x="20371" y="20036"/>
                  </a:lnTo>
                  <a:lnTo>
                    <a:pt x="2037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732209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7929952" y="4825993"/>
              <a:ext cx="606220" cy="320811"/>
            </a:xfrm>
            <a:custGeom>
              <a:avLst/>
              <a:gdLst/>
              <a:ahLst/>
              <a:cxnLst/>
              <a:rect l="l" t="t" r="r" b="b"/>
              <a:pathLst>
                <a:path w="20372" h="9991" extrusionOk="0">
                  <a:moveTo>
                    <a:pt x="20371" y="1"/>
                  </a:moveTo>
                  <a:lnTo>
                    <a:pt x="0" y="9991"/>
                  </a:lnTo>
                  <a:lnTo>
                    <a:pt x="20371" y="9991"/>
                  </a:lnTo>
                  <a:lnTo>
                    <a:pt x="2037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853614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714243"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8"/>
          <p:cNvGrpSpPr/>
          <p:nvPr/>
        </p:nvGrpSpPr>
        <p:grpSpPr>
          <a:xfrm>
            <a:off x="892" y="-11"/>
            <a:ext cx="3037586" cy="2252645"/>
            <a:chOff x="892" y="-11"/>
            <a:chExt cx="3037586" cy="2252645"/>
          </a:xfrm>
        </p:grpSpPr>
        <p:sp>
          <p:nvSpPr>
            <p:cNvPr id="362" name="Google Shape;362;p8"/>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08719" y="965890"/>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1214909" y="1286669"/>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1822766" y="965890"/>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892"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08719" y="1286669"/>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892"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1214909" y="965890"/>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1214909" y="160924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2430592"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386" name="Google Shape;386;p8"/>
          <p:cNvSpPr txBox="1">
            <a:spLocks noGrp="1"/>
          </p:cNvSpPr>
          <p:nvPr>
            <p:ph type="body" idx="1"/>
          </p:nvPr>
        </p:nvSpPr>
        <p:spPr>
          <a:xfrm>
            <a:off x="1320025"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7" name="Google Shape;387;p8"/>
          <p:cNvSpPr txBox="1">
            <a:spLocks noGrp="1"/>
          </p:cNvSpPr>
          <p:nvPr>
            <p:ph type="body" idx="2"/>
          </p:nvPr>
        </p:nvSpPr>
        <p:spPr>
          <a:xfrm>
            <a:off x="3507463"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8" name="Google Shape;388;p8"/>
          <p:cNvSpPr txBox="1">
            <a:spLocks noGrp="1"/>
          </p:cNvSpPr>
          <p:nvPr>
            <p:ph type="body" idx="3"/>
          </p:nvPr>
        </p:nvSpPr>
        <p:spPr>
          <a:xfrm>
            <a:off x="5694901" y="1849075"/>
            <a:ext cx="2080800" cy="2656500"/>
          </a:xfrm>
          <a:prstGeom prst="rect">
            <a:avLst/>
          </a:prstGeom>
        </p:spPr>
        <p:txBody>
          <a:bodyPr spcFirstLastPara="1" wrap="square" lIns="91425" tIns="91425" rIns="91425" bIns="91425" anchor="t" anchorCtr="0"/>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9" name="Google Shape;389;p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0"/>
        <p:cNvGrpSpPr/>
        <p:nvPr/>
      </p:nvGrpSpPr>
      <p:grpSpPr>
        <a:xfrm>
          <a:off x="0" y="0"/>
          <a:ext cx="0" cy="0"/>
          <a:chOff x="0" y="0"/>
          <a:chExt cx="0" cy="0"/>
        </a:xfrm>
      </p:grpSpPr>
      <p:grpSp>
        <p:nvGrpSpPr>
          <p:cNvPr id="391" name="Google Shape;391;p9"/>
          <p:cNvGrpSpPr/>
          <p:nvPr/>
        </p:nvGrpSpPr>
        <p:grpSpPr>
          <a:xfrm rot="10800000" flipH="1">
            <a:off x="900" y="3856775"/>
            <a:ext cx="9143992" cy="1286721"/>
            <a:chOff x="900" y="0"/>
            <a:chExt cx="9143992" cy="1286721"/>
          </a:xfrm>
        </p:grpSpPr>
        <p:sp>
          <p:nvSpPr>
            <p:cNvPr id="392" name="Google Shape;392;p9"/>
            <p:cNvSpPr/>
            <p:nvPr/>
          </p:nvSpPr>
          <p:spPr>
            <a:xfrm>
              <a:off x="4878953" y="643320"/>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5488830" y="32254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8536629"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6706973" y="3225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4878953"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488830"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6097065"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706973"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7316850"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4878953" y="32254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5488830" y="64332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7926751"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8536629" y="321640"/>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6097065" y="32254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670696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4878953" y="0"/>
              <a:ext cx="609899"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5488830"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6097065" y="0"/>
              <a:ext cx="609929" cy="322577"/>
            </a:xfrm>
            <a:custGeom>
              <a:avLst/>
              <a:gdLst/>
              <a:ahLst/>
              <a:cxnLst/>
              <a:rect l="l" t="t" r="r" b="b"/>
              <a:pathLst>
                <a:path w="20428" h="10046" extrusionOk="0">
                  <a:moveTo>
                    <a:pt x="1"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8534993"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7926757"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7925909" y="321643"/>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flipH="1">
              <a:off x="7316858"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900" y="643324"/>
              <a:ext cx="609899"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610793" y="322545"/>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658671" y="863"/>
              <a:ext cx="608257"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1828968" y="3225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4266922" y="321642"/>
              <a:ext cx="609929"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900" y="0"/>
              <a:ext cx="609899"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610793" y="0"/>
              <a:ext cx="608257"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1219044"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1828968" y="0"/>
              <a:ext cx="609899"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438861" y="0"/>
              <a:ext cx="609929"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900" y="322545"/>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610793" y="643324"/>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048778" y="863"/>
              <a:ext cx="609899"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658671" y="321642"/>
              <a:ext cx="608257"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1219044" y="322545"/>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4266922" y="863"/>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900"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610793" y="0"/>
              <a:ext cx="608257"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1219044" y="0"/>
              <a:ext cx="609929"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266958" y="0"/>
              <a:ext cx="609899"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3657035" y="0"/>
              <a:ext cx="609899"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048784" y="0"/>
              <a:ext cx="608257"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2438861" y="0"/>
              <a:ext cx="609929"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3047936" y="321645"/>
              <a:ext cx="609899"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flipH="1">
              <a:off x="3658935" y="643332"/>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flipH="1">
              <a:off x="1219312" y="643329"/>
              <a:ext cx="609929"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0" name="Google Shape;440;p9"/>
          <p:cNvSpPr txBox="1">
            <a:spLocks noGrp="1"/>
          </p:cNvSpPr>
          <p:nvPr>
            <p:ph type="title"/>
          </p:nvPr>
        </p:nvSpPr>
        <p:spPr>
          <a:xfrm>
            <a:off x="0" y="0"/>
            <a:ext cx="9144000" cy="696300"/>
          </a:xfrm>
          <a:prstGeom prst="rect">
            <a:avLst/>
          </a:prstGeom>
        </p:spPr>
        <p:txBody>
          <a:bodyPr spcFirstLastPara="1" wrap="square" lIns="91425" tIns="91425" rIns="91425" bIns="91425" anchor="b" anchorCtr="0"/>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a:endParaRPr/>
          </a:p>
        </p:txBody>
      </p:sp>
      <p:sp>
        <p:nvSpPr>
          <p:cNvPr id="441" name="Google Shape;441;p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2"/>
        <p:cNvGrpSpPr/>
        <p:nvPr/>
      </p:nvGrpSpPr>
      <p:grpSpPr>
        <a:xfrm>
          <a:off x="0" y="0"/>
          <a:ext cx="0" cy="0"/>
          <a:chOff x="0" y="0"/>
          <a:chExt cx="0" cy="0"/>
        </a:xfrm>
      </p:grpSpPr>
      <p:grpSp>
        <p:nvGrpSpPr>
          <p:cNvPr id="443" name="Google Shape;443;p10"/>
          <p:cNvGrpSpPr/>
          <p:nvPr/>
        </p:nvGrpSpPr>
        <p:grpSpPr>
          <a:xfrm>
            <a:off x="4283712" y="3856784"/>
            <a:ext cx="4860278" cy="1286730"/>
            <a:chOff x="4283712" y="3856784"/>
            <a:chExt cx="4860278" cy="1286730"/>
          </a:xfrm>
        </p:grpSpPr>
        <p:sp>
          <p:nvSpPr>
            <p:cNvPr id="444" name="Google Shape;444;p10"/>
            <p:cNvSpPr/>
            <p:nvPr/>
          </p:nvSpPr>
          <p:spPr>
            <a:xfrm rot="10800000">
              <a:off x="8536133" y="3856784"/>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rot="10800000">
              <a:off x="7929943" y="4177563"/>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rot="10800000">
              <a:off x="4892393" y="4499245"/>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rot="10800000">
              <a:off x="8536133" y="4500140"/>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rot="10800000">
              <a:off x="7929943" y="4820919"/>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rot="10800000">
              <a:off x="7322087"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rot="10800000">
              <a:off x="6714260" y="4820919"/>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rot="10800000">
              <a:off x="6106404" y="4500140"/>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rot="10800000">
              <a:off x="8536133" y="4177563"/>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rot="10800000">
              <a:off x="7929943" y="3856784"/>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rot="10800000">
              <a:off x="5498583" y="4499245"/>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rot="10800000">
              <a:off x="4892393" y="4178466"/>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rot="10800000">
              <a:off x="7321266"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rot="10800000">
              <a:off x="8536133" y="4820919"/>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rot="10800000">
              <a:off x="7929943" y="4500140"/>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rot="10800000">
              <a:off x="7322087" y="4820919"/>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rot="10800000">
              <a:off x="4284531" y="4820919"/>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rot="10800000">
              <a:off x="4892387" y="4820919"/>
              <a:ext cx="607856" cy="322577"/>
            </a:xfrm>
            <a:custGeom>
              <a:avLst/>
              <a:gdLst/>
              <a:ahLst/>
              <a:cxnLst/>
              <a:rect l="l" t="t" r="r" b="b"/>
              <a:pathLst>
                <a:path w="20427" h="10046" extrusionOk="0">
                  <a:moveTo>
                    <a:pt x="0" y="0"/>
                  </a:moveTo>
                  <a:lnTo>
                    <a:pt x="20427" y="10046"/>
                  </a:lnTo>
                  <a:lnTo>
                    <a:pt x="20427"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rot="10800000">
              <a:off x="5500214" y="4820919"/>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rot="10800000">
              <a:off x="6106404" y="4820919"/>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rot="10800000" flipH="1">
              <a:off x="6713429" y="4183926"/>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rot="10800000">
              <a:off x="4283712" y="4500126"/>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10"/>
          <p:cNvSpPr txBox="1">
            <a:spLocks noGrp="1"/>
          </p:cNvSpPr>
          <p:nvPr>
            <p:ph type="body" idx="1"/>
          </p:nvPr>
        </p:nvSpPr>
        <p:spPr>
          <a:xfrm>
            <a:off x="457200" y="4101500"/>
            <a:ext cx="3539700" cy="519600"/>
          </a:xfrm>
          <a:prstGeom prst="rect">
            <a:avLst/>
          </a:prstGeom>
        </p:spPr>
        <p:txBody>
          <a:bodyPr spcFirstLastPara="1" wrap="square" lIns="91425" tIns="91425" rIns="91425" bIns="91425" anchor="t" anchorCtr="0"/>
          <a:lstStyle>
            <a:lvl1pPr marL="457200" lvl="0" indent="-228600">
              <a:spcBef>
                <a:spcPts val="360"/>
              </a:spcBef>
              <a:spcAft>
                <a:spcPts val="0"/>
              </a:spcAft>
              <a:buSzPts val="1600"/>
              <a:buNone/>
              <a:defRPr sz="1600"/>
            </a:lvl1pPr>
          </a:lstStyle>
          <a:p>
            <a:endParaRPr/>
          </a:p>
        </p:txBody>
      </p:sp>
      <p:sp>
        <p:nvSpPr>
          <p:cNvPr id="467" name="Google Shape;467;p1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468" name="Google Shape;468;p10"/>
          <p:cNvGrpSpPr/>
          <p:nvPr/>
        </p:nvGrpSpPr>
        <p:grpSpPr>
          <a:xfrm>
            <a:off x="892" y="-11"/>
            <a:ext cx="5467280" cy="1287607"/>
            <a:chOff x="892" y="-11"/>
            <a:chExt cx="5467280" cy="1287607"/>
          </a:xfrm>
        </p:grpSpPr>
        <p:sp>
          <p:nvSpPr>
            <p:cNvPr id="469" name="Google Shape;469;p10"/>
            <p:cNvSpPr/>
            <p:nvPr/>
          </p:nvSpPr>
          <p:spPr>
            <a:xfrm>
              <a:off x="892" y="643313"/>
              <a:ext cx="607856" cy="643388"/>
            </a:xfrm>
            <a:custGeom>
              <a:avLst/>
              <a:gdLst/>
              <a:ahLst/>
              <a:cxnLst/>
              <a:rect l="l" t="t" r="r" b="b"/>
              <a:pathLst>
                <a:path w="20427" h="20037" extrusionOk="0">
                  <a:moveTo>
                    <a:pt x="0" y="1"/>
                  </a:moveTo>
                  <a:lnTo>
                    <a:pt x="0" y="20037"/>
                  </a:lnTo>
                  <a:lnTo>
                    <a:pt x="20427"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0"/>
            <p:cNvSpPr/>
            <p:nvPr/>
          </p:nvSpPr>
          <p:spPr>
            <a:xfrm>
              <a:off x="608719" y="322534"/>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0"/>
            <p:cNvSpPr/>
            <p:nvPr/>
          </p:nvSpPr>
          <p:spPr>
            <a:xfrm>
              <a:off x="3646269" y="852"/>
              <a:ext cx="606220" cy="643388"/>
            </a:xfrm>
            <a:custGeom>
              <a:avLst/>
              <a:gdLst/>
              <a:ahLst/>
              <a:cxnLst/>
              <a:rect l="l" t="t" r="r" b="b"/>
              <a:pathLst>
                <a:path w="20372" h="20037" extrusionOk="0">
                  <a:moveTo>
                    <a:pt x="1" y="1"/>
                  </a:moveTo>
                  <a:lnTo>
                    <a:pt x="1" y="20037"/>
                  </a:lnTo>
                  <a:lnTo>
                    <a:pt x="20372" y="9991"/>
                  </a:lnTo>
                  <a:lnTo>
                    <a:pt x="1"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1822766"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4252459" y="321631"/>
              <a:ext cx="607886" cy="643388"/>
            </a:xfrm>
            <a:custGeom>
              <a:avLst/>
              <a:gdLst/>
              <a:ahLst/>
              <a:cxnLst/>
              <a:rect l="l" t="t" r="r" b="b"/>
              <a:pathLst>
                <a:path w="20428" h="20037" extrusionOk="0">
                  <a:moveTo>
                    <a:pt x="1" y="1"/>
                  </a:moveTo>
                  <a:lnTo>
                    <a:pt x="1" y="20037"/>
                  </a:lnTo>
                  <a:lnTo>
                    <a:pt x="20427" y="10047"/>
                  </a:lnTo>
                  <a:lnTo>
                    <a:pt x="1"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860316" y="852"/>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892" y="-11"/>
              <a:ext cx="607856" cy="643356"/>
            </a:xfrm>
            <a:custGeom>
              <a:avLst/>
              <a:gdLst/>
              <a:ahLst/>
              <a:cxnLst/>
              <a:rect l="l" t="t" r="r" b="b"/>
              <a:pathLst>
                <a:path w="20427" h="20036" extrusionOk="0">
                  <a:moveTo>
                    <a:pt x="0" y="0"/>
                  </a:moveTo>
                  <a:lnTo>
                    <a:pt x="0" y="20036"/>
                  </a:lnTo>
                  <a:lnTo>
                    <a:pt x="20427" y="10046"/>
                  </a:lnTo>
                  <a:lnTo>
                    <a:pt x="0"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608719" y="-11"/>
              <a:ext cx="606220" cy="322577"/>
            </a:xfrm>
            <a:custGeom>
              <a:avLst/>
              <a:gdLst/>
              <a:ahLst/>
              <a:cxnLst/>
              <a:rect l="l" t="t" r="r" b="b"/>
              <a:pathLst>
                <a:path w="20372" h="10046" extrusionOk="0">
                  <a:moveTo>
                    <a:pt x="1" y="0"/>
                  </a:moveTo>
                  <a:lnTo>
                    <a:pt x="1" y="10046"/>
                  </a:lnTo>
                  <a:lnTo>
                    <a:pt x="20372"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1214909"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1822766" y="-11"/>
              <a:ext cx="607856" cy="322577"/>
            </a:xfrm>
            <a:custGeom>
              <a:avLst/>
              <a:gdLst/>
              <a:ahLst/>
              <a:cxnLst/>
              <a:rect l="l" t="t" r="r" b="b"/>
              <a:pathLst>
                <a:path w="20427" h="10046" extrusionOk="0">
                  <a:moveTo>
                    <a:pt x="0" y="0"/>
                  </a:moveTo>
                  <a:lnTo>
                    <a:pt x="0" y="1004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2430592" y="-11"/>
              <a:ext cx="607886" cy="643356"/>
            </a:xfrm>
            <a:custGeom>
              <a:avLst/>
              <a:gdLst/>
              <a:ahLst/>
              <a:cxnLst/>
              <a:rect l="l" t="t" r="r" b="b"/>
              <a:pathLst>
                <a:path w="20428" h="20036" extrusionOk="0">
                  <a:moveTo>
                    <a:pt x="1" y="0"/>
                  </a:moveTo>
                  <a:lnTo>
                    <a:pt x="1" y="20036"/>
                  </a:lnTo>
                  <a:lnTo>
                    <a:pt x="20427" y="10046"/>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892" y="322534"/>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608719" y="643313"/>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3038442" y="852"/>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3646269" y="321631"/>
              <a:ext cx="606220" cy="643388"/>
            </a:xfrm>
            <a:custGeom>
              <a:avLst/>
              <a:gdLst/>
              <a:ahLst/>
              <a:cxnLst/>
              <a:rect l="l" t="t" r="r" b="b"/>
              <a:pathLst>
                <a:path w="20372" h="20037" extrusionOk="0">
                  <a:moveTo>
                    <a:pt x="20372" y="1"/>
                  </a:moveTo>
                  <a:lnTo>
                    <a:pt x="1" y="10047"/>
                  </a:lnTo>
                  <a:lnTo>
                    <a:pt x="20372" y="20037"/>
                  </a:lnTo>
                  <a:lnTo>
                    <a:pt x="20372"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1214909" y="322534"/>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4252459" y="852"/>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4252459" y="644208"/>
              <a:ext cx="607886" cy="643388"/>
            </a:xfrm>
            <a:custGeom>
              <a:avLst/>
              <a:gdLst/>
              <a:ahLst/>
              <a:cxnLst/>
              <a:rect l="l" t="t" r="r" b="b"/>
              <a:pathLst>
                <a:path w="20428" h="20037" extrusionOk="0">
                  <a:moveTo>
                    <a:pt x="20427" y="1"/>
                  </a:moveTo>
                  <a:lnTo>
                    <a:pt x="1" y="9991"/>
                  </a:lnTo>
                  <a:lnTo>
                    <a:pt x="20427" y="20036"/>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1822755"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892"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608719" y="-11"/>
              <a:ext cx="606220" cy="643356"/>
            </a:xfrm>
            <a:custGeom>
              <a:avLst/>
              <a:gdLst/>
              <a:ahLst/>
              <a:cxnLst/>
              <a:rect l="l" t="t" r="r" b="b"/>
              <a:pathLst>
                <a:path w="20372" h="20036" extrusionOk="0">
                  <a:moveTo>
                    <a:pt x="20372" y="0"/>
                  </a:moveTo>
                  <a:lnTo>
                    <a:pt x="1" y="10046"/>
                  </a:lnTo>
                  <a:lnTo>
                    <a:pt x="20372" y="20036"/>
                  </a:lnTo>
                  <a:lnTo>
                    <a:pt x="20372"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1214909" y="-11"/>
              <a:ext cx="607886" cy="322577"/>
            </a:xfrm>
            <a:custGeom>
              <a:avLst/>
              <a:gdLst/>
              <a:ahLst/>
              <a:cxnLst/>
              <a:rect l="l" t="t" r="r" b="b"/>
              <a:pathLst>
                <a:path w="20428" h="10046" extrusionOk="0">
                  <a:moveTo>
                    <a:pt x="1" y="0"/>
                  </a:moveTo>
                  <a:lnTo>
                    <a:pt x="20427" y="1004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4252495" y="-11"/>
              <a:ext cx="607856" cy="322577"/>
            </a:xfrm>
            <a:custGeom>
              <a:avLst/>
              <a:gdLst/>
              <a:ahLst/>
              <a:cxnLst/>
              <a:rect l="l" t="t" r="r" b="b"/>
              <a:pathLst>
                <a:path w="20427" h="10046" extrusionOk="0">
                  <a:moveTo>
                    <a:pt x="0" y="0"/>
                  </a:moveTo>
                  <a:lnTo>
                    <a:pt x="0"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0"/>
            <p:cNvSpPr/>
            <p:nvPr/>
          </p:nvSpPr>
          <p:spPr>
            <a:xfrm>
              <a:off x="3644639" y="-11"/>
              <a:ext cx="607856" cy="322577"/>
            </a:xfrm>
            <a:custGeom>
              <a:avLst/>
              <a:gdLst/>
              <a:ahLst/>
              <a:cxnLst/>
              <a:rect l="l" t="t" r="r" b="b"/>
              <a:pathLst>
                <a:path w="20427" h="10046" extrusionOk="0">
                  <a:moveTo>
                    <a:pt x="0" y="0"/>
                  </a:moveTo>
                  <a:lnTo>
                    <a:pt x="20427" y="1004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0"/>
            <p:cNvSpPr/>
            <p:nvPr/>
          </p:nvSpPr>
          <p:spPr>
            <a:xfrm>
              <a:off x="3038449" y="-11"/>
              <a:ext cx="606220" cy="322577"/>
            </a:xfrm>
            <a:custGeom>
              <a:avLst/>
              <a:gdLst/>
              <a:ahLst/>
              <a:cxnLst/>
              <a:rect l="l" t="t" r="r" b="b"/>
              <a:pathLst>
                <a:path w="20372" h="10046" extrusionOk="0">
                  <a:moveTo>
                    <a:pt x="0" y="0"/>
                  </a:moveTo>
                  <a:lnTo>
                    <a:pt x="0" y="10046"/>
                  </a:lnTo>
                  <a:lnTo>
                    <a:pt x="20371"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0"/>
            <p:cNvSpPr/>
            <p:nvPr/>
          </p:nvSpPr>
          <p:spPr>
            <a:xfrm>
              <a:off x="2430592" y="-11"/>
              <a:ext cx="607886" cy="322577"/>
            </a:xfrm>
            <a:custGeom>
              <a:avLst/>
              <a:gdLst/>
              <a:ahLst/>
              <a:cxnLst/>
              <a:rect l="l" t="t" r="r" b="b"/>
              <a:pathLst>
                <a:path w="20428" h="10046" extrusionOk="0">
                  <a:moveTo>
                    <a:pt x="1" y="0"/>
                  </a:moveTo>
                  <a:lnTo>
                    <a:pt x="20427" y="10046"/>
                  </a:lnTo>
                  <a:lnTo>
                    <a:pt x="20427" y="0"/>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0"/>
            <p:cNvSpPr/>
            <p:nvPr/>
          </p:nvSpPr>
          <p:spPr>
            <a:xfrm>
              <a:off x="3037603" y="3216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0"/>
            <p:cNvSpPr/>
            <p:nvPr/>
          </p:nvSpPr>
          <p:spPr>
            <a:xfrm flipH="1">
              <a:off x="2430592" y="643321"/>
              <a:ext cx="607886" cy="643388"/>
            </a:xfrm>
            <a:custGeom>
              <a:avLst/>
              <a:gdLst/>
              <a:ahLst/>
              <a:cxnLst/>
              <a:rect l="l" t="t" r="r" b="b"/>
              <a:pathLst>
                <a:path w="20428" h="20037" extrusionOk="0">
                  <a:moveTo>
                    <a:pt x="20427" y="1"/>
                  </a:moveTo>
                  <a:lnTo>
                    <a:pt x="1"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20025" y="866525"/>
            <a:ext cx="6455700" cy="6681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222222"/>
              </a:buClr>
              <a:buSzPts val="2400"/>
              <a:buFont typeface="Montserrat"/>
              <a:buNone/>
              <a:defRPr sz="2400" b="1">
                <a:solidFill>
                  <a:srgbClr val="222222"/>
                </a:solidFill>
                <a:latin typeface="Montserrat"/>
                <a:ea typeface="Montserrat"/>
                <a:cs typeface="Montserrat"/>
                <a:sym typeface="Montserrat"/>
              </a:defRPr>
            </a:lvl1pPr>
            <a:lvl2pPr lvl="1">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2pPr>
            <a:lvl3pPr lvl="2">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3pPr>
            <a:lvl4pPr lvl="3">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4pPr>
            <a:lvl5pPr lvl="4">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5pPr>
            <a:lvl6pPr lvl="5">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6pPr>
            <a:lvl7pPr lvl="6">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7pPr>
            <a:lvl8pPr lvl="7">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8pPr>
            <a:lvl9pPr lvl="8">
              <a:spcBef>
                <a:spcPts val="0"/>
              </a:spcBef>
              <a:spcAft>
                <a:spcPts val="0"/>
              </a:spcAft>
              <a:buClr>
                <a:srgbClr val="222222"/>
              </a:buClr>
              <a:buSzPts val="2400"/>
              <a:buFont typeface="Montserrat ExtraBold"/>
              <a:buNone/>
              <a:defRPr sz="2400">
                <a:solidFill>
                  <a:srgbClr val="222222"/>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1320025" y="1613274"/>
            <a:ext cx="6455700" cy="2902500"/>
          </a:xfrm>
          <a:prstGeom prst="rect">
            <a:avLst/>
          </a:prstGeom>
          <a:noFill/>
          <a:ln>
            <a:noFill/>
          </a:ln>
        </p:spPr>
        <p:txBody>
          <a:bodyPr spcFirstLastPara="1" wrap="square" lIns="91425" tIns="91425" rIns="91425" bIns="91425" anchor="t" anchorCtr="0"/>
          <a:lstStyle>
            <a:lvl1pPr marL="457200" lvl="0" indent="-368300">
              <a:spcBef>
                <a:spcPts val="60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1pPr>
            <a:lvl2pPr marL="914400" lvl="1"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2pPr>
            <a:lvl3pPr marL="1371600" lvl="2"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3pPr>
            <a:lvl4pPr marL="1828800" lvl="3" indent="-368300">
              <a:spcBef>
                <a:spcPts val="0"/>
              </a:spcBef>
              <a:spcAft>
                <a:spcPts val="0"/>
              </a:spcAft>
              <a:buClr>
                <a:srgbClr val="FFC800"/>
              </a:buClr>
              <a:buSzPts val="2200"/>
              <a:buFont typeface="Montserrat Light"/>
              <a:buChar char="◂"/>
              <a:defRPr sz="2200">
                <a:solidFill>
                  <a:srgbClr val="434343"/>
                </a:solidFill>
                <a:latin typeface="Montserrat Light"/>
                <a:ea typeface="Montserrat Light"/>
                <a:cs typeface="Montserrat Light"/>
                <a:sym typeface="Montserrat Light"/>
              </a:defRPr>
            </a:lvl4pPr>
            <a:lvl5pPr marL="2286000" lvl="4"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5pPr>
            <a:lvl6pPr marL="2743200" lvl="5"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6pPr>
            <a:lvl7pPr marL="3200400" lvl="6"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7pPr>
            <a:lvl8pPr marL="3657600" lvl="7"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8pPr>
            <a:lvl9pPr marL="4114800" lvl="8" indent="-368300">
              <a:spcBef>
                <a:spcPts val="0"/>
              </a:spcBef>
              <a:spcAft>
                <a:spcPts val="0"/>
              </a:spcAft>
              <a:buClr>
                <a:srgbClr val="434343"/>
              </a:buClr>
              <a:buSzPts val="2200"/>
              <a:buFont typeface="Montserrat Light"/>
              <a:buChar char="■"/>
              <a:defRPr sz="2200">
                <a:solidFill>
                  <a:srgbClr val="434343"/>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lt1"/>
                </a:solidFill>
                <a:latin typeface="Montserrat"/>
                <a:ea typeface="Montserrat"/>
                <a:cs typeface="Montserrat"/>
                <a:sym typeface="Montserrat"/>
              </a:defRPr>
            </a:lvl1pPr>
            <a:lvl2pPr lvl="1" algn="r">
              <a:buNone/>
              <a:defRPr sz="1300" b="1">
                <a:solidFill>
                  <a:schemeClr val="lt1"/>
                </a:solidFill>
                <a:latin typeface="Montserrat"/>
                <a:ea typeface="Montserrat"/>
                <a:cs typeface="Montserrat"/>
                <a:sym typeface="Montserrat"/>
              </a:defRPr>
            </a:lvl2pPr>
            <a:lvl3pPr lvl="2" algn="r">
              <a:buNone/>
              <a:defRPr sz="1300" b="1">
                <a:solidFill>
                  <a:schemeClr val="lt1"/>
                </a:solidFill>
                <a:latin typeface="Montserrat"/>
                <a:ea typeface="Montserrat"/>
                <a:cs typeface="Montserrat"/>
                <a:sym typeface="Montserrat"/>
              </a:defRPr>
            </a:lvl3pPr>
            <a:lvl4pPr lvl="3" algn="r">
              <a:buNone/>
              <a:defRPr sz="1300" b="1">
                <a:solidFill>
                  <a:schemeClr val="lt1"/>
                </a:solidFill>
                <a:latin typeface="Montserrat"/>
                <a:ea typeface="Montserrat"/>
                <a:cs typeface="Montserrat"/>
                <a:sym typeface="Montserrat"/>
              </a:defRPr>
            </a:lvl4pPr>
            <a:lvl5pPr lvl="4" algn="r">
              <a:buNone/>
              <a:defRPr sz="1300" b="1">
                <a:solidFill>
                  <a:schemeClr val="lt1"/>
                </a:solidFill>
                <a:latin typeface="Montserrat"/>
                <a:ea typeface="Montserrat"/>
                <a:cs typeface="Montserrat"/>
                <a:sym typeface="Montserrat"/>
              </a:defRPr>
            </a:lvl5pPr>
            <a:lvl6pPr lvl="5" algn="r">
              <a:buNone/>
              <a:defRPr sz="1300" b="1">
                <a:solidFill>
                  <a:schemeClr val="lt1"/>
                </a:solidFill>
                <a:latin typeface="Montserrat"/>
                <a:ea typeface="Montserrat"/>
                <a:cs typeface="Montserrat"/>
                <a:sym typeface="Montserrat"/>
              </a:defRPr>
            </a:lvl6pPr>
            <a:lvl7pPr lvl="6" algn="r">
              <a:buNone/>
              <a:defRPr sz="1300" b="1">
                <a:solidFill>
                  <a:schemeClr val="lt1"/>
                </a:solidFill>
                <a:latin typeface="Montserrat"/>
                <a:ea typeface="Montserrat"/>
                <a:cs typeface="Montserrat"/>
                <a:sym typeface="Montserrat"/>
              </a:defRPr>
            </a:lvl7pPr>
            <a:lvl8pPr lvl="7" algn="r">
              <a:buNone/>
              <a:defRPr sz="1300" b="1">
                <a:solidFill>
                  <a:schemeClr val="lt1"/>
                </a:solidFill>
                <a:latin typeface="Montserrat"/>
                <a:ea typeface="Montserrat"/>
                <a:cs typeface="Montserrat"/>
                <a:sym typeface="Montserrat"/>
              </a:defRPr>
            </a:lvl8pPr>
            <a:lvl9pPr lvl="8" algn="r">
              <a:buNone/>
              <a:defRPr sz="1300" b="1">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8" Type="http://schemas.openxmlformats.org/officeDocument/2006/relationships/hyperlink" Target="https://spinoff.nasa.gov/Spinoff2010/cg_2.html" TargetMode="External"/><Relationship Id="rId3" Type="http://schemas.openxmlformats.org/officeDocument/2006/relationships/hyperlink" Target="http://learn.linksprite.com/pcduino/pcduino-hardware-basic-and-improve/cell-phone-communicate-with-pcduino-via-bluetooth/" TargetMode="External"/><Relationship Id="rId7" Type="http://schemas.openxmlformats.org/officeDocument/2006/relationships/hyperlink" Target="http://i.ebayimg.com/images/i/161791836580-0-1/s-l1000.jpg"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www.kice.com.sa/wp-content/uploads/2014/07/conveyor_GeneralLayout.png" TargetMode="External"/><Relationship Id="rId5" Type="http://schemas.openxmlformats.org/officeDocument/2006/relationships/hyperlink" Target="https://web-b-ebscohost-com.proxy.binghamton.edu/ehost/ebookviewer/ebook/bmxlYmtfXzMyOTA0NF9fQU41?sid=775916f0-ce91-46d3-9fa1-7550c4021275@sessionmgr120&amp;vid=0&amp;format=EB&amp;lpid=lp_171&amp;rid=0" TargetMode="External"/><Relationship Id="rId4" Type="http://schemas.openxmlformats.org/officeDocument/2006/relationships/hyperlink" Target="https://cdn3.iconfinder.com/data/icons/seo-glyph-2/24/task-512.png" TargetMode="External"/><Relationship Id="rId9" Type="http://schemas.openxmlformats.org/officeDocument/2006/relationships/hyperlink" Target="https://www.mouser.com/applications/dont-ignore-the-brushed-dc-moto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15"/>
          <p:cNvSpPr txBox="1">
            <a:spLocks noGrp="1"/>
          </p:cNvSpPr>
          <p:nvPr>
            <p:ph type="ctrTitle"/>
          </p:nvPr>
        </p:nvSpPr>
        <p:spPr>
          <a:xfrm>
            <a:off x="685800" y="1991825"/>
            <a:ext cx="52650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a:t>Safe Automatic Delivery - Alternative Design #3</a:t>
            </a:r>
            <a:endParaRPr sz="3600"/>
          </a:p>
        </p:txBody>
      </p:sp>
      <p:sp>
        <p:nvSpPr>
          <p:cNvPr id="636" name="Google Shape;636;p15"/>
          <p:cNvSpPr txBox="1">
            <a:spLocks noGrp="1"/>
          </p:cNvSpPr>
          <p:nvPr>
            <p:ph type="subTitle" idx="4294967295"/>
          </p:nvPr>
        </p:nvSpPr>
        <p:spPr>
          <a:xfrm>
            <a:off x="788875" y="3358675"/>
            <a:ext cx="4910100" cy="577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Michael Sypa &amp; Daniel Fee</a:t>
            </a:r>
            <a:endParaRPr/>
          </a:p>
          <a:p>
            <a:pPr marL="0" lvl="0" indent="0" algn="l" rtl="0">
              <a:spcBef>
                <a:spcPts val="600"/>
              </a:spcBef>
              <a:spcAft>
                <a:spcPts val="0"/>
              </a:spcAft>
              <a:buNone/>
            </a:pPr>
            <a:r>
              <a:rPr lang="en"/>
              <a:t>EDD 104, Section 55</a:t>
            </a:r>
            <a:endParaRPr/>
          </a:p>
        </p:txBody>
      </p:sp>
      <p:sp>
        <p:nvSpPr>
          <p:cNvPr id="637" name="Google Shape;637;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24"/>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Bluetooth and Home Appliance Communication Adapter</a:t>
            </a:r>
            <a:endParaRPr/>
          </a:p>
        </p:txBody>
      </p:sp>
      <p:sp>
        <p:nvSpPr>
          <p:cNvPr id="707" name="Google Shape;707;p24"/>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Bluetooth microchip installed in toaster oven</a:t>
            </a:r>
            <a:endParaRPr/>
          </a:p>
          <a:p>
            <a:pPr marL="457200" lvl="0" indent="-368300" algn="l" rtl="0">
              <a:spcBef>
                <a:spcPts val="0"/>
              </a:spcBef>
              <a:spcAft>
                <a:spcPts val="0"/>
              </a:spcAft>
              <a:buSzPts val="2200"/>
              <a:buChar char="◂"/>
            </a:pPr>
            <a:r>
              <a:rPr lang="en"/>
              <a:t>UART technology</a:t>
            </a:r>
            <a:endParaRPr/>
          </a:p>
          <a:p>
            <a:pPr marL="457200" lvl="0" indent="-368300" algn="l" rtl="0">
              <a:spcBef>
                <a:spcPts val="0"/>
              </a:spcBef>
              <a:spcAft>
                <a:spcPts val="0"/>
              </a:spcAft>
              <a:buSzPts val="2200"/>
              <a:buChar char="◂"/>
            </a:pPr>
            <a:r>
              <a:rPr lang="en"/>
              <a:t>Phone app</a:t>
            </a:r>
            <a:endParaRPr/>
          </a:p>
        </p:txBody>
      </p:sp>
      <p:pic>
        <p:nvPicPr>
          <p:cNvPr id="708" name="Google Shape;708;p24"/>
          <p:cNvPicPr preferRelativeResize="0"/>
          <p:nvPr/>
        </p:nvPicPr>
        <p:blipFill>
          <a:blip r:embed="rId3">
            <a:alphaModFix/>
          </a:blip>
          <a:stretch>
            <a:fillRect/>
          </a:stretch>
        </p:blipFill>
        <p:spPr>
          <a:xfrm>
            <a:off x="4430525" y="2455550"/>
            <a:ext cx="4506050" cy="2327975"/>
          </a:xfrm>
          <a:prstGeom prst="rect">
            <a:avLst/>
          </a:prstGeom>
          <a:noFill/>
          <a:ln>
            <a:noFill/>
          </a:ln>
        </p:spPr>
      </p:pic>
      <p:sp>
        <p:nvSpPr>
          <p:cNvPr id="709" name="Google Shape;709;p24"/>
          <p:cNvSpPr txBox="1"/>
          <p:nvPr/>
        </p:nvSpPr>
        <p:spPr>
          <a:xfrm>
            <a:off x="4521248" y="2530045"/>
            <a:ext cx="1785900" cy="146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25"/>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Automatic Door</a:t>
            </a:r>
            <a:endParaRPr/>
          </a:p>
        </p:txBody>
      </p:sp>
      <p:sp>
        <p:nvSpPr>
          <p:cNvPr id="716" name="Google Shape;716;p25"/>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Activated when timer stops</a:t>
            </a:r>
            <a:endParaRPr/>
          </a:p>
          <a:p>
            <a:pPr marL="457200" lvl="0" indent="-368300" algn="l" rtl="0">
              <a:spcBef>
                <a:spcPts val="0"/>
              </a:spcBef>
              <a:spcAft>
                <a:spcPts val="0"/>
              </a:spcAft>
              <a:buSzPts val="2200"/>
              <a:buChar char="◂"/>
            </a:pPr>
            <a:r>
              <a:rPr lang="en"/>
              <a:t>Controlled by DC motors</a:t>
            </a:r>
            <a:endParaRPr/>
          </a:p>
          <a:p>
            <a:pPr marL="457200" lvl="0" indent="-368300" algn="l" rtl="0">
              <a:spcBef>
                <a:spcPts val="0"/>
              </a:spcBef>
              <a:spcAft>
                <a:spcPts val="0"/>
              </a:spcAft>
              <a:buSzPts val="2200"/>
              <a:buChar char="◂"/>
            </a:pPr>
            <a:r>
              <a:rPr lang="en"/>
              <a:t>Low power system to comply with wattage allowance</a:t>
            </a:r>
            <a:endParaRPr/>
          </a:p>
        </p:txBody>
      </p:sp>
      <p:pic>
        <p:nvPicPr>
          <p:cNvPr id="717" name="Google Shape;717;p25"/>
          <p:cNvPicPr preferRelativeResize="0"/>
          <p:nvPr/>
        </p:nvPicPr>
        <p:blipFill>
          <a:blip r:embed="rId3">
            <a:alphaModFix/>
          </a:blip>
          <a:stretch>
            <a:fillRect/>
          </a:stretch>
        </p:blipFill>
        <p:spPr>
          <a:xfrm>
            <a:off x="6052975" y="-32875"/>
            <a:ext cx="2556600" cy="2466900"/>
          </a:xfrm>
          <a:prstGeom prst="rect">
            <a:avLst/>
          </a:prstGeom>
          <a:noFill/>
          <a:ln>
            <a:noFill/>
          </a:ln>
        </p:spPr>
      </p:pic>
      <p:pic>
        <p:nvPicPr>
          <p:cNvPr id="718" name="Google Shape;718;p25"/>
          <p:cNvPicPr preferRelativeResize="0"/>
          <p:nvPr/>
        </p:nvPicPr>
        <p:blipFill>
          <a:blip r:embed="rId4">
            <a:alphaModFix/>
          </a:blip>
          <a:stretch>
            <a:fillRect/>
          </a:stretch>
        </p:blipFill>
        <p:spPr>
          <a:xfrm rot="-5400000">
            <a:off x="2466213" y="1626463"/>
            <a:ext cx="1950275" cy="4942350"/>
          </a:xfrm>
          <a:prstGeom prst="rect">
            <a:avLst/>
          </a:prstGeom>
          <a:noFill/>
          <a:ln>
            <a:noFill/>
          </a:ln>
        </p:spPr>
      </p:pic>
      <p:sp>
        <p:nvSpPr>
          <p:cNvPr id="719" name="Google Shape;719;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26"/>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Introduction of the Alternative Design</a:t>
            </a:r>
            <a:endParaRPr/>
          </a:p>
        </p:txBody>
      </p:sp>
      <p:sp>
        <p:nvSpPr>
          <p:cNvPr id="725" name="Google Shape;725;p26"/>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Solid Edge</a:t>
            </a:r>
            <a:br>
              <a:rPr lang="en"/>
            </a:br>
            <a:r>
              <a:rPr lang="en"/>
              <a:t>MATLAB</a:t>
            </a:r>
            <a:endParaRPr/>
          </a:p>
        </p:txBody>
      </p:sp>
      <p:sp>
        <p:nvSpPr>
          <p:cNvPr id="726" name="Google Shape;726;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2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First Tier Requirements</a:t>
            </a:r>
            <a:endParaRPr/>
          </a:p>
        </p:txBody>
      </p:sp>
      <p:sp>
        <p:nvSpPr>
          <p:cNvPr id="732" name="Google Shape;732;p2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[TFTB 1.1] The appliance shall be operational by the blind.</a:t>
            </a:r>
            <a:endParaRPr/>
          </a:p>
          <a:p>
            <a:pPr marL="457200" lvl="0" indent="-342900" algn="l" rtl="0">
              <a:spcBef>
                <a:spcPts val="600"/>
              </a:spcBef>
              <a:spcAft>
                <a:spcPts val="0"/>
              </a:spcAft>
              <a:buSzPts val="1800"/>
              <a:buChar char="◂"/>
            </a:pPr>
            <a:r>
              <a:rPr lang="en" sz="1800"/>
              <a:t>The knobs will be safe to touch labeled with Braille and the food will be easily accessed. Can be showed in Solid Edge.</a:t>
            </a:r>
            <a:endParaRPr sz="1800"/>
          </a:p>
          <a:p>
            <a:pPr marL="0" lvl="0" indent="0" algn="l" rtl="0">
              <a:spcBef>
                <a:spcPts val="600"/>
              </a:spcBef>
              <a:spcAft>
                <a:spcPts val="0"/>
              </a:spcAft>
              <a:buNone/>
            </a:pPr>
            <a:r>
              <a:rPr lang="en"/>
              <a:t>[TFTB 1.2] The appliance shall be safe for the primary users.</a:t>
            </a:r>
            <a:endParaRPr/>
          </a:p>
          <a:p>
            <a:pPr marL="457200" lvl="0" indent="-342900" algn="l" rtl="0">
              <a:spcBef>
                <a:spcPts val="600"/>
              </a:spcBef>
              <a:spcAft>
                <a:spcPts val="0"/>
              </a:spcAft>
              <a:buSzPts val="1800"/>
              <a:buChar char="◂"/>
            </a:pPr>
            <a:r>
              <a:rPr lang="en" sz="1800"/>
              <a:t>Use high insulative materials like Silica Aerogel and deliver the food to the user.</a:t>
            </a:r>
            <a:endParaRPr sz="1800"/>
          </a:p>
        </p:txBody>
      </p:sp>
      <p:sp>
        <p:nvSpPr>
          <p:cNvPr id="733" name="Google Shape;733;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2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First Tier Requirements</a:t>
            </a:r>
            <a:endParaRPr/>
          </a:p>
        </p:txBody>
      </p:sp>
      <p:sp>
        <p:nvSpPr>
          <p:cNvPr id="739" name="Google Shape;739;p2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[TFTB 1.3] The appliance shall provide accessible controls to the users.</a:t>
            </a:r>
            <a:endParaRPr/>
          </a:p>
          <a:p>
            <a:pPr marL="457200" lvl="0" indent="-342900" algn="l" rtl="0">
              <a:spcBef>
                <a:spcPts val="600"/>
              </a:spcBef>
              <a:spcAft>
                <a:spcPts val="0"/>
              </a:spcAft>
              <a:buSzPts val="1800"/>
              <a:buChar char="◂"/>
            </a:pPr>
            <a:r>
              <a:rPr lang="en" sz="1800"/>
              <a:t>Simple, insulated control panel with Braille and Sound and Bluetooth notifications.</a:t>
            </a:r>
            <a:endParaRPr sz="1800"/>
          </a:p>
          <a:p>
            <a:pPr marL="0" lvl="0" indent="0" algn="l" rtl="0">
              <a:spcBef>
                <a:spcPts val="600"/>
              </a:spcBef>
              <a:spcAft>
                <a:spcPts val="0"/>
              </a:spcAft>
              <a:buClr>
                <a:schemeClr val="dk1"/>
              </a:buClr>
              <a:buSzPts val="1100"/>
              <a:buFont typeface="Arial"/>
              <a:buNone/>
            </a:pPr>
            <a:r>
              <a:rPr lang="en"/>
              <a:t>[TFTB 1.4] The appliance shall provide an assortment of food preparation choices. (just like a regular toaster oven)</a:t>
            </a:r>
            <a:endParaRPr/>
          </a:p>
          <a:p>
            <a:pPr marL="457200" lvl="0" indent="-342900" algn="l" rtl="0">
              <a:spcBef>
                <a:spcPts val="600"/>
              </a:spcBef>
              <a:spcAft>
                <a:spcPts val="0"/>
              </a:spcAft>
              <a:buSzPts val="1800"/>
              <a:buChar char="◂"/>
            </a:pPr>
            <a:r>
              <a:rPr lang="en" sz="1800"/>
              <a:t>Alternative design does not modify cooking functionality.</a:t>
            </a:r>
            <a:endParaRPr sz="1800"/>
          </a:p>
        </p:txBody>
      </p:sp>
      <p:sp>
        <p:nvSpPr>
          <p:cNvPr id="740" name="Google Shape;740;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2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First Tier Requirements</a:t>
            </a:r>
            <a:endParaRPr/>
          </a:p>
        </p:txBody>
      </p:sp>
      <p:sp>
        <p:nvSpPr>
          <p:cNvPr id="746" name="Google Shape;746;p2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[TFTB 1.5] The appliance shall abide by all applicable standards.</a:t>
            </a:r>
            <a:endParaRPr/>
          </a:p>
          <a:p>
            <a:pPr marL="457200" lvl="0" indent="-368300" algn="l" rtl="0">
              <a:spcBef>
                <a:spcPts val="600"/>
              </a:spcBef>
              <a:spcAft>
                <a:spcPts val="0"/>
              </a:spcAft>
              <a:buSzPts val="2200"/>
              <a:buChar char="◂"/>
            </a:pPr>
            <a:r>
              <a:rPr lang="en"/>
              <a:t>Basing our model off of a basic toaster oven.</a:t>
            </a:r>
            <a:endParaRPr/>
          </a:p>
        </p:txBody>
      </p:sp>
      <p:sp>
        <p:nvSpPr>
          <p:cNvPr id="747" name="Google Shape;747;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1"/>
        <p:cNvGrpSpPr/>
        <p:nvPr/>
      </p:nvGrpSpPr>
      <p:grpSpPr>
        <a:xfrm>
          <a:off x="0" y="0"/>
          <a:ext cx="0" cy="0"/>
          <a:chOff x="0" y="0"/>
          <a:chExt cx="0" cy="0"/>
        </a:xfrm>
      </p:grpSpPr>
      <p:sp>
        <p:nvSpPr>
          <p:cNvPr id="752" name="Google Shape;752;p3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Criteria Summaries Paul and Beitz</a:t>
            </a:r>
            <a:endParaRPr/>
          </a:p>
        </p:txBody>
      </p:sp>
      <p:sp>
        <p:nvSpPr>
          <p:cNvPr id="753" name="Google Shape;753;p30"/>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Structure (0.15)</a:t>
            </a:r>
            <a:endParaRPr/>
          </a:p>
          <a:p>
            <a:pPr marL="457200" lvl="0" indent="-368300" algn="l" rtl="0">
              <a:spcBef>
                <a:spcPts val="0"/>
              </a:spcBef>
              <a:spcAft>
                <a:spcPts val="0"/>
              </a:spcAft>
              <a:buSzPts val="2200"/>
              <a:buChar char="◂"/>
            </a:pPr>
            <a:r>
              <a:rPr lang="en"/>
              <a:t>Usability (0.25)</a:t>
            </a:r>
            <a:endParaRPr/>
          </a:p>
          <a:p>
            <a:pPr marL="457200" lvl="0" indent="-368300" algn="l" rtl="0">
              <a:spcBef>
                <a:spcPts val="0"/>
              </a:spcBef>
              <a:spcAft>
                <a:spcPts val="0"/>
              </a:spcAft>
              <a:buSzPts val="2200"/>
              <a:buChar char="◂"/>
            </a:pPr>
            <a:r>
              <a:rPr lang="en"/>
              <a:t>Performance (0.20)</a:t>
            </a:r>
            <a:endParaRPr/>
          </a:p>
          <a:p>
            <a:pPr marL="457200" lvl="0" indent="-368300" algn="l" rtl="0">
              <a:spcBef>
                <a:spcPts val="0"/>
              </a:spcBef>
              <a:spcAft>
                <a:spcPts val="0"/>
              </a:spcAft>
              <a:buSzPts val="2200"/>
              <a:buChar char="◂"/>
            </a:pPr>
            <a:r>
              <a:rPr lang="en"/>
              <a:t>Safety (0.30)</a:t>
            </a:r>
            <a:endParaRPr/>
          </a:p>
          <a:p>
            <a:pPr marL="457200" lvl="0" indent="-368300" algn="l" rtl="0">
              <a:spcBef>
                <a:spcPts val="0"/>
              </a:spcBef>
              <a:spcAft>
                <a:spcPts val="0"/>
              </a:spcAft>
              <a:buSzPts val="2200"/>
              <a:buChar char="◂"/>
            </a:pPr>
            <a:r>
              <a:rPr lang="en"/>
              <a:t>Cost (0.10)</a:t>
            </a:r>
            <a:endParaRPr/>
          </a:p>
        </p:txBody>
      </p:sp>
      <p:sp>
        <p:nvSpPr>
          <p:cNvPr id="754" name="Google Shape;754;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Structure</a:t>
            </a:r>
            <a:endParaRPr/>
          </a:p>
        </p:txBody>
      </p:sp>
      <p:sp>
        <p:nvSpPr>
          <p:cNvPr id="760" name="Google Shape;760;p31"/>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[STR 2.1] The appliance shall provide enough room to fit an assortment of food choices. {TFTB 1.5} </a:t>
            </a:r>
            <a:endParaRPr/>
          </a:p>
          <a:p>
            <a:pPr marL="457200" lvl="0" indent="-342900" algn="l" rtl="0">
              <a:spcBef>
                <a:spcPts val="600"/>
              </a:spcBef>
              <a:spcAft>
                <a:spcPts val="0"/>
              </a:spcAft>
              <a:buClr>
                <a:schemeClr val="dk2"/>
              </a:buClr>
              <a:buSzPts val="1800"/>
              <a:buFont typeface="Playfair Display"/>
              <a:buChar char="◂"/>
            </a:pPr>
            <a:r>
              <a:rPr lang="en" sz="1800"/>
              <a:t>Average sized dimensions, conveyor belt and extra motors do not interfere, can be shown in Solid Edge model</a:t>
            </a:r>
            <a:endParaRPr sz="1800">
              <a:solidFill>
                <a:schemeClr val="dk2"/>
              </a:solidFill>
              <a:latin typeface="Playfair Display"/>
              <a:ea typeface="Playfair Display"/>
              <a:cs typeface="Playfair Display"/>
              <a:sym typeface="Playfair Display"/>
            </a:endParaRPr>
          </a:p>
          <a:p>
            <a:pPr marL="0" lvl="0" indent="0" algn="l" rtl="0">
              <a:spcBef>
                <a:spcPts val="600"/>
              </a:spcBef>
              <a:spcAft>
                <a:spcPts val="0"/>
              </a:spcAft>
              <a:buNone/>
            </a:pPr>
            <a:r>
              <a:rPr lang="en">
                <a:solidFill>
                  <a:schemeClr val="dk2"/>
                </a:solidFill>
              </a:rPr>
              <a:t>[STR 2.2] The appliance shall be structurally stable free of external supports. {TFTB 1.1 &amp; 1.2}</a:t>
            </a:r>
            <a:endParaRPr>
              <a:solidFill>
                <a:schemeClr val="dk2"/>
              </a:solidFill>
            </a:endParaRPr>
          </a:p>
          <a:p>
            <a:pPr marL="457200" lvl="0" indent="-342900" algn="l" rtl="0">
              <a:spcBef>
                <a:spcPts val="600"/>
              </a:spcBef>
              <a:spcAft>
                <a:spcPts val="0"/>
              </a:spcAft>
              <a:buClr>
                <a:schemeClr val="dk2"/>
              </a:buClr>
              <a:buSzPts val="1800"/>
              <a:buChar char="◂"/>
            </a:pPr>
            <a:r>
              <a:rPr lang="en" sz="1800">
                <a:solidFill>
                  <a:schemeClr val="dk2"/>
                </a:solidFill>
              </a:rPr>
              <a:t>Box shaped structure, sits on rubber feet can be shown in diagrams and Solid Edge.</a:t>
            </a:r>
            <a:endParaRPr sz="1800">
              <a:solidFill>
                <a:schemeClr val="dk2"/>
              </a:solidFill>
            </a:endParaRPr>
          </a:p>
          <a:p>
            <a:pPr marL="0" lvl="0" indent="0" algn="l" rtl="0">
              <a:spcBef>
                <a:spcPts val="600"/>
              </a:spcBef>
              <a:spcAft>
                <a:spcPts val="0"/>
              </a:spcAft>
              <a:buNone/>
            </a:pPr>
            <a:endParaRPr sz="1800">
              <a:solidFill>
                <a:schemeClr val="dk2"/>
              </a:solidFill>
              <a:latin typeface="Playfair Display"/>
              <a:ea typeface="Playfair Display"/>
              <a:cs typeface="Playfair Display"/>
              <a:sym typeface="Playfair Display"/>
            </a:endParaRPr>
          </a:p>
          <a:p>
            <a:pPr marL="0" lvl="0" indent="0" algn="l" rtl="0">
              <a:spcBef>
                <a:spcPts val="600"/>
              </a:spcBef>
              <a:spcAft>
                <a:spcPts val="0"/>
              </a:spcAft>
              <a:buClr>
                <a:schemeClr val="dk2"/>
              </a:buClr>
              <a:buSzPts val="1100"/>
              <a:buFont typeface="Arial"/>
              <a:buNone/>
            </a:pPr>
            <a:endParaRPr sz="1800">
              <a:solidFill>
                <a:schemeClr val="dk2"/>
              </a:solidFill>
              <a:latin typeface="Playfair Display"/>
              <a:ea typeface="Playfair Display"/>
              <a:cs typeface="Playfair Display"/>
              <a:sym typeface="Playfair Display"/>
            </a:endParaRPr>
          </a:p>
        </p:txBody>
      </p:sp>
      <p:sp>
        <p:nvSpPr>
          <p:cNvPr id="761" name="Google Shape;761;p3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65"/>
        <p:cNvGrpSpPr/>
        <p:nvPr/>
      </p:nvGrpSpPr>
      <p:grpSpPr>
        <a:xfrm>
          <a:off x="0" y="0"/>
          <a:ext cx="0" cy="0"/>
          <a:chOff x="0" y="0"/>
          <a:chExt cx="0" cy="0"/>
        </a:xfrm>
      </p:grpSpPr>
      <p:sp>
        <p:nvSpPr>
          <p:cNvPr id="766" name="Google Shape;766;p3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Structure Contd.</a:t>
            </a:r>
            <a:endParaRPr/>
          </a:p>
        </p:txBody>
      </p:sp>
      <p:sp>
        <p:nvSpPr>
          <p:cNvPr id="767" name="Google Shape;767;p32"/>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[STR 2.3] The appliance opening shall have at least have one degree of freedom. {TFTB 1.3}</a:t>
            </a:r>
            <a:endParaRPr/>
          </a:p>
          <a:p>
            <a:pPr marL="457200" lvl="0" indent="-342900" algn="l" rtl="0">
              <a:spcBef>
                <a:spcPts val="600"/>
              </a:spcBef>
              <a:spcAft>
                <a:spcPts val="0"/>
              </a:spcAft>
              <a:buSzPts val="1800"/>
              <a:buChar char="◂"/>
            </a:pPr>
            <a:r>
              <a:rPr lang="en" sz="1800"/>
              <a:t>Automatic Door with motors that open from one end of the device can be shown in Solid Edge models</a:t>
            </a:r>
            <a:endParaRPr sz="1800"/>
          </a:p>
          <a:p>
            <a:pPr marL="0" lvl="0" indent="0" algn="l" rtl="0">
              <a:spcBef>
                <a:spcPts val="600"/>
              </a:spcBef>
              <a:spcAft>
                <a:spcPts val="0"/>
              </a:spcAft>
              <a:buNone/>
            </a:pPr>
            <a:r>
              <a:rPr lang="en"/>
              <a:t>[STR 2.4] The appliance shall be made of durable materials. {TFTB 1.2}</a:t>
            </a:r>
            <a:endParaRPr/>
          </a:p>
          <a:p>
            <a:pPr marL="457200" lvl="0" indent="-342900" algn="l" rtl="0">
              <a:spcBef>
                <a:spcPts val="600"/>
              </a:spcBef>
              <a:spcAft>
                <a:spcPts val="0"/>
              </a:spcAft>
              <a:buSzPts val="1800"/>
              <a:buChar char="◂"/>
            </a:pPr>
            <a:r>
              <a:rPr lang="en" sz="1800"/>
              <a:t>Made of Aluminum and Stainless Steel that can withstand many years of use, can be verified by logical argument and research</a:t>
            </a:r>
            <a:endParaRPr sz="1800"/>
          </a:p>
        </p:txBody>
      </p:sp>
      <p:sp>
        <p:nvSpPr>
          <p:cNvPr id="768" name="Google Shape;768;p3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33"/>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Usability</a:t>
            </a:r>
            <a:endParaRPr/>
          </a:p>
        </p:txBody>
      </p:sp>
      <p:sp>
        <p:nvSpPr>
          <p:cNvPr id="774" name="Google Shape;774;p33"/>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[USE 2.1] The user shall be able to clean/maintain the appliance. </a:t>
            </a:r>
            <a:endParaRPr/>
          </a:p>
          <a:p>
            <a:pPr marL="457200" lvl="0" indent="-342900" algn="l" rtl="0">
              <a:spcBef>
                <a:spcPts val="600"/>
              </a:spcBef>
              <a:spcAft>
                <a:spcPts val="0"/>
              </a:spcAft>
              <a:buSzPts val="1800"/>
              <a:buChar char="◂"/>
            </a:pPr>
            <a:r>
              <a:rPr lang="en" sz="1800"/>
              <a:t>Crumb tray, grilling compartment with much open space for access</a:t>
            </a:r>
            <a:endParaRPr sz="1800"/>
          </a:p>
          <a:p>
            <a:pPr marL="0" lvl="0" indent="0" algn="l" rtl="0">
              <a:spcBef>
                <a:spcPts val="600"/>
              </a:spcBef>
              <a:spcAft>
                <a:spcPts val="0"/>
              </a:spcAft>
              <a:buNone/>
            </a:pPr>
            <a:r>
              <a:rPr lang="en"/>
              <a:t>[USE 2.2] The user shall be able to select an operating temperature. {TFTB 1.3}</a:t>
            </a:r>
            <a:endParaRPr/>
          </a:p>
          <a:p>
            <a:pPr marL="457200" lvl="0" indent="-342900" algn="l" rtl="0">
              <a:spcBef>
                <a:spcPts val="600"/>
              </a:spcBef>
              <a:spcAft>
                <a:spcPts val="0"/>
              </a:spcAft>
              <a:buSzPts val="1800"/>
              <a:buChar char="◂"/>
            </a:pPr>
            <a:r>
              <a:rPr lang="en" sz="1800"/>
              <a:t>Knob with Braille, basic multi-cooking operations chosen with exterior buttons</a:t>
            </a:r>
            <a:endParaRPr sz="1800"/>
          </a:p>
        </p:txBody>
      </p:sp>
      <p:sp>
        <p:nvSpPr>
          <p:cNvPr id="775" name="Google Shape;775;p3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16"/>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Agenda</a:t>
            </a:r>
            <a:endParaRPr/>
          </a:p>
        </p:txBody>
      </p:sp>
      <p:sp>
        <p:nvSpPr>
          <p:cNvPr id="643" name="Google Shape;643;p16"/>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Design Statement</a:t>
            </a:r>
            <a:endParaRPr/>
          </a:p>
          <a:p>
            <a:pPr marL="457200" lvl="0" indent="-368300" algn="l" rtl="0">
              <a:spcBef>
                <a:spcPts val="0"/>
              </a:spcBef>
              <a:spcAft>
                <a:spcPts val="0"/>
              </a:spcAft>
              <a:buSzPts val="2200"/>
              <a:buChar char="◂"/>
            </a:pPr>
            <a:r>
              <a:rPr lang="en"/>
              <a:t>Description</a:t>
            </a:r>
            <a:endParaRPr/>
          </a:p>
          <a:p>
            <a:pPr marL="457200" lvl="0" indent="-368300" algn="l" rtl="0">
              <a:spcBef>
                <a:spcPts val="0"/>
              </a:spcBef>
              <a:spcAft>
                <a:spcPts val="0"/>
              </a:spcAft>
              <a:buSzPts val="2200"/>
              <a:buChar char="◂"/>
            </a:pPr>
            <a:r>
              <a:rPr lang="en"/>
              <a:t>Introduction</a:t>
            </a:r>
            <a:endParaRPr/>
          </a:p>
          <a:p>
            <a:pPr marL="457200" lvl="0" indent="-368300" algn="l" rtl="0">
              <a:spcBef>
                <a:spcPts val="0"/>
              </a:spcBef>
              <a:spcAft>
                <a:spcPts val="0"/>
              </a:spcAft>
              <a:buSzPts val="2200"/>
              <a:buChar char="◂"/>
            </a:pPr>
            <a:r>
              <a:rPr lang="en"/>
              <a:t>Criteria</a:t>
            </a:r>
            <a:endParaRPr/>
          </a:p>
          <a:p>
            <a:pPr marL="457200" lvl="0" indent="-368300" algn="l" rtl="0">
              <a:spcBef>
                <a:spcPts val="0"/>
              </a:spcBef>
              <a:spcAft>
                <a:spcPts val="0"/>
              </a:spcAft>
              <a:buSzPts val="2200"/>
              <a:buChar char="◂"/>
            </a:pPr>
            <a:r>
              <a:rPr lang="en"/>
              <a:t>Conclusion</a:t>
            </a:r>
            <a:endParaRPr/>
          </a:p>
        </p:txBody>
      </p:sp>
      <p:pic>
        <p:nvPicPr>
          <p:cNvPr id="644" name="Google Shape;644;p16" descr="See the source image"/>
          <p:cNvPicPr preferRelativeResize="0"/>
          <p:nvPr/>
        </p:nvPicPr>
        <p:blipFill>
          <a:blip r:embed="rId3">
            <a:alphaModFix/>
          </a:blip>
          <a:stretch>
            <a:fillRect/>
          </a:stretch>
        </p:blipFill>
        <p:spPr>
          <a:xfrm>
            <a:off x="5299575" y="303650"/>
            <a:ext cx="3249350" cy="3249350"/>
          </a:xfrm>
          <a:prstGeom prst="rect">
            <a:avLst/>
          </a:prstGeom>
          <a:noFill/>
          <a:ln>
            <a:noFill/>
          </a:ln>
        </p:spPr>
      </p:pic>
      <p:sp>
        <p:nvSpPr>
          <p:cNvPr id="645" name="Google Shape;645;p1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4"/>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Usability Contd.</a:t>
            </a:r>
            <a:endParaRPr/>
          </a:p>
        </p:txBody>
      </p:sp>
      <p:sp>
        <p:nvSpPr>
          <p:cNvPr id="781" name="Google Shape;781;p34"/>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[USE 2.3] The user shall be able to input time parameters for cooking. {TFTB 1.3}</a:t>
            </a:r>
            <a:endParaRPr/>
          </a:p>
          <a:p>
            <a:pPr marL="457200" lvl="0" indent="-342900" algn="l" rtl="0">
              <a:spcBef>
                <a:spcPts val="600"/>
              </a:spcBef>
              <a:spcAft>
                <a:spcPts val="0"/>
              </a:spcAft>
              <a:buSzPts val="1800"/>
              <a:buChar char="◂"/>
            </a:pPr>
            <a:r>
              <a:rPr lang="en" sz="1800"/>
              <a:t>Knob for time cook setting, many cooking options, can be shown in Solid Edge and diagrams.</a:t>
            </a:r>
            <a:endParaRPr sz="1800"/>
          </a:p>
          <a:p>
            <a:pPr marL="0" lvl="0" indent="0" algn="l" rtl="0">
              <a:spcBef>
                <a:spcPts val="600"/>
              </a:spcBef>
              <a:spcAft>
                <a:spcPts val="0"/>
              </a:spcAft>
              <a:buNone/>
            </a:pPr>
            <a:r>
              <a:rPr lang="en"/>
              <a:t>[USE 2.4] The user shall have a user manual for instructions of operation. {TFTB 1.1 &amp;1.3}</a:t>
            </a:r>
            <a:endParaRPr/>
          </a:p>
          <a:p>
            <a:pPr marL="457200" lvl="0" indent="-342900" algn="l" rtl="0">
              <a:spcBef>
                <a:spcPts val="600"/>
              </a:spcBef>
              <a:spcAft>
                <a:spcPts val="0"/>
              </a:spcAft>
              <a:buSzPts val="1800"/>
              <a:buChar char="◂"/>
            </a:pPr>
            <a:r>
              <a:rPr lang="en" sz="1800"/>
              <a:t>There will be an easy to understand user manual provided with purchase of the device. Can be verified by logical argument</a:t>
            </a:r>
            <a:endParaRPr sz="1800"/>
          </a:p>
        </p:txBody>
      </p:sp>
      <p:sp>
        <p:nvSpPr>
          <p:cNvPr id="782" name="Google Shape;782;p34"/>
          <p:cNvSpPr/>
          <p:nvPr/>
        </p:nvSpPr>
        <p:spPr>
          <a:xfrm>
            <a:off x="7733748" y="684050"/>
            <a:ext cx="1017000" cy="2163900"/>
          </a:xfrm>
          <a:prstGeom prst="roundRect">
            <a:avLst>
              <a:gd name="adj" fmla="val 16667"/>
            </a:avLst>
          </a:prstGeom>
          <a:no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4"/>
          <p:cNvSpPr/>
          <p:nvPr/>
        </p:nvSpPr>
        <p:spPr>
          <a:xfrm>
            <a:off x="8038945" y="1082620"/>
            <a:ext cx="406800" cy="342000"/>
          </a:xfrm>
          <a:prstGeom prst="ellipse">
            <a:avLst/>
          </a:prstGeom>
          <a:solidFill>
            <a:srgbClr val="66666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4"/>
          <p:cNvSpPr/>
          <p:nvPr/>
        </p:nvSpPr>
        <p:spPr>
          <a:xfrm>
            <a:off x="8057381" y="1101143"/>
            <a:ext cx="369900" cy="323700"/>
          </a:xfrm>
          <a:prstGeom prst="noSmoking">
            <a:avLst>
              <a:gd name="adj" fmla="val 18750"/>
            </a:avLst>
          </a:prstGeom>
          <a:solidFill>
            <a:srgbClr val="000000"/>
          </a:solid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4"/>
          <p:cNvSpPr/>
          <p:nvPr/>
        </p:nvSpPr>
        <p:spPr>
          <a:xfrm>
            <a:off x="8057381" y="2268105"/>
            <a:ext cx="406800" cy="342000"/>
          </a:xfrm>
          <a:prstGeom prst="ellipse">
            <a:avLst/>
          </a:prstGeom>
          <a:solidFill>
            <a:srgbClr val="66666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4"/>
          <p:cNvSpPr/>
          <p:nvPr/>
        </p:nvSpPr>
        <p:spPr>
          <a:xfrm>
            <a:off x="8075817" y="2277367"/>
            <a:ext cx="369900" cy="323700"/>
          </a:xfrm>
          <a:prstGeom prst="noSmoking">
            <a:avLst>
              <a:gd name="adj" fmla="val 18750"/>
            </a:avLst>
          </a:prstGeom>
          <a:solidFill>
            <a:srgbClr val="000000"/>
          </a:solid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4"/>
          <p:cNvSpPr/>
          <p:nvPr/>
        </p:nvSpPr>
        <p:spPr>
          <a:xfrm>
            <a:off x="8038945" y="1675362"/>
            <a:ext cx="406800" cy="342000"/>
          </a:xfrm>
          <a:prstGeom prst="ellipse">
            <a:avLst/>
          </a:prstGeom>
          <a:solidFill>
            <a:srgbClr val="666666"/>
          </a:solidFill>
          <a:ln w="2857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4"/>
          <p:cNvSpPr/>
          <p:nvPr/>
        </p:nvSpPr>
        <p:spPr>
          <a:xfrm>
            <a:off x="8057381" y="1684624"/>
            <a:ext cx="369900" cy="323700"/>
          </a:xfrm>
          <a:prstGeom prst="noSmoking">
            <a:avLst>
              <a:gd name="adj" fmla="val 18750"/>
            </a:avLst>
          </a:prstGeom>
          <a:solidFill>
            <a:srgbClr val="000000"/>
          </a:solidFill>
          <a:ln w="2857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89" name="Google Shape;789;p34"/>
          <p:cNvPicPr preferRelativeResize="0"/>
          <p:nvPr/>
        </p:nvPicPr>
        <p:blipFill>
          <a:blip r:embed="rId3">
            <a:alphaModFix/>
          </a:blip>
          <a:stretch>
            <a:fillRect/>
          </a:stretch>
        </p:blipFill>
        <p:spPr>
          <a:xfrm>
            <a:off x="7993686" y="901727"/>
            <a:ext cx="497333" cy="119949"/>
          </a:xfrm>
          <a:prstGeom prst="rect">
            <a:avLst/>
          </a:prstGeom>
          <a:noFill/>
          <a:ln>
            <a:noFill/>
          </a:ln>
        </p:spPr>
      </p:pic>
      <p:pic>
        <p:nvPicPr>
          <p:cNvPr id="790" name="Google Shape;790;p34"/>
          <p:cNvPicPr preferRelativeResize="0"/>
          <p:nvPr/>
        </p:nvPicPr>
        <p:blipFill>
          <a:blip r:embed="rId4">
            <a:alphaModFix/>
          </a:blip>
          <a:stretch>
            <a:fillRect/>
          </a:stretch>
        </p:blipFill>
        <p:spPr>
          <a:xfrm>
            <a:off x="8062420" y="1494717"/>
            <a:ext cx="359850" cy="119949"/>
          </a:xfrm>
          <a:prstGeom prst="rect">
            <a:avLst/>
          </a:prstGeom>
          <a:noFill/>
          <a:ln>
            <a:noFill/>
          </a:ln>
        </p:spPr>
      </p:pic>
      <p:pic>
        <p:nvPicPr>
          <p:cNvPr id="791" name="Google Shape;791;p34"/>
          <p:cNvPicPr preferRelativeResize="0"/>
          <p:nvPr/>
        </p:nvPicPr>
        <p:blipFill>
          <a:blip r:embed="rId5">
            <a:alphaModFix/>
          </a:blip>
          <a:stretch>
            <a:fillRect/>
          </a:stretch>
        </p:blipFill>
        <p:spPr>
          <a:xfrm>
            <a:off x="7959391" y="2087737"/>
            <a:ext cx="565922" cy="149802"/>
          </a:xfrm>
          <a:prstGeom prst="rect">
            <a:avLst/>
          </a:prstGeom>
          <a:noFill/>
          <a:ln>
            <a:noFill/>
          </a:ln>
        </p:spPr>
      </p:pic>
      <p:sp>
        <p:nvSpPr>
          <p:cNvPr id="792" name="Google Shape;792;p3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35"/>
          <p:cNvSpPr txBox="1">
            <a:spLocks noGrp="1"/>
          </p:cNvSpPr>
          <p:nvPr>
            <p:ph type="title"/>
          </p:nvPr>
        </p:nvSpPr>
        <p:spPr>
          <a:xfrm>
            <a:off x="1460725" y="61267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Performance</a:t>
            </a:r>
            <a:endParaRPr/>
          </a:p>
        </p:txBody>
      </p:sp>
      <p:sp>
        <p:nvSpPr>
          <p:cNvPr id="798" name="Google Shape;798;p35"/>
          <p:cNvSpPr txBox="1">
            <a:spLocks noGrp="1"/>
          </p:cNvSpPr>
          <p:nvPr>
            <p:ph type="body" idx="1"/>
          </p:nvPr>
        </p:nvSpPr>
        <p:spPr>
          <a:xfrm>
            <a:off x="1320025" y="1280775"/>
            <a:ext cx="67371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[PERF 2.1] The appliance shall heat within the range of temperatures 130℉ to 500℉. {TFTB 1.4} </a:t>
            </a:r>
            <a:endParaRPr/>
          </a:p>
          <a:p>
            <a:pPr marL="457200" lvl="0" indent="-342900" algn="l" rtl="0">
              <a:spcBef>
                <a:spcPts val="600"/>
              </a:spcBef>
              <a:spcAft>
                <a:spcPts val="0"/>
              </a:spcAft>
              <a:buSzPts val="1800"/>
              <a:buChar char="◂"/>
            </a:pPr>
            <a:r>
              <a:rPr lang="en" sz="1800"/>
              <a:t>The Heating Component will have Nickel Chromate Alloy capable of reaching these temperatures, logical argument and calculations can be used.</a:t>
            </a:r>
            <a:endParaRPr sz="1800"/>
          </a:p>
          <a:p>
            <a:pPr marL="0" lvl="0" indent="0" algn="l" rtl="0">
              <a:spcBef>
                <a:spcPts val="600"/>
              </a:spcBef>
              <a:spcAft>
                <a:spcPts val="0"/>
              </a:spcAft>
              <a:buClr>
                <a:schemeClr val="dk1"/>
              </a:buClr>
              <a:buSzPts val="1100"/>
              <a:buFont typeface="Arial"/>
              <a:buNone/>
            </a:pPr>
            <a:r>
              <a:rPr lang="en"/>
              <a:t>[PERF 2.2] The appliance shall use an amount of power within the range of 600 to 1500 Watts when in use. {TFTB 1.5} </a:t>
            </a:r>
            <a:endParaRPr/>
          </a:p>
          <a:p>
            <a:pPr marL="457200" lvl="0" indent="-342900" algn="l" rtl="0">
              <a:spcBef>
                <a:spcPts val="600"/>
              </a:spcBef>
              <a:spcAft>
                <a:spcPts val="0"/>
              </a:spcAft>
              <a:buSzPts val="1800"/>
              <a:buChar char="◂"/>
            </a:pPr>
            <a:r>
              <a:rPr lang="en" sz="1800"/>
              <a:t>Wattage of low power DC motors, and Nichrome heating components are small and can be calculated.</a:t>
            </a:r>
            <a:endParaRPr/>
          </a:p>
        </p:txBody>
      </p:sp>
      <p:sp>
        <p:nvSpPr>
          <p:cNvPr id="799" name="Google Shape;799;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36"/>
          <p:cNvSpPr txBox="1">
            <a:spLocks noGrp="1"/>
          </p:cNvSpPr>
          <p:nvPr>
            <p:ph type="title"/>
          </p:nvPr>
        </p:nvSpPr>
        <p:spPr>
          <a:xfrm>
            <a:off x="893625" y="582250"/>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Performance Contd.</a:t>
            </a:r>
            <a:endParaRPr/>
          </a:p>
        </p:txBody>
      </p:sp>
      <p:sp>
        <p:nvSpPr>
          <p:cNvPr id="805" name="Google Shape;805;p36"/>
          <p:cNvSpPr txBox="1">
            <a:spLocks noGrp="1"/>
          </p:cNvSpPr>
          <p:nvPr>
            <p:ph type="body" idx="1"/>
          </p:nvPr>
        </p:nvSpPr>
        <p:spPr>
          <a:xfrm>
            <a:off x="893625" y="1337899"/>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[PERF 2.3] The appliance shall provide feedback to the user about the status of operation. {TFTB 1.1, TFTB 1.3}</a:t>
            </a:r>
            <a:endParaRPr/>
          </a:p>
          <a:p>
            <a:pPr marL="457200" lvl="0" indent="-342900" algn="l" rtl="0">
              <a:spcBef>
                <a:spcPts val="600"/>
              </a:spcBef>
              <a:spcAft>
                <a:spcPts val="0"/>
              </a:spcAft>
              <a:buSzPts val="1800"/>
              <a:buChar char="◂"/>
            </a:pPr>
            <a:r>
              <a:rPr lang="en" sz="1800"/>
              <a:t>Sound and Bluetooth will alert user. MatLAB can be used to show how the Bluetooth code works.</a:t>
            </a:r>
            <a:endParaRPr sz="1800"/>
          </a:p>
          <a:p>
            <a:pPr marL="0" lvl="0" indent="0" algn="l" rtl="0">
              <a:spcBef>
                <a:spcPts val="600"/>
              </a:spcBef>
              <a:spcAft>
                <a:spcPts val="0"/>
              </a:spcAft>
              <a:buNone/>
            </a:pPr>
            <a:r>
              <a:rPr lang="en"/>
              <a:t>[PERF 2.4] The appliance shall have an array of various cooking functions (just like a regular toaster oven).  {TFTB 1.4} </a:t>
            </a:r>
            <a:endParaRPr/>
          </a:p>
          <a:p>
            <a:pPr marL="457200" lvl="0" indent="-342900" algn="l" rtl="0">
              <a:spcBef>
                <a:spcPts val="600"/>
              </a:spcBef>
              <a:spcAft>
                <a:spcPts val="0"/>
              </a:spcAft>
              <a:buSzPts val="1800"/>
              <a:buChar char="◂"/>
            </a:pPr>
            <a:r>
              <a:rPr lang="en" sz="1800"/>
              <a:t>The appliance will be able to carry out cooking processes of a normal toaster oven, logical argument can be used.</a:t>
            </a:r>
            <a:endParaRPr sz="1800"/>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pic>
        <p:nvPicPr>
          <p:cNvPr id="806" name="Google Shape;806;p36"/>
          <p:cNvPicPr preferRelativeResize="0"/>
          <p:nvPr/>
        </p:nvPicPr>
        <p:blipFill>
          <a:blip r:embed="rId3">
            <a:alphaModFix/>
          </a:blip>
          <a:stretch>
            <a:fillRect/>
          </a:stretch>
        </p:blipFill>
        <p:spPr>
          <a:xfrm>
            <a:off x="7018974" y="357400"/>
            <a:ext cx="1946899" cy="2263200"/>
          </a:xfrm>
          <a:prstGeom prst="rect">
            <a:avLst/>
          </a:prstGeom>
          <a:noFill/>
          <a:ln>
            <a:noFill/>
          </a:ln>
        </p:spPr>
      </p:pic>
      <p:sp>
        <p:nvSpPr>
          <p:cNvPr id="807" name="Google Shape;807;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37"/>
          <p:cNvSpPr txBox="1">
            <a:spLocks noGrp="1"/>
          </p:cNvSpPr>
          <p:nvPr>
            <p:ph type="title"/>
          </p:nvPr>
        </p:nvSpPr>
        <p:spPr>
          <a:xfrm>
            <a:off x="1320025" y="521150"/>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Safety </a:t>
            </a:r>
            <a:endParaRPr/>
          </a:p>
        </p:txBody>
      </p:sp>
      <p:sp>
        <p:nvSpPr>
          <p:cNvPr id="813" name="Google Shape;813;p37"/>
          <p:cNvSpPr txBox="1">
            <a:spLocks noGrp="1"/>
          </p:cNvSpPr>
          <p:nvPr>
            <p:ph type="body" idx="1"/>
          </p:nvPr>
        </p:nvSpPr>
        <p:spPr>
          <a:xfrm>
            <a:off x="1320025" y="1109299"/>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a:buNone/>
            </a:pPr>
            <a:r>
              <a:rPr lang="en"/>
              <a:t>[SAFE 2.1] The appliance shall comply with NFPA 86 Section 11.5: Fire Protection for Class A Ovens. {TFTB 1.5} </a:t>
            </a:r>
            <a:endParaRPr/>
          </a:p>
          <a:p>
            <a:pPr marL="457200" lvl="0" indent="-342900" algn="l" rtl="0">
              <a:spcBef>
                <a:spcPts val="600"/>
              </a:spcBef>
              <a:spcAft>
                <a:spcPts val="0"/>
              </a:spcAft>
              <a:buSzPts val="1800"/>
              <a:buChar char="◂"/>
            </a:pPr>
            <a:r>
              <a:rPr lang="en" sz="1800"/>
              <a:t>There’s a fan and exhaust system like a standard toaster oven. Can be shown in Solid Edge.</a:t>
            </a:r>
            <a:endParaRPr sz="1800"/>
          </a:p>
          <a:p>
            <a:pPr marL="0" lvl="0" indent="0" algn="l" rtl="0">
              <a:spcBef>
                <a:spcPts val="600"/>
              </a:spcBef>
              <a:spcAft>
                <a:spcPts val="0"/>
              </a:spcAft>
              <a:buNone/>
            </a:pPr>
            <a:r>
              <a:rPr lang="en"/>
              <a:t>[SAFE 2.2] The exterior materials of the appliance shall not exceed a temperature of 115℉. {TFTB 1.2} </a:t>
            </a:r>
            <a:endParaRPr/>
          </a:p>
          <a:p>
            <a:pPr marL="457200" lvl="0" indent="-342900" algn="l" rtl="0">
              <a:spcBef>
                <a:spcPts val="600"/>
              </a:spcBef>
              <a:spcAft>
                <a:spcPts val="0"/>
              </a:spcAft>
              <a:buSzPts val="1800"/>
              <a:buChar char="◂"/>
            </a:pPr>
            <a:r>
              <a:rPr lang="en" sz="1800"/>
              <a:t>The heat of the exterior will be safe to touch with the addition of Silica Aerogel which has a heat capacity of 0.06 W/mK at high temperatures. Can be calculated.</a:t>
            </a:r>
            <a:endParaRPr sz="1800"/>
          </a:p>
          <a:p>
            <a:pPr marL="0" lvl="0" indent="0" algn="l" rtl="0">
              <a:spcBef>
                <a:spcPts val="600"/>
              </a:spcBef>
              <a:spcAft>
                <a:spcPts val="0"/>
              </a:spcAft>
              <a:buClr>
                <a:schemeClr val="dk1"/>
              </a:buClr>
              <a:buSzPts val="1100"/>
              <a:buFont typeface="Arial"/>
              <a:buNone/>
            </a:pPr>
            <a:endParaRPr/>
          </a:p>
          <a:p>
            <a:pPr marL="0" lvl="0" indent="0" algn="l" rtl="0">
              <a:spcBef>
                <a:spcPts val="600"/>
              </a:spcBef>
              <a:spcAft>
                <a:spcPts val="0"/>
              </a:spcAft>
              <a:buNone/>
            </a:pPr>
            <a:endParaRPr/>
          </a:p>
        </p:txBody>
      </p:sp>
      <p:sp>
        <p:nvSpPr>
          <p:cNvPr id="814" name="Google Shape;814;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18"/>
        <p:cNvGrpSpPr/>
        <p:nvPr/>
      </p:nvGrpSpPr>
      <p:grpSpPr>
        <a:xfrm>
          <a:off x="0" y="0"/>
          <a:ext cx="0" cy="0"/>
          <a:chOff x="0" y="0"/>
          <a:chExt cx="0" cy="0"/>
        </a:xfrm>
      </p:grpSpPr>
      <p:sp>
        <p:nvSpPr>
          <p:cNvPr id="819" name="Google Shape;819;p3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Safety Contd.</a:t>
            </a:r>
            <a:endParaRPr/>
          </a:p>
        </p:txBody>
      </p:sp>
      <p:sp>
        <p:nvSpPr>
          <p:cNvPr id="820" name="Google Shape;820;p38"/>
          <p:cNvSpPr txBox="1">
            <a:spLocks noGrp="1"/>
          </p:cNvSpPr>
          <p:nvPr>
            <p:ph type="body" idx="1"/>
          </p:nvPr>
        </p:nvSpPr>
        <p:spPr>
          <a:xfrm>
            <a:off x="413900" y="1613275"/>
            <a:ext cx="61155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[SAFE 2.3] The appliance shall have a fail switch mechanism.</a:t>
            </a:r>
            <a:endParaRPr/>
          </a:p>
          <a:p>
            <a:pPr marL="457200" lvl="0" indent="-342900" algn="l" rtl="0">
              <a:spcBef>
                <a:spcPts val="600"/>
              </a:spcBef>
              <a:spcAft>
                <a:spcPts val="0"/>
              </a:spcAft>
              <a:buSzPts val="1800"/>
              <a:buChar char="◂"/>
            </a:pPr>
            <a:r>
              <a:rPr lang="en" sz="1800"/>
              <a:t>The appliance will have a thermostat and will shut off if toaster oven exceeds 500°F.</a:t>
            </a:r>
            <a:r>
              <a:rPr lang="en"/>
              <a:t> </a:t>
            </a:r>
            <a:r>
              <a:rPr lang="en" sz="1800"/>
              <a:t>Solid Edge model and diagrams could show that.</a:t>
            </a:r>
            <a:endParaRPr sz="1800"/>
          </a:p>
        </p:txBody>
      </p:sp>
      <p:sp>
        <p:nvSpPr>
          <p:cNvPr id="821" name="Google Shape;82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pic>
        <p:nvPicPr>
          <p:cNvPr id="822" name="Google Shape;822;p38"/>
          <p:cNvPicPr preferRelativeResize="0"/>
          <p:nvPr/>
        </p:nvPicPr>
        <p:blipFill>
          <a:blip r:embed="rId3">
            <a:alphaModFix/>
          </a:blip>
          <a:stretch>
            <a:fillRect/>
          </a:stretch>
        </p:blipFill>
        <p:spPr>
          <a:xfrm>
            <a:off x="6626700" y="1399975"/>
            <a:ext cx="2478775" cy="2615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Cost</a:t>
            </a:r>
            <a:endParaRPr/>
          </a:p>
        </p:txBody>
      </p:sp>
      <p:sp>
        <p:nvSpPr>
          <p:cNvPr id="828" name="Google Shape;828;p39"/>
          <p:cNvSpPr txBox="1">
            <a:spLocks noGrp="1"/>
          </p:cNvSpPr>
          <p:nvPr>
            <p:ph type="body" idx="1"/>
          </p:nvPr>
        </p:nvSpPr>
        <p:spPr>
          <a:xfrm>
            <a:off x="564925" y="1613300"/>
            <a:ext cx="5111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$5 for 4 small DC 3V motors</a:t>
            </a:r>
            <a:endParaRPr/>
          </a:p>
          <a:p>
            <a:pPr marL="457200" lvl="0" indent="-368300" algn="l" rtl="0">
              <a:spcBef>
                <a:spcPts val="0"/>
              </a:spcBef>
              <a:spcAft>
                <a:spcPts val="0"/>
              </a:spcAft>
              <a:buSzPts val="2200"/>
              <a:buChar char="◂"/>
            </a:pPr>
            <a:r>
              <a:rPr lang="en"/>
              <a:t>$2 for 14 x 8 in. tempered glass</a:t>
            </a:r>
            <a:endParaRPr/>
          </a:p>
          <a:p>
            <a:pPr marL="457200" lvl="0" indent="-368300" algn="l" rtl="0">
              <a:spcBef>
                <a:spcPts val="0"/>
              </a:spcBef>
              <a:spcAft>
                <a:spcPts val="0"/>
              </a:spcAft>
              <a:buSzPts val="2200"/>
              <a:buChar char="◂"/>
            </a:pPr>
            <a:r>
              <a:rPr lang="en"/>
              <a:t>$20 for heating component</a:t>
            </a:r>
            <a:endParaRPr/>
          </a:p>
          <a:p>
            <a:pPr marL="457200" lvl="0" indent="-368300" algn="l" rtl="0">
              <a:spcBef>
                <a:spcPts val="0"/>
              </a:spcBef>
              <a:spcAft>
                <a:spcPts val="0"/>
              </a:spcAft>
              <a:buSzPts val="2200"/>
              <a:buChar char="◂"/>
            </a:pPr>
            <a:r>
              <a:rPr lang="en"/>
              <a:t>$50 for aluminum </a:t>
            </a:r>
            <a:endParaRPr/>
          </a:p>
          <a:p>
            <a:pPr marL="457200" lvl="0" indent="-368300" algn="l" rtl="0">
              <a:spcBef>
                <a:spcPts val="0"/>
              </a:spcBef>
              <a:spcAft>
                <a:spcPts val="0"/>
              </a:spcAft>
              <a:buSzPts val="2200"/>
              <a:buChar char="◂"/>
            </a:pPr>
            <a:r>
              <a:rPr lang="en"/>
              <a:t>$10 for stainless steel</a:t>
            </a:r>
            <a:endParaRPr/>
          </a:p>
          <a:p>
            <a:pPr marL="457200" lvl="0" indent="-368300" algn="l" rtl="0">
              <a:spcBef>
                <a:spcPts val="0"/>
              </a:spcBef>
              <a:spcAft>
                <a:spcPts val="0"/>
              </a:spcAft>
              <a:buSzPts val="2200"/>
              <a:buChar char="◂"/>
            </a:pPr>
            <a:r>
              <a:rPr lang="en"/>
              <a:t>$17 for Silica Aerogel</a:t>
            </a:r>
            <a:endParaRPr/>
          </a:p>
          <a:p>
            <a:pPr marL="457200" lvl="0" indent="-368300" algn="l" rtl="0">
              <a:spcBef>
                <a:spcPts val="0"/>
              </a:spcBef>
              <a:spcAft>
                <a:spcPts val="0"/>
              </a:spcAft>
              <a:buSzPts val="2200"/>
              <a:buChar char="◂"/>
            </a:pPr>
            <a:r>
              <a:rPr lang="en"/>
              <a:t>$12 for Glass Door</a:t>
            </a:r>
            <a:endParaRPr/>
          </a:p>
          <a:p>
            <a:pPr marL="457200" lvl="0" indent="-368300" algn="l" rtl="0">
              <a:spcBef>
                <a:spcPts val="0"/>
              </a:spcBef>
              <a:spcAft>
                <a:spcPts val="0"/>
              </a:spcAft>
              <a:buSzPts val="2200"/>
              <a:buChar char="◂"/>
            </a:pPr>
            <a:r>
              <a:rPr lang="en"/>
              <a:t>$40 for Arduino and Electrical Components</a:t>
            </a:r>
            <a:endParaRPr/>
          </a:p>
        </p:txBody>
      </p:sp>
      <p:sp>
        <p:nvSpPr>
          <p:cNvPr id="829" name="Google Shape;829;p39"/>
          <p:cNvSpPr txBox="1">
            <a:spLocks noGrp="1"/>
          </p:cNvSpPr>
          <p:nvPr>
            <p:ph type="body" idx="1"/>
          </p:nvPr>
        </p:nvSpPr>
        <p:spPr>
          <a:xfrm>
            <a:off x="5297975" y="2707350"/>
            <a:ext cx="3318900" cy="28626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Total= $156 for cost of materials </a:t>
            </a:r>
            <a:endParaRPr/>
          </a:p>
        </p:txBody>
      </p:sp>
      <p:sp>
        <p:nvSpPr>
          <p:cNvPr id="830" name="Google Shape;830;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4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Conclusion</a:t>
            </a:r>
            <a:endParaRPr/>
          </a:p>
        </p:txBody>
      </p:sp>
      <p:sp>
        <p:nvSpPr>
          <p:cNvPr id="836" name="Google Shape;836;p40"/>
          <p:cNvSpPr txBox="1">
            <a:spLocks noGrp="1"/>
          </p:cNvSpPr>
          <p:nvPr>
            <p:ph type="body" idx="1"/>
          </p:nvPr>
        </p:nvSpPr>
        <p:spPr>
          <a:xfrm>
            <a:off x="4572000" y="1499075"/>
            <a:ext cx="3699000" cy="3215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S</a:t>
            </a:r>
            <a:r>
              <a:rPr lang="en" sz="1800"/>
              <a:t>implifies the process of using a toaster oven.</a:t>
            </a:r>
            <a:endParaRPr sz="1800"/>
          </a:p>
          <a:p>
            <a:pPr marL="457200" lvl="0" indent="-342900" algn="l" rtl="0">
              <a:spcBef>
                <a:spcPts val="0"/>
              </a:spcBef>
              <a:spcAft>
                <a:spcPts val="0"/>
              </a:spcAft>
              <a:buSzPts val="1800"/>
              <a:buChar char="◂"/>
            </a:pPr>
            <a:r>
              <a:rPr lang="en"/>
              <a:t>Protects against Burns</a:t>
            </a:r>
            <a:endParaRPr sz="1800"/>
          </a:p>
          <a:p>
            <a:pPr marL="457200" lvl="0" indent="-342900" algn="l" rtl="0">
              <a:spcBef>
                <a:spcPts val="0"/>
              </a:spcBef>
              <a:spcAft>
                <a:spcPts val="0"/>
              </a:spcAft>
              <a:buSzPts val="1800"/>
              <a:buChar char="◂"/>
            </a:pPr>
            <a:r>
              <a:rPr lang="en" sz="1800"/>
              <a:t>Satisfies all criteria and requirements</a:t>
            </a:r>
            <a:endParaRPr sz="1800"/>
          </a:p>
        </p:txBody>
      </p:sp>
      <p:sp>
        <p:nvSpPr>
          <p:cNvPr id="837" name="Google Shape;837;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
        <p:nvSpPr>
          <p:cNvPr id="838" name="Google Shape;838;p40"/>
          <p:cNvSpPr txBox="1">
            <a:spLocks noGrp="1"/>
          </p:cNvSpPr>
          <p:nvPr>
            <p:ph type="body" idx="1"/>
          </p:nvPr>
        </p:nvSpPr>
        <p:spPr>
          <a:xfrm>
            <a:off x="739750" y="1534625"/>
            <a:ext cx="3832200" cy="32151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Key Modifications:</a:t>
            </a:r>
            <a:endParaRPr/>
          </a:p>
          <a:p>
            <a:pPr marL="914400" lvl="1" indent="-342900" algn="l" rtl="0">
              <a:spcBef>
                <a:spcPts val="0"/>
              </a:spcBef>
              <a:spcAft>
                <a:spcPts val="0"/>
              </a:spcAft>
              <a:buSzPts val="1800"/>
              <a:buChar char="◂"/>
            </a:pPr>
            <a:r>
              <a:rPr lang="en"/>
              <a:t>High Insulative Materials</a:t>
            </a:r>
            <a:endParaRPr/>
          </a:p>
          <a:p>
            <a:pPr marL="914400" lvl="1" indent="-342900" algn="l" rtl="0">
              <a:spcBef>
                <a:spcPts val="0"/>
              </a:spcBef>
              <a:spcAft>
                <a:spcPts val="0"/>
              </a:spcAft>
              <a:buSzPts val="1800"/>
              <a:buChar char="◂"/>
            </a:pPr>
            <a:r>
              <a:rPr lang="en"/>
              <a:t>Tilted Conveyor Belt Grill</a:t>
            </a:r>
            <a:endParaRPr/>
          </a:p>
          <a:p>
            <a:pPr marL="914400" lvl="1" indent="-342900" algn="l" rtl="0">
              <a:spcBef>
                <a:spcPts val="0"/>
              </a:spcBef>
              <a:spcAft>
                <a:spcPts val="0"/>
              </a:spcAft>
              <a:buSzPts val="1800"/>
              <a:buChar char="◂"/>
            </a:pPr>
            <a:r>
              <a:rPr lang="en"/>
              <a:t>Garage Door Film</a:t>
            </a:r>
            <a:endParaRPr/>
          </a:p>
          <a:p>
            <a:pPr marL="914400" lvl="1" indent="-342900" algn="l" rtl="0">
              <a:spcBef>
                <a:spcPts val="0"/>
              </a:spcBef>
              <a:spcAft>
                <a:spcPts val="0"/>
              </a:spcAft>
              <a:buSzPts val="1800"/>
              <a:buChar char="◂"/>
            </a:pPr>
            <a:r>
              <a:rPr lang="en"/>
              <a:t>Bluetooth Compatibility</a:t>
            </a:r>
            <a:endParaRPr/>
          </a:p>
          <a:p>
            <a:pPr marL="914400" lvl="1" indent="-342900" algn="l" rtl="0">
              <a:spcBef>
                <a:spcPts val="0"/>
              </a:spcBef>
              <a:spcAft>
                <a:spcPts val="0"/>
              </a:spcAft>
              <a:buSzPts val="1800"/>
              <a:buChar char="◂"/>
            </a:pPr>
            <a:r>
              <a:rPr lang="en"/>
              <a:t>Automatic Opening Door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4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References</a:t>
            </a:r>
            <a:endParaRPr/>
          </a:p>
        </p:txBody>
      </p:sp>
      <p:sp>
        <p:nvSpPr>
          <p:cNvPr id="844" name="Google Shape;844;p41"/>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04800" algn="l" rtl="0">
              <a:spcBef>
                <a:spcPts val="600"/>
              </a:spcBef>
              <a:spcAft>
                <a:spcPts val="0"/>
              </a:spcAft>
              <a:buSzPts val="1200"/>
              <a:buChar char="◂"/>
            </a:pPr>
            <a:r>
              <a:rPr lang="en" sz="1200" u="sng">
                <a:solidFill>
                  <a:schemeClr val="hlink"/>
                </a:solidFill>
                <a:hlinkClick r:id="rId3"/>
              </a:rPr>
              <a:t>http://learn.linksprite.com/pcduino/pcduino-hardware-basic-and-improve/cell-phone-communicate-with-pcduino-via-bluetooth/</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4"/>
              </a:rPr>
              <a:t>https://cdn3.iconfinder.com/data/icons/seo-glyph-2/24/task-512.png</a:t>
            </a:r>
            <a:endParaRPr sz="1200"/>
          </a:p>
          <a:p>
            <a:pPr marL="457200" lvl="0" indent="-304800" algn="l" rtl="0">
              <a:spcBef>
                <a:spcPts val="0"/>
              </a:spcBef>
              <a:spcAft>
                <a:spcPts val="0"/>
              </a:spcAft>
              <a:buSzPts val="1200"/>
              <a:buChar char="◂"/>
            </a:pPr>
            <a:r>
              <a:rPr lang="en" sz="1200" u="sng">
                <a:solidFill>
                  <a:schemeClr val="hlink"/>
                </a:solidFill>
                <a:hlinkClick r:id="rId5"/>
              </a:rPr>
              <a:t>https://web-b-ebscohost-com.proxy.binghamton.edu/ehost/ebookviewer/ebook/bmxlYmtfXzMyOTA0NF9fQU41?sid=775916f0-ce91-46d3-9fa1-7550c4021275@sessionmgr120&amp;vid=0&amp;format=EB&amp;lpid=lp_171&amp;rid=0</a:t>
            </a:r>
            <a:r>
              <a:rPr lang="en" sz="1200"/>
              <a:t> </a:t>
            </a:r>
            <a:endParaRPr sz="1200"/>
          </a:p>
          <a:p>
            <a:pPr marL="457200" lvl="0" indent="-304800" algn="l" rtl="0">
              <a:spcBef>
                <a:spcPts val="0"/>
              </a:spcBef>
              <a:spcAft>
                <a:spcPts val="0"/>
              </a:spcAft>
              <a:buSzPts val="1200"/>
              <a:buChar char="◂"/>
            </a:pPr>
            <a:r>
              <a:rPr lang="en" sz="1200" u="sng">
                <a:solidFill>
                  <a:schemeClr val="hlink"/>
                </a:solidFill>
                <a:hlinkClick r:id="rId6"/>
              </a:rPr>
              <a:t>http://www.kice.com.sa/wp-content/uploads/2014/07/conveyor_GeneralLayout.png</a:t>
            </a:r>
            <a:endParaRPr sz="1200"/>
          </a:p>
          <a:p>
            <a:pPr marL="457200" lvl="0" indent="-304800" algn="l" rtl="0">
              <a:spcBef>
                <a:spcPts val="0"/>
              </a:spcBef>
              <a:spcAft>
                <a:spcPts val="0"/>
              </a:spcAft>
              <a:buSzPts val="1200"/>
              <a:buChar char="◂"/>
            </a:pPr>
            <a:r>
              <a:rPr lang="en" sz="1200" u="sng">
                <a:solidFill>
                  <a:schemeClr val="hlink"/>
                </a:solidFill>
                <a:hlinkClick r:id="rId7"/>
              </a:rPr>
              <a:t>http://i.ebayimg.com/images/i/161791836580-0-1/s-l1000.jpg</a:t>
            </a:r>
            <a:endParaRPr sz="1200"/>
          </a:p>
          <a:p>
            <a:pPr marL="457200" lvl="0" indent="-304800" algn="l" rtl="0">
              <a:spcBef>
                <a:spcPts val="0"/>
              </a:spcBef>
              <a:spcAft>
                <a:spcPts val="0"/>
              </a:spcAft>
              <a:buSzPts val="1200"/>
              <a:buChar char="◂"/>
            </a:pPr>
            <a:r>
              <a:rPr lang="en" sz="1200" u="sng">
                <a:solidFill>
                  <a:schemeClr val="hlink"/>
                </a:solidFill>
                <a:hlinkClick r:id="rId8"/>
              </a:rPr>
              <a:t>https://spinoff.nasa.gov/Spinoff2010/cg_2.html</a:t>
            </a:r>
            <a:endParaRPr sz="1200"/>
          </a:p>
          <a:p>
            <a:pPr marL="457200" lvl="0" indent="-304800" algn="l" rtl="0">
              <a:spcBef>
                <a:spcPts val="0"/>
              </a:spcBef>
              <a:spcAft>
                <a:spcPts val="0"/>
              </a:spcAft>
              <a:buSzPts val="1200"/>
              <a:buChar char="◂"/>
            </a:pPr>
            <a:r>
              <a:rPr lang="en" sz="1200" u="sng">
                <a:solidFill>
                  <a:schemeClr val="hlink"/>
                </a:solidFill>
                <a:hlinkClick r:id="rId9"/>
              </a:rPr>
              <a:t>https://www.mouser.com/applications/dont-ignore-the-brushed-dc-motor/</a:t>
            </a:r>
            <a:endParaRPr sz="1200"/>
          </a:p>
          <a:p>
            <a:pPr marL="0" lvl="0" indent="0" algn="l" rtl="0">
              <a:spcBef>
                <a:spcPts val="600"/>
              </a:spcBef>
              <a:spcAft>
                <a:spcPts val="0"/>
              </a:spcAft>
              <a:buNone/>
            </a:pPr>
            <a:endParaRPr sz="1200"/>
          </a:p>
        </p:txBody>
      </p:sp>
      <p:sp>
        <p:nvSpPr>
          <p:cNvPr id="845" name="Google Shape;845;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17"/>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Design Statement</a:t>
            </a:r>
            <a:endParaRPr/>
          </a:p>
        </p:txBody>
      </p:sp>
      <p:sp>
        <p:nvSpPr>
          <p:cNvPr id="651" name="Google Shape;651;p17"/>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Design a toaster oven that will provide ease of use and safety for a blind person.</a:t>
            </a:r>
            <a:endParaRPr/>
          </a:p>
        </p:txBody>
      </p:sp>
      <p:sp>
        <p:nvSpPr>
          <p:cNvPr id="652" name="Google Shape;652;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18"/>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Description of the Alternative Design</a:t>
            </a:r>
            <a:endParaRPr/>
          </a:p>
        </p:txBody>
      </p:sp>
      <p:sp>
        <p:nvSpPr>
          <p:cNvPr id="658" name="Google Shape;658;p18"/>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Safe Automatic Delivery System</a:t>
            </a:r>
            <a:endParaRPr/>
          </a:p>
          <a:p>
            <a:pPr marL="914400" lvl="1" indent="-368300" algn="l" rtl="0">
              <a:spcBef>
                <a:spcPts val="0"/>
              </a:spcBef>
              <a:spcAft>
                <a:spcPts val="0"/>
              </a:spcAft>
              <a:buSzPts val="2200"/>
              <a:buChar char="◂"/>
            </a:pPr>
            <a:r>
              <a:rPr lang="en"/>
              <a:t>High Insulative Materials</a:t>
            </a:r>
            <a:endParaRPr/>
          </a:p>
          <a:p>
            <a:pPr marL="914400" lvl="1" indent="-368300" algn="l" rtl="0">
              <a:spcBef>
                <a:spcPts val="0"/>
              </a:spcBef>
              <a:spcAft>
                <a:spcPts val="0"/>
              </a:spcAft>
              <a:buSzPts val="2200"/>
              <a:buChar char="◂"/>
            </a:pPr>
            <a:r>
              <a:rPr lang="en"/>
              <a:t>Tilted Conveyor Belt Grill</a:t>
            </a:r>
            <a:endParaRPr/>
          </a:p>
          <a:p>
            <a:pPr marL="914400" lvl="1" indent="-368300" algn="l" rtl="0">
              <a:spcBef>
                <a:spcPts val="0"/>
              </a:spcBef>
              <a:spcAft>
                <a:spcPts val="0"/>
              </a:spcAft>
              <a:buSzPts val="2200"/>
              <a:buChar char="◂"/>
            </a:pPr>
            <a:r>
              <a:rPr lang="en"/>
              <a:t>Garage Door Film</a:t>
            </a:r>
            <a:endParaRPr/>
          </a:p>
          <a:p>
            <a:pPr marL="914400" lvl="1" indent="-368300" algn="l" rtl="0">
              <a:spcBef>
                <a:spcPts val="0"/>
              </a:spcBef>
              <a:spcAft>
                <a:spcPts val="0"/>
              </a:spcAft>
              <a:buSzPts val="2200"/>
              <a:buChar char="◂"/>
            </a:pPr>
            <a:r>
              <a:rPr lang="en"/>
              <a:t>Bluetooth Compatibility</a:t>
            </a:r>
            <a:endParaRPr/>
          </a:p>
          <a:p>
            <a:pPr marL="914400" lvl="1" indent="-368300" algn="l" rtl="0">
              <a:spcBef>
                <a:spcPts val="0"/>
              </a:spcBef>
              <a:spcAft>
                <a:spcPts val="0"/>
              </a:spcAft>
              <a:buSzPts val="2200"/>
              <a:buChar char="◂"/>
            </a:pPr>
            <a:r>
              <a:rPr lang="en"/>
              <a:t>Automatic Opening Door</a:t>
            </a:r>
            <a:endParaRPr/>
          </a:p>
        </p:txBody>
      </p:sp>
      <p:sp>
        <p:nvSpPr>
          <p:cNvPr id="659" name="Google Shape;659;p1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19"/>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Highly Insulative Materials and Low Thermal Conductivity</a:t>
            </a:r>
            <a:endParaRPr/>
          </a:p>
        </p:txBody>
      </p:sp>
      <p:sp>
        <p:nvSpPr>
          <p:cNvPr id="665" name="Google Shape;665;p19"/>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Silica Aerogel</a:t>
            </a:r>
            <a:endParaRPr/>
          </a:p>
          <a:p>
            <a:pPr marL="914400" lvl="1" indent="-368300" algn="l" rtl="0">
              <a:spcBef>
                <a:spcPts val="0"/>
              </a:spcBef>
              <a:spcAft>
                <a:spcPts val="0"/>
              </a:spcAft>
              <a:buSzPts val="2200"/>
              <a:buChar char="◂"/>
            </a:pPr>
            <a:r>
              <a:rPr lang="en"/>
              <a:t>0.02 W/mK at 25°C </a:t>
            </a:r>
            <a:endParaRPr/>
          </a:p>
          <a:p>
            <a:pPr marL="914400" lvl="1" indent="-368300" algn="l" rtl="0">
              <a:spcBef>
                <a:spcPts val="0"/>
              </a:spcBef>
              <a:spcAft>
                <a:spcPts val="0"/>
              </a:spcAft>
              <a:buSzPts val="2200"/>
              <a:buChar char="◂"/>
            </a:pPr>
            <a:r>
              <a:rPr lang="en"/>
              <a:t>Can withstand temperatures as high as 400°C </a:t>
            </a:r>
            <a:endParaRPr/>
          </a:p>
          <a:p>
            <a:pPr marL="914400" lvl="1" indent="-368300" algn="l" rtl="0">
              <a:spcBef>
                <a:spcPts val="0"/>
              </a:spcBef>
              <a:spcAft>
                <a:spcPts val="0"/>
              </a:spcAft>
              <a:buSzPts val="2200"/>
              <a:buChar char="◂"/>
            </a:pPr>
            <a:r>
              <a:rPr lang="en"/>
              <a:t>0.06 W/mK at 400°C</a:t>
            </a:r>
            <a:endParaRPr/>
          </a:p>
        </p:txBody>
      </p:sp>
      <p:pic>
        <p:nvPicPr>
          <p:cNvPr id="666" name="Google Shape;666;p19"/>
          <p:cNvPicPr preferRelativeResize="0"/>
          <p:nvPr/>
        </p:nvPicPr>
        <p:blipFill>
          <a:blip r:embed="rId3">
            <a:alphaModFix/>
          </a:blip>
          <a:stretch>
            <a:fillRect/>
          </a:stretch>
        </p:blipFill>
        <p:spPr>
          <a:xfrm>
            <a:off x="292638" y="3018263"/>
            <a:ext cx="1419225" cy="1685925"/>
          </a:xfrm>
          <a:prstGeom prst="rect">
            <a:avLst/>
          </a:prstGeom>
          <a:noFill/>
          <a:ln>
            <a:noFill/>
          </a:ln>
        </p:spPr>
      </p:pic>
      <p:sp>
        <p:nvSpPr>
          <p:cNvPr id="667" name="Google Shape;667;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20"/>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673" name="Google Shape;673;p20"/>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a:p>
        </p:txBody>
      </p:sp>
      <p:pic>
        <p:nvPicPr>
          <p:cNvPr id="674" name="Google Shape;674;p20"/>
          <p:cNvPicPr preferRelativeResize="0"/>
          <p:nvPr/>
        </p:nvPicPr>
        <p:blipFill>
          <a:blip r:embed="rId3">
            <a:alphaModFix/>
          </a:blip>
          <a:stretch>
            <a:fillRect/>
          </a:stretch>
        </p:blipFill>
        <p:spPr>
          <a:xfrm>
            <a:off x="1310412" y="621675"/>
            <a:ext cx="6523175" cy="3900156"/>
          </a:xfrm>
          <a:prstGeom prst="rect">
            <a:avLst/>
          </a:prstGeom>
          <a:noFill/>
          <a:ln>
            <a:noFill/>
          </a:ln>
        </p:spPr>
      </p:pic>
      <p:sp>
        <p:nvSpPr>
          <p:cNvPr id="675" name="Google Shape;675;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p21"/>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Conveyor Belt Grill</a:t>
            </a:r>
            <a:endParaRPr/>
          </a:p>
        </p:txBody>
      </p:sp>
      <p:sp>
        <p:nvSpPr>
          <p:cNvPr id="681" name="Google Shape;681;p21"/>
          <p:cNvSpPr txBox="1">
            <a:spLocks noGrp="1"/>
          </p:cNvSpPr>
          <p:nvPr>
            <p:ph type="body" idx="1"/>
          </p:nvPr>
        </p:nvSpPr>
        <p:spPr>
          <a:xfrm>
            <a:off x="245150" y="1669225"/>
            <a:ext cx="4712100" cy="31908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Grill made of stainless steel</a:t>
            </a:r>
            <a:endParaRPr/>
          </a:p>
          <a:p>
            <a:pPr marL="457200" lvl="0" indent="-368300" algn="l" rtl="0">
              <a:spcBef>
                <a:spcPts val="0"/>
              </a:spcBef>
              <a:spcAft>
                <a:spcPts val="0"/>
              </a:spcAft>
              <a:buSzPts val="2200"/>
              <a:buChar char="◂"/>
            </a:pPr>
            <a:r>
              <a:rPr lang="en"/>
              <a:t>Connected by two turning rotors that are </a:t>
            </a:r>
            <a:endParaRPr/>
          </a:p>
          <a:p>
            <a:pPr marL="457200" lvl="0" indent="-368300" algn="l" rtl="0">
              <a:spcBef>
                <a:spcPts val="0"/>
              </a:spcBef>
              <a:spcAft>
                <a:spcPts val="0"/>
              </a:spcAft>
              <a:buSzPts val="2200"/>
              <a:buChar char="◂"/>
            </a:pPr>
            <a:r>
              <a:rPr lang="en"/>
              <a:t>Moved by a DC-brush motor.</a:t>
            </a:r>
            <a:endParaRPr/>
          </a:p>
          <a:p>
            <a:pPr marL="457200" lvl="0" indent="-368300" algn="l" rtl="0">
              <a:spcBef>
                <a:spcPts val="0"/>
              </a:spcBef>
              <a:spcAft>
                <a:spcPts val="0"/>
              </a:spcAft>
              <a:buSzPts val="2200"/>
              <a:buChar char="◂"/>
            </a:pPr>
            <a:r>
              <a:rPr lang="en"/>
              <a:t>Controlled by Arduino </a:t>
            </a:r>
            <a:endParaRPr/>
          </a:p>
        </p:txBody>
      </p:sp>
      <p:pic>
        <p:nvPicPr>
          <p:cNvPr id="682" name="Google Shape;682;p21"/>
          <p:cNvPicPr preferRelativeResize="0"/>
          <p:nvPr/>
        </p:nvPicPr>
        <p:blipFill>
          <a:blip r:embed="rId3">
            <a:alphaModFix/>
          </a:blip>
          <a:stretch>
            <a:fillRect/>
          </a:stretch>
        </p:blipFill>
        <p:spPr>
          <a:xfrm>
            <a:off x="4886313" y="1464888"/>
            <a:ext cx="4257675" cy="3190875"/>
          </a:xfrm>
          <a:prstGeom prst="rect">
            <a:avLst/>
          </a:prstGeom>
          <a:noFill/>
          <a:ln>
            <a:noFill/>
          </a:ln>
        </p:spPr>
      </p:pic>
      <p:pic>
        <p:nvPicPr>
          <p:cNvPr id="683" name="Google Shape;683;p21"/>
          <p:cNvPicPr preferRelativeResize="0"/>
          <p:nvPr/>
        </p:nvPicPr>
        <p:blipFill>
          <a:blip r:embed="rId4">
            <a:alphaModFix/>
          </a:blip>
          <a:stretch>
            <a:fillRect/>
          </a:stretch>
        </p:blipFill>
        <p:spPr>
          <a:xfrm>
            <a:off x="861975" y="3515250"/>
            <a:ext cx="2141061" cy="1628250"/>
          </a:xfrm>
          <a:prstGeom prst="rect">
            <a:avLst/>
          </a:prstGeom>
          <a:noFill/>
          <a:ln>
            <a:noFill/>
          </a:ln>
        </p:spPr>
      </p:pic>
      <p:sp>
        <p:nvSpPr>
          <p:cNvPr id="684" name="Google Shape;684;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22"/>
          <p:cNvSpPr txBox="1">
            <a:spLocks noGrp="1"/>
          </p:cNvSpPr>
          <p:nvPr>
            <p:ph type="title"/>
          </p:nvPr>
        </p:nvSpPr>
        <p:spPr>
          <a:xfrm>
            <a:off x="132002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Tilted Aspect of Conveyor Grill</a:t>
            </a:r>
            <a:endParaRPr/>
          </a:p>
        </p:txBody>
      </p:sp>
      <p:sp>
        <p:nvSpPr>
          <p:cNvPr id="690" name="Google Shape;690;p22"/>
          <p:cNvSpPr txBox="1">
            <a:spLocks noGrp="1"/>
          </p:cNvSpPr>
          <p:nvPr>
            <p:ph type="body" idx="1"/>
          </p:nvPr>
        </p:nvSpPr>
        <p:spPr>
          <a:xfrm>
            <a:off x="1320025" y="1613274"/>
            <a:ext cx="6455700" cy="2902500"/>
          </a:xfrm>
          <a:prstGeom prst="rect">
            <a:avLst/>
          </a:prstGeom>
        </p:spPr>
        <p:txBody>
          <a:bodyPr spcFirstLastPara="1" wrap="square" lIns="91425" tIns="91425" rIns="91425" bIns="91425" anchor="t" anchorCtr="0">
            <a:noAutofit/>
          </a:bodyPr>
          <a:lstStyle/>
          <a:p>
            <a:pPr marL="457200" lvl="0" indent="-368300" algn="l" rtl="0">
              <a:spcBef>
                <a:spcPts val="600"/>
              </a:spcBef>
              <a:spcAft>
                <a:spcPts val="0"/>
              </a:spcAft>
              <a:buSzPts val="2200"/>
              <a:buChar char="◂"/>
            </a:pPr>
            <a:r>
              <a:rPr lang="en"/>
              <a:t>Automatic lowering at one end</a:t>
            </a:r>
            <a:endParaRPr/>
          </a:p>
          <a:p>
            <a:pPr marL="457200" lvl="0" indent="-368300" algn="l" rtl="0">
              <a:spcBef>
                <a:spcPts val="0"/>
              </a:spcBef>
              <a:spcAft>
                <a:spcPts val="0"/>
              </a:spcAft>
              <a:buSzPts val="2200"/>
              <a:buChar char="◂"/>
            </a:pPr>
            <a:r>
              <a:rPr lang="en"/>
              <a:t>Uses a system of pulleys</a:t>
            </a:r>
            <a:endParaRPr/>
          </a:p>
          <a:p>
            <a:pPr marL="457200" lvl="0" indent="-368300" algn="l" rtl="0">
              <a:spcBef>
                <a:spcPts val="0"/>
              </a:spcBef>
              <a:spcAft>
                <a:spcPts val="0"/>
              </a:spcAft>
              <a:buSzPts val="2200"/>
              <a:buChar char="◂"/>
            </a:pPr>
            <a:r>
              <a:rPr lang="en"/>
              <a:t>No gap between door and belt</a:t>
            </a:r>
            <a:endParaRPr/>
          </a:p>
          <a:p>
            <a:pPr marL="457200" lvl="0" indent="-368300" algn="l" rtl="0">
              <a:spcBef>
                <a:spcPts val="0"/>
              </a:spcBef>
              <a:spcAft>
                <a:spcPts val="0"/>
              </a:spcAft>
              <a:buSzPts val="2200"/>
              <a:buChar char="◂"/>
            </a:pPr>
            <a:r>
              <a:rPr lang="en"/>
              <a:t>Lowers at 10</a:t>
            </a:r>
            <a:r>
              <a:rPr lang="en" sz="2400">
                <a:solidFill>
                  <a:srgbClr val="111111"/>
                </a:solidFill>
                <a:highlight>
                  <a:srgbClr val="FFFFFF"/>
                </a:highlight>
                <a:latin typeface="Montserrat"/>
                <a:ea typeface="Montserrat"/>
                <a:cs typeface="Montserrat"/>
                <a:sym typeface="Montserrat"/>
              </a:rPr>
              <a:t>° </a:t>
            </a:r>
            <a:endParaRPr sz="2400">
              <a:solidFill>
                <a:srgbClr val="111111"/>
              </a:solidFill>
              <a:highlight>
                <a:srgbClr val="FFFFFF"/>
              </a:highlight>
              <a:latin typeface="Montserrat"/>
              <a:ea typeface="Montserrat"/>
              <a:cs typeface="Montserrat"/>
              <a:sym typeface="Montserrat"/>
            </a:endParaRPr>
          </a:p>
        </p:txBody>
      </p:sp>
      <p:pic>
        <p:nvPicPr>
          <p:cNvPr id="691" name="Google Shape;691;p22" descr="See the source image"/>
          <p:cNvPicPr preferRelativeResize="0"/>
          <p:nvPr/>
        </p:nvPicPr>
        <p:blipFill>
          <a:blip r:embed="rId3">
            <a:alphaModFix/>
          </a:blip>
          <a:stretch>
            <a:fillRect/>
          </a:stretch>
        </p:blipFill>
        <p:spPr>
          <a:xfrm>
            <a:off x="1320025" y="3230075"/>
            <a:ext cx="5183101" cy="1777625"/>
          </a:xfrm>
          <a:prstGeom prst="rect">
            <a:avLst/>
          </a:prstGeom>
          <a:noFill/>
          <a:ln>
            <a:noFill/>
          </a:ln>
        </p:spPr>
      </p:pic>
      <p:sp>
        <p:nvSpPr>
          <p:cNvPr id="692" name="Google Shape;692;p22"/>
          <p:cNvSpPr txBox="1"/>
          <p:nvPr/>
        </p:nvSpPr>
        <p:spPr>
          <a:xfrm>
            <a:off x="1423515" y="3313728"/>
            <a:ext cx="2037300" cy="164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23"/>
          <p:cNvSpPr txBox="1">
            <a:spLocks noGrp="1"/>
          </p:cNvSpPr>
          <p:nvPr>
            <p:ph type="title"/>
          </p:nvPr>
        </p:nvSpPr>
        <p:spPr>
          <a:xfrm>
            <a:off x="1080175" y="866525"/>
            <a:ext cx="6455700" cy="66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Garage Door Film</a:t>
            </a:r>
            <a:endParaRPr/>
          </a:p>
        </p:txBody>
      </p:sp>
      <p:sp>
        <p:nvSpPr>
          <p:cNvPr id="699" name="Google Shape;699;p23"/>
          <p:cNvSpPr txBox="1">
            <a:spLocks noGrp="1"/>
          </p:cNvSpPr>
          <p:nvPr>
            <p:ph type="body" idx="1"/>
          </p:nvPr>
        </p:nvSpPr>
        <p:spPr>
          <a:xfrm>
            <a:off x="378375" y="1582625"/>
            <a:ext cx="3133500" cy="2955300"/>
          </a:xfrm>
          <a:prstGeom prst="rect">
            <a:avLst/>
          </a:prstGeom>
        </p:spPr>
        <p:txBody>
          <a:bodyPr spcFirstLastPara="1" wrap="square" lIns="91425" tIns="91425" rIns="91425" bIns="91425" anchor="t" anchorCtr="0">
            <a:noAutofit/>
          </a:bodyPr>
          <a:lstStyle/>
          <a:p>
            <a:pPr marL="457200" lvl="0" indent="-342900" algn="l" rtl="0">
              <a:spcBef>
                <a:spcPts val="600"/>
              </a:spcBef>
              <a:spcAft>
                <a:spcPts val="0"/>
              </a:spcAft>
              <a:buSzPts val="1800"/>
              <a:buChar char="◂"/>
            </a:pPr>
            <a:r>
              <a:rPr lang="en"/>
              <a:t>Made of thin sheet of aluminum </a:t>
            </a:r>
            <a:endParaRPr/>
          </a:p>
          <a:p>
            <a:pPr marL="457200" lvl="0" indent="-342900" algn="l" rtl="0">
              <a:spcBef>
                <a:spcPts val="0"/>
              </a:spcBef>
              <a:spcAft>
                <a:spcPts val="0"/>
              </a:spcAft>
              <a:buSzPts val="1800"/>
              <a:buChar char="◂"/>
            </a:pPr>
            <a:r>
              <a:rPr lang="en"/>
              <a:t>Controlled by chain drive motor system</a:t>
            </a:r>
            <a:endParaRPr/>
          </a:p>
          <a:p>
            <a:pPr marL="457200" lvl="0" indent="-342900" algn="l" rtl="0">
              <a:spcBef>
                <a:spcPts val="0"/>
              </a:spcBef>
              <a:spcAft>
                <a:spcPts val="0"/>
              </a:spcAft>
              <a:buSzPts val="1800"/>
              <a:buChar char="◂"/>
            </a:pPr>
            <a:r>
              <a:rPr lang="en"/>
              <a:t>Pulled on a small railing and torsion springs</a:t>
            </a:r>
            <a:endParaRPr/>
          </a:p>
        </p:txBody>
      </p:sp>
      <p:pic>
        <p:nvPicPr>
          <p:cNvPr id="700" name="Google Shape;700;p23"/>
          <p:cNvPicPr preferRelativeResize="0"/>
          <p:nvPr/>
        </p:nvPicPr>
        <p:blipFill>
          <a:blip r:embed="rId3">
            <a:alphaModFix/>
          </a:blip>
          <a:stretch>
            <a:fillRect/>
          </a:stretch>
        </p:blipFill>
        <p:spPr>
          <a:xfrm>
            <a:off x="4167123" y="626502"/>
            <a:ext cx="4976876" cy="3735250"/>
          </a:xfrm>
          <a:prstGeom prst="rect">
            <a:avLst/>
          </a:prstGeom>
          <a:noFill/>
          <a:ln>
            <a:noFill/>
          </a:ln>
        </p:spPr>
      </p:pic>
      <p:sp>
        <p:nvSpPr>
          <p:cNvPr id="701" name="Google Shape;701;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War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1443</Words>
  <Application>Microsoft Macintosh PowerPoint</Application>
  <PresentationFormat>On-screen Show (16:9)</PresentationFormat>
  <Paragraphs>162</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Montserrat</vt:lpstr>
      <vt:lpstr>Arial</vt:lpstr>
      <vt:lpstr>Playfair Display</vt:lpstr>
      <vt:lpstr>Montserrat Light</vt:lpstr>
      <vt:lpstr>Montserrat ExtraBold</vt:lpstr>
      <vt:lpstr>Wart template</vt:lpstr>
      <vt:lpstr>Safe Automatic Delivery - Alternative Design #3</vt:lpstr>
      <vt:lpstr>Agenda</vt:lpstr>
      <vt:lpstr>Design Statement</vt:lpstr>
      <vt:lpstr>Description of the Alternative Design</vt:lpstr>
      <vt:lpstr>Highly Insulative Materials and Low Thermal Conductivity</vt:lpstr>
      <vt:lpstr>PowerPoint Presentation</vt:lpstr>
      <vt:lpstr>Conveyor Belt Grill</vt:lpstr>
      <vt:lpstr>Tilted Aspect of Conveyor Grill</vt:lpstr>
      <vt:lpstr>Garage Door Film</vt:lpstr>
      <vt:lpstr>Bluetooth and Home Appliance Communication Adapter</vt:lpstr>
      <vt:lpstr>Automatic Door</vt:lpstr>
      <vt:lpstr>Introduction of the Alternative Design</vt:lpstr>
      <vt:lpstr>First Tier Requirements</vt:lpstr>
      <vt:lpstr>First Tier Requirements</vt:lpstr>
      <vt:lpstr>First Tier Requirements</vt:lpstr>
      <vt:lpstr>Criteria Summaries Paul and Beitz</vt:lpstr>
      <vt:lpstr>Structure</vt:lpstr>
      <vt:lpstr>Structure Contd.</vt:lpstr>
      <vt:lpstr>Usability</vt:lpstr>
      <vt:lpstr>Usability Contd.</vt:lpstr>
      <vt:lpstr>Performance</vt:lpstr>
      <vt:lpstr>Performance Contd.</vt:lpstr>
      <vt:lpstr>Safety </vt:lpstr>
      <vt:lpstr>Safety Contd.</vt:lpstr>
      <vt:lpstr>Cost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Automatic Delivery - Alternative Design #3</dc:title>
  <cp:lastModifiedBy>Michael Sypa</cp:lastModifiedBy>
  <cp:revision>1</cp:revision>
  <dcterms:modified xsi:type="dcterms:W3CDTF">2019-04-03T20:24:47Z</dcterms:modified>
</cp:coreProperties>
</file>