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6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3D38-11F3-43E3-836F-A305886B277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6170-84A2-45D9-A992-2CC06D6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6170-84A2-45D9-A992-2CC06D61D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0" y="-2116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Tic </a:t>
            </a:r>
            <a:r>
              <a:rPr lang="en-US" sz="2400" b="1" dirty="0" err="1" smtClean="0"/>
              <a:t>Tac</a:t>
            </a:r>
            <a:r>
              <a:rPr lang="en-US" sz="2400" b="1" dirty="0" smtClean="0"/>
              <a:t> Toe State Machine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890162" y="97358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Paul K Dixon</a:t>
            </a:r>
          </a:p>
          <a:p>
            <a:r>
              <a:rPr lang="en-US" sz="1200" dirty="0" smtClean="0"/>
              <a:t>Physics 3600</a:t>
            </a:r>
          </a:p>
          <a:p>
            <a:r>
              <a:rPr lang="en-US" sz="1200" dirty="0" smtClean="0"/>
              <a:t>CSUSB Physics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endCxn id="72" idx="0"/>
          </p:cNvCxnSpPr>
          <p:nvPr/>
        </p:nvCxnSpPr>
        <p:spPr>
          <a:xfrm>
            <a:off x="5923512" y="4515379"/>
            <a:ext cx="0" cy="807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092086" y="4061279"/>
            <a:ext cx="185057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Evaluate board</a:t>
            </a:r>
            <a:endParaRPr lang="en-US" sz="2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19676" y="4046556"/>
            <a:ext cx="167264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Update board</a:t>
            </a:r>
            <a:endParaRPr lang="en-US" sz="2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174635" y="4061279"/>
            <a:ext cx="149720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Legal move</a:t>
            </a:r>
            <a:endParaRPr lang="en-US" sz="20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174635" y="1900889"/>
            <a:ext cx="9906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clear</a:t>
            </a:r>
            <a:endParaRPr lang="en-US" sz="20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196406" y="701424"/>
            <a:ext cx="1521986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Start game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dialog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342424" y="4074193"/>
            <a:ext cx="1564536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Game over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dialog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24400" y="4246611"/>
            <a:ext cx="3463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2359682" y="5502763"/>
            <a:ext cx="2596496" cy="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70563" y="838200"/>
            <a:ext cx="632289" cy="457200"/>
            <a:chOff x="1752600" y="3276600"/>
            <a:chExt cx="632289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1752600" y="3276600"/>
              <a:ext cx="632289" cy="4572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52600" y="3320534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33226" y="2683363"/>
            <a:ext cx="608822" cy="457200"/>
            <a:chOff x="2728560" y="3352800"/>
            <a:chExt cx="608822" cy="457200"/>
          </a:xfrm>
        </p:grpSpPr>
        <p:sp>
          <p:nvSpPr>
            <p:cNvPr id="64" name="Rounded Rectangle 63"/>
            <p:cNvSpPr/>
            <p:nvPr/>
          </p:nvSpPr>
          <p:spPr>
            <a:xfrm>
              <a:off x="2758612" y="3352800"/>
              <a:ext cx="57877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28560" y="3396734"/>
              <a:ext cx="60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74635" y="2879306"/>
            <a:ext cx="1143000" cy="707886"/>
            <a:chOff x="5486400" y="3968897"/>
            <a:chExt cx="1143000" cy="707886"/>
          </a:xfrm>
        </p:grpSpPr>
        <p:sp>
          <p:nvSpPr>
            <p:cNvPr id="105" name="TextBox 104"/>
            <p:cNvSpPr txBox="1"/>
            <p:nvPr/>
          </p:nvSpPr>
          <p:spPr>
            <a:xfrm>
              <a:off x="5486400" y="3968897"/>
              <a:ext cx="1143000" cy="707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X turn</a:t>
              </a:r>
            </a:p>
            <a:p>
              <a:pPr algn="ctr"/>
              <a:r>
                <a:rPr lang="en-US" sz="2000" i="1" dirty="0" smtClean="0">
                  <a:solidFill>
                    <a:srgbClr val="0070C0"/>
                  </a:solidFill>
                </a:rPr>
                <a:t>dwell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00700" y="4322840"/>
              <a:ext cx="914400" cy="3231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74635" y="4969220"/>
            <a:ext cx="1143000" cy="707886"/>
            <a:chOff x="5486400" y="3968897"/>
            <a:chExt cx="1143000" cy="707886"/>
          </a:xfrm>
        </p:grpSpPr>
        <p:sp>
          <p:nvSpPr>
            <p:cNvPr id="70" name="TextBox 69"/>
            <p:cNvSpPr txBox="1"/>
            <p:nvPr/>
          </p:nvSpPr>
          <p:spPr>
            <a:xfrm>
              <a:off x="5486400" y="3968897"/>
              <a:ext cx="1143000" cy="707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O turn</a:t>
              </a:r>
            </a:p>
            <a:p>
              <a:pPr algn="ctr"/>
              <a:r>
                <a:rPr lang="en-US" sz="2000" i="1" dirty="0" smtClean="0">
                  <a:solidFill>
                    <a:srgbClr val="0070C0"/>
                  </a:solidFill>
                </a:rPr>
                <a:t>dwell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600700" y="4322840"/>
              <a:ext cx="914400" cy="3231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998226" y="5323163"/>
            <a:ext cx="185057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Turn decide</a:t>
            </a:r>
            <a:endParaRPr lang="en-US" sz="2000" i="1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71837" y="4246611"/>
            <a:ext cx="3463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452188" y="3617342"/>
            <a:ext cx="0" cy="443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968858" y="4261334"/>
            <a:ext cx="3463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28293" y="1066800"/>
            <a:ext cx="3463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52188" y="1409310"/>
            <a:ext cx="0" cy="443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452188" y="2324637"/>
            <a:ext cx="0" cy="443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8652663" y="3233249"/>
            <a:ext cx="4388" cy="8409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2228560" y="2100945"/>
            <a:ext cx="53152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543800" y="2122243"/>
            <a:ext cx="0" cy="1939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637636" y="1049767"/>
            <a:ext cx="15027" cy="1584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7" idx="3"/>
          </p:cNvCxnSpPr>
          <p:nvPr/>
        </p:nvCxnSpPr>
        <p:spPr>
          <a:xfrm flipH="1">
            <a:off x="2718392" y="1055367"/>
            <a:ext cx="59192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544264" y="4515379"/>
            <a:ext cx="0" cy="774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2317635" y="3233249"/>
            <a:ext cx="2266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44264" y="3246164"/>
            <a:ext cx="0" cy="706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2317635" y="5289419"/>
            <a:ext cx="2266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1437151" y="4461389"/>
            <a:ext cx="7060" cy="4976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923512" y="5742554"/>
            <a:ext cx="0" cy="353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85800" y="6096000"/>
            <a:ext cx="5237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85800" y="3264069"/>
            <a:ext cx="0" cy="2829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86273" y="3264069"/>
            <a:ext cx="488362" cy="1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41056" y="1096906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797729" y="737478"/>
            <a:ext cx="4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182995" y="3413526"/>
            <a:ext cx="4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585717" y="1468331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27473" y="3658643"/>
            <a:ext cx="67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restart</a:t>
            </a:r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558915" y="2381546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486961" y="3611776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Button push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22382" y="4362957"/>
            <a:ext cx="478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auto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467512" y="4674254"/>
            <a:ext cx="97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Button push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80796" y="3248159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 spot and</a:t>
            </a:r>
          </a:p>
          <a:p>
            <a:r>
              <a:rPr lang="en-US" sz="1400" dirty="0" smtClean="0"/>
              <a:t>Turn = X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586312" y="4837863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sed spot and</a:t>
            </a:r>
          </a:p>
          <a:p>
            <a:r>
              <a:rPr lang="en-US" sz="1400" dirty="0" smtClean="0"/>
              <a:t>Turn = O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628359" y="442216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 spot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595299" y="3389922"/>
            <a:ext cx="80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 win or</a:t>
            </a:r>
          </a:p>
          <a:p>
            <a:r>
              <a:rPr lang="en-US" sz="1200" dirty="0" smtClean="0"/>
              <a:t>O win</a:t>
            </a:r>
            <a:r>
              <a:rPr lang="en-US" sz="1200" dirty="0"/>
              <a:t> </a:t>
            </a:r>
            <a:r>
              <a:rPr lang="en-US" sz="1200" dirty="0" smtClean="0"/>
              <a:t>or</a:t>
            </a:r>
          </a:p>
          <a:p>
            <a:r>
              <a:rPr lang="en-US" sz="1200" dirty="0" smtClean="0"/>
              <a:t>stalemate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006720" y="4511440"/>
            <a:ext cx="730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 over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507204" y="5211724"/>
            <a:ext cx="152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 = X coming in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338041" y="5810372"/>
            <a:ext cx="155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 = O coming in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3855998" y="2186286"/>
            <a:ext cx="3275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“clear</a:t>
            </a:r>
            <a:r>
              <a:rPr lang="en-US" sz="1000" dirty="0">
                <a:solidFill>
                  <a:srgbClr val="00B050"/>
                </a:solidFill>
              </a:rPr>
              <a:t>” </a:t>
            </a:r>
            <a:r>
              <a:rPr lang="en-US" sz="1000" dirty="0" smtClean="0">
                <a:solidFill>
                  <a:srgbClr val="00B050"/>
                </a:solidFill>
              </a:rPr>
              <a:t>clears buttons, board, indicators, and data cluster;</a:t>
            </a:r>
            <a:endParaRPr lang="en-US" sz="1000" dirty="0">
              <a:solidFill>
                <a:srgbClr val="00B050"/>
              </a:solidFill>
            </a:endParaRPr>
          </a:p>
          <a:p>
            <a:r>
              <a:rPr lang="en-US" sz="1000" dirty="0" smtClean="0">
                <a:solidFill>
                  <a:srgbClr val="00B050"/>
                </a:solidFill>
              </a:rPr>
              <a:t>and sets </a:t>
            </a:r>
            <a:r>
              <a:rPr lang="en-US" sz="1000" dirty="0">
                <a:solidFill>
                  <a:srgbClr val="00B050"/>
                </a:solidFill>
              </a:rPr>
              <a:t>Turn=X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855998" y="2954499"/>
            <a:ext cx="3687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“update board” updates the game board and </a:t>
            </a:r>
            <a:r>
              <a:rPr lang="en-US" sz="1000" dirty="0" smtClean="0">
                <a:solidFill>
                  <a:srgbClr val="00B050"/>
                </a:solidFill>
              </a:rPr>
              <a:t>the evaluation </a:t>
            </a:r>
            <a:r>
              <a:rPr lang="en-US" sz="1000" dirty="0" smtClean="0">
                <a:solidFill>
                  <a:srgbClr val="00B050"/>
                </a:solidFill>
              </a:rPr>
              <a:t>board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55997" y="3261661"/>
            <a:ext cx="21148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“game over” updates the indicators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855998" y="2647337"/>
            <a:ext cx="19751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“legal move” clears the buttons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848754" y="3556421"/>
            <a:ext cx="19751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“turn decide” flips the turn </a:t>
            </a:r>
            <a:r>
              <a:rPr lang="en-US" sz="1000" dirty="0" err="1" smtClean="0">
                <a:solidFill>
                  <a:srgbClr val="00B050"/>
                </a:solidFill>
              </a:rPr>
              <a:t>enum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131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PK</dc:creator>
  <cp:lastModifiedBy>PK</cp:lastModifiedBy>
  <cp:revision>78</cp:revision>
  <cp:lastPrinted>2014-10-28T00:07:45Z</cp:lastPrinted>
  <dcterms:created xsi:type="dcterms:W3CDTF">2006-08-16T00:00:00Z</dcterms:created>
  <dcterms:modified xsi:type="dcterms:W3CDTF">2021-10-21T19:16:46Z</dcterms:modified>
</cp:coreProperties>
</file>