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AF-B2F8-4A74-B79C-7BBF0F5A532B}" type="datetimeFigureOut">
              <a:rPr lang="es-ES" smtClean="0"/>
              <a:t>11/12/2020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9D8-A60C-4350-97B7-5399985EC6E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87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AF-B2F8-4A74-B79C-7BBF0F5A532B}" type="datetimeFigureOut">
              <a:rPr lang="es-ES" smtClean="0"/>
              <a:t>11/12/2020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9D8-A60C-4350-97B7-5399985EC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47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AF-B2F8-4A74-B79C-7BBF0F5A532B}" type="datetimeFigureOut">
              <a:rPr lang="es-ES" smtClean="0"/>
              <a:t>11/12/2020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9D8-A60C-4350-97B7-5399985EC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958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AF-B2F8-4A74-B79C-7BBF0F5A532B}" type="datetimeFigureOut">
              <a:rPr lang="es-ES" smtClean="0"/>
              <a:t>11/12/2020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9D8-A60C-4350-97B7-5399985EC6E5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889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AF-B2F8-4A74-B79C-7BBF0F5A532B}" type="datetimeFigureOut">
              <a:rPr lang="es-ES" smtClean="0"/>
              <a:t>11/12/2020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9D8-A60C-4350-97B7-5399985EC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627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AF-B2F8-4A74-B79C-7BBF0F5A532B}" type="datetimeFigureOut">
              <a:rPr lang="es-ES" smtClean="0"/>
              <a:t>11/12/2020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9D8-A60C-4350-97B7-5399985EC6E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33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AF-B2F8-4A74-B79C-7BBF0F5A532B}" type="datetimeFigureOut">
              <a:rPr lang="es-ES" smtClean="0"/>
              <a:t>11/12/2020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9D8-A60C-4350-97B7-5399985EC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878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AF-B2F8-4A74-B79C-7BBF0F5A532B}" type="datetimeFigureOut">
              <a:rPr lang="es-ES" smtClean="0"/>
              <a:t>11/12/2020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9D8-A60C-4350-97B7-5399985EC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44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AF-B2F8-4A74-B79C-7BBF0F5A532B}" type="datetimeFigureOut">
              <a:rPr lang="es-ES" smtClean="0"/>
              <a:t>11/12/2020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9D8-A60C-4350-97B7-5399985EC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47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AF-B2F8-4A74-B79C-7BBF0F5A532B}" type="datetimeFigureOut">
              <a:rPr lang="es-ES" smtClean="0"/>
              <a:t>11/12/2020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9D8-A60C-4350-97B7-5399985EC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24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AF-B2F8-4A74-B79C-7BBF0F5A532B}" type="datetimeFigureOut">
              <a:rPr lang="es-ES" smtClean="0"/>
              <a:t>11/12/2020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9D8-A60C-4350-97B7-5399985EC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12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AF-B2F8-4A74-B79C-7BBF0F5A532B}" type="datetimeFigureOut">
              <a:rPr lang="es-ES" smtClean="0"/>
              <a:t>11/12/2020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9D8-A60C-4350-97B7-5399985EC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81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AF-B2F8-4A74-B79C-7BBF0F5A532B}" type="datetimeFigureOut">
              <a:rPr lang="es-ES" smtClean="0"/>
              <a:t>11/12/2020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9D8-A60C-4350-97B7-5399985EC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31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AF-B2F8-4A74-B79C-7BBF0F5A532B}" type="datetimeFigureOut">
              <a:rPr lang="es-ES" smtClean="0"/>
              <a:t>11/12/2020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9D8-A60C-4350-97B7-5399985EC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9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AF-B2F8-4A74-B79C-7BBF0F5A532B}" type="datetimeFigureOut">
              <a:rPr lang="es-ES" smtClean="0"/>
              <a:t>11/12/2020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9D8-A60C-4350-97B7-5399985EC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12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AF-B2F8-4A74-B79C-7BBF0F5A532B}" type="datetimeFigureOut">
              <a:rPr lang="es-ES" smtClean="0"/>
              <a:t>11/12/2020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9D8-A60C-4350-97B7-5399985EC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01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8AF-B2F8-4A74-B79C-7BBF0F5A532B}" type="datetimeFigureOut">
              <a:rPr lang="es-ES" smtClean="0"/>
              <a:t>11/12/2020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9D8-A60C-4350-97B7-5399985EC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32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FDD8AF-B2F8-4A74-B79C-7BBF0F5A532B}" type="datetimeFigureOut">
              <a:rPr lang="es-ES" smtClean="0"/>
              <a:t>11/12/2020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8BC49D8-A60C-4350-97B7-5399985EC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970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38948" y="1341120"/>
            <a:ext cx="5904411" cy="4136571"/>
          </a:xfrm>
        </p:spPr>
        <p:txBody>
          <a:bodyPr>
            <a:normAutofit/>
          </a:bodyPr>
          <a:lstStyle/>
          <a:p>
            <a:r>
              <a:rPr lang="es-ES" sz="4000" dirty="0" smtClean="0">
                <a:solidFill>
                  <a:schemeClr val="bg1"/>
                </a:solidFill>
              </a:rPr>
              <a:t>Movies, Aplicación para recomendar y buscar películas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14606" y="3843867"/>
            <a:ext cx="4101736" cy="1947333"/>
          </a:xfrm>
        </p:spPr>
        <p:txBody>
          <a:bodyPr>
            <a:normAutofit/>
          </a:bodyPr>
          <a:lstStyle/>
          <a:p>
            <a:endParaRPr lang="es-E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Jonatan García González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2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91886"/>
            <a:ext cx="8534400" cy="1010194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Introducción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689463"/>
            <a:ext cx="8534400" cy="4458788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Todo el mundo busca películas hoy en día.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Es una industria muy longeva que aún sigue creciendo.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Existe un problema a la hora de elegir películas por la gran cantidad de ellas </a:t>
            </a:r>
            <a:r>
              <a:rPr lang="es-ES" dirty="0" smtClean="0">
                <a:solidFill>
                  <a:schemeClr val="bg1"/>
                </a:solidFill>
              </a:rPr>
              <a:t>que existen.</a:t>
            </a:r>
            <a:endParaRPr lang="es-E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Con esta aplicación mi idea es solucionar ese problema, ofreciendo al usuario recomendaciones ajustadas a </a:t>
            </a:r>
            <a:r>
              <a:rPr lang="es-ES" dirty="0" smtClean="0">
                <a:solidFill>
                  <a:schemeClr val="bg1"/>
                </a:solidFill>
              </a:rPr>
              <a:t>su gusto.</a:t>
            </a:r>
            <a:endParaRPr lang="es-ES" dirty="0" smtClean="0">
              <a:solidFill>
                <a:schemeClr val="bg1"/>
              </a:solidFill>
            </a:endParaRP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981" y="391886"/>
            <a:ext cx="3537857" cy="228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5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13510"/>
            <a:ext cx="8534400" cy="1062444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Herramientas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558834"/>
            <a:ext cx="8534400" cy="4563292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Base de datos: NEO4J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err="1" smtClean="0">
                <a:solidFill>
                  <a:schemeClr val="bg1"/>
                </a:solidFill>
              </a:rPr>
              <a:t>Backend</a:t>
            </a:r>
            <a:r>
              <a:rPr lang="es-ES" dirty="0" smtClean="0">
                <a:solidFill>
                  <a:schemeClr val="bg1"/>
                </a:solidFill>
              </a:rPr>
              <a:t>: </a:t>
            </a:r>
            <a:r>
              <a:rPr lang="es-ES" dirty="0" err="1">
                <a:solidFill>
                  <a:schemeClr val="bg1"/>
                </a:solidFill>
              </a:rPr>
              <a:t>J</a:t>
            </a:r>
            <a:r>
              <a:rPr lang="es-ES" dirty="0" err="1" smtClean="0">
                <a:solidFill>
                  <a:schemeClr val="bg1"/>
                </a:solidFill>
              </a:rPr>
              <a:t>avascrip</a:t>
            </a:r>
            <a:r>
              <a:rPr lang="es-ES" dirty="0" smtClean="0">
                <a:solidFill>
                  <a:schemeClr val="bg1"/>
                </a:solidFill>
              </a:rPr>
              <a:t>, Node.js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err="1" smtClean="0">
                <a:solidFill>
                  <a:schemeClr val="bg1"/>
                </a:solidFill>
              </a:rPr>
              <a:t>Frontend</a:t>
            </a:r>
            <a:r>
              <a:rPr lang="es-ES" dirty="0" smtClean="0">
                <a:solidFill>
                  <a:schemeClr val="bg1"/>
                </a:solidFill>
              </a:rPr>
              <a:t>: </a:t>
            </a:r>
            <a:r>
              <a:rPr lang="es-ES" dirty="0" err="1" smtClean="0">
                <a:solidFill>
                  <a:schemeClr val="bg1"/>
                </a:solidFill>
              </a:rPr>
              <a:t>vue</a:t>
            </a:r>
            <a:r>
              <a:rPr lang="es-ES" dirty="0" smtClean="0">
                <a:solidFill>
                  <a:schemeClr val="bg1"/>
                </a:solidFill>
              </a:rPr>
              <a:t>, </a:t>
            </a:r>
            <a:r>
              <a:rPr lang="es-ES" dirty="0" err="1" smtClean="0">
                <a:solidFill>
                  <a:schemeClr val="bg1"/>
                </a:solidFill>
              </a:rPr>
              <a:t>vuetify</a:t>
            </a:r>
            <a:r>
              <a:rPr lang="es-ES" dirty="0" smtClean="0">
                <a:solidFill>
                  <a:schemeClr val="bg1"/>
                </a:solidFill>
              </a:rPr>
              <a:t>, </a:t>
            </a:r>
            <a:r>
              <a:rPr lang="es-ES" dirty="0" err="1" smtClean="0">
                <a:solidFill>
                  <a:schemeClr val="bg1"/>
                </a:solidFill>
              </a:rPr>
              <a:t>Javascript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5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48344"/>
            <a:ext cx="8534400" cy="1071153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Aplicación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600200"/>
            <a:ext cx="8534400" cy="4025537"/>
          </a:xfrm>
        </p:spPr>
        <p:txBody>
          <a:bodyPr/>
          <a:lstStyle/>
          <a:p>
            <a:endParaRPr lang="es-ES" b="1" dirty="0" smtClean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endParaRPr lang="es-ES" b="1" dirty="0" smtClean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chemeClr val="bg1"/>
                </a:solidFill>
              </a:rPr>
              <a:t>NEO4J&lt;------</a:t>
            </a:r>
            <a:r>
              <a:rPr lang="es-E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s-ES" b="1" dirty="0" err="1" smtClean="0">
                <a:solidFill>
                  <a:schemeClr val="bg1"/>
                </a:solidFill>
              </a:rPr>
              <a:t>Backend</a:t>
            </a:r>
            <a:r>
              <a:rPr lang="es-ES" b="1" dirty="0" smtClean="0">
                <a:solidFill>
                  <a:schemeClr val="bg1"/>
                </a:solidFill>
              </a:rPr>
              <a:t>&lt;------</a:t>
            </a:r>
            <a:r>
              <a:rPr lang="es-E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s-ES" b="1" dirty="0" err="1" smtClean="0">
                <a:solidFill>
                  <a:schemeClr val="bg1"/>
                </a:solidFill>
              </a:rPr>
              <a:t>Frontend</a:t>
            </a:r>
            <a:endParaRPr lang="es-ES" b="1" dirty="0" smtClean="0">
              <a:solidFill>
                <a:schemeClr val="bg1"/>
              </a:solidFill>
            </a:endParaRPr>
          </a:p>
          <a:p>
            <a:endParaRPr lang="es-ES" b="1" dirty="0" smtClean="0">
              <a:solidFill>
                <a:schemeClr val="bg1"/>
              </a:solidFill>
            </a:endParaRPr>
          </a:p>
          <a:p>
            <a:endParaRPr lang="es-ES" b="1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013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09304"/>
            <a:ext cx="8534400" cy="12714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Aplicación:NEO4J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907177"/>
            <a:ext cx="8534400" cy="4293326"/>
          </a:xfrm>
        </p:spPr>
        <p:txBody>
          <a:bodyPr/>
          <a:lstStyle/>
          <a:p>
            <a:r>
              <a:rPr lang="es-ES" dirty="0" smtClean="0"/>
              <a:t>Diferencias entre NEO4J y </a:t>
            </a:r>
            <a:r>
              <a:rPr lang="es-ES" dirty="0" err="1" smtClean="0"/>
              <a:t>sql</a:t>
            </a:r>
            <a:r>
              <a:rPr lang="es-ES" dirty="0" smtClean="0"/>
              <a:t>                   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Experiencia con NEO4J</a:t>
            </a:r>
          </a:p>
          <a:p>
            <a:endParaRPr lang="es-ES" dirty="0"/>
          </a:p>
        </p:txBody>
      </p:sp>
      <p:pic>
        <p:nvPicPr>
          <p:cNvPr id="5" name="Picture 2" descr="Primeros pasos con Neo4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20" y="2481943"/>
            <a:ext cx="4014651" cy="238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23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78972"/>
            <a:ext cx="8534400" cy="775062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                          DAFO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254034"/>
            <a:ext cx="8534400" cy="4981303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b="1" dirty="0" smtClean="0">
                <a:solidFill>
                  <a:schemeClr val="bg1"/>
                </a:solidFill>
              </a:rPr>
              <a:t>Debilidades: </a:t>
            </a:r>
            <a:r>
              <a:rPr lang="es-ES" dirty="0" smtClean="0">
                <a:solidFill>
                  <a:schemeClr val="bg1"/>
                </a:solidFill>
              </a:rPr>
              <a:t>Imposibilidad de encontrar una base de datos en español.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•</a:t>
            </a:r>
            <a:r>
              <a:rPr lang="es-ES" b="1" dirty="0" smtClean="0">
                <a:solidFill>
                  <a:schemeClr val="bg1"/>
                </a:solidFill>
              </a:rPr>
              <a:t>Amenazas</a:t>
            </a:r>
            <a:r>
              <a:rPr lang="es-ES" dirty="0" smtClean="0">
                <a:solidFill>
                  <a:schemeClr val="bg1"/>
                </a:solidFill>
              </a:rPr>
              <a:t>: La dificultad que supuso encontrar una base de datos adecuada a lo que yo buscaba.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•</a:t>
            </a:r>
            <a:r>
              <a:rPr lang="es-ES" b="1" dirty="0" smtClean="0">
                <a:solidFill>
                  <a:schemeClr val="bg1"/>
                </a:solidFill>
              </a:rPr>
              <a:t>Fortalezas</a:t>
            </a:r>
            <a:r>
              <a:rPr lang="es-ES" dirty="0" smtClean="0">
                <a:solidFill>
                  <a:schemeClr val="bg1"/>
                </a:solidFill>
              </a:rPr>
              <a:t>: La efectividad.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•</a:t>
            </a:r>
            <a:r>
              <a:rPr lang="es-ES" b="1" dirty="0" smtClean="0">
                <a:solidFill>
                  <a:schemeClr val="bg1"/>
                </a:solidFill>
              </a:rPr>
              <a:t>Oportunidades</a:t>
            </a:r>
            <a:r>
              <a:rPr lang="es-ES" dirty="0" smtClean="0">
                <a:solidFill>
                  <a:schemeClr val="bg1"/>
                </a:solidFill>
              </a:rPr>
              <a:t>: La obtención de ideas que realicé al observar trabajos de </a:t>
            </a:r>
            <a:r>
              <a:rPr lang="es-ES" dirty="0" smtClean="0">
                <a:solidFill>
                  <a:schemeClr val="bg1"/>
                </a:solidFill>
              </a:rPr>
              <a:t>cursos anteriores.</a:t>
            </a: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9972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74470"/>
            <a:ext cx="8534400" cy="583473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Líneas de futuro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201783"/>
            <a:ext cx="8534400" cy="5007428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Implementación en páginas de películas </a:t>
            </a:r>
            <a:r>
              <a:rPr lang="es-ES" smtClean="0">
                <a:solidFill>
                  <a:schemeClr val="bg1"/>
                </a:solidFill>
              </a:rPr>
              <a:t>como </a:t>
            </a:r>
            <a:r>
              <a:rPr lang="es-ES" smtClean="0">
                <a:solidFill>
                  <a:schemeClr val="bg1"/>
                </a:solidFill>
              </a:rPr>
              <a:t>IMDB.</a:t>
            </a:r>
            <a:endParaRPr lang="es-E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Añadir la posibilidad de hacer lo mismo con </a:t>
            </a:r>
            <a:r>
              <a:rPr lang="es-ES" dirty="0" smtClean="0">
                <a:solidFill>
                  <a:schemeClr val="bg1"/>
                </a:solidFill>
              </a:rPr>
              <a:t>series.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3976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3811</TotalTime>
  <Words>179</Words>
  <Application>Microsoft Office PowerPoint</Application>
  <PresentationFormat>Panorámica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Sector</vt:lpstr>
      <vt:lpstr>Movies, Aplicación para recomendar y buscar películas  </vt:lpstr>
      <vt:lpstr>Introducción</vt:lpstr>
      <vt:lpstr>Herramientas</vt:lpstr>
      <vt:lpstr>Aplicación</vt:lpstr>
      <vt:lpstr>Aplicación:NEO4J</vt:lpstr>
      <vt:lpstr>                          DAFO</vt:lpstr>
      <vt:lpstr>Líneas de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Yonatan García González</dc:creator>
  <cp:lastModifiedBy>Yonatan García González</cp:lastModifiedBy>
  <cp:revision>15</cp:revision>
  <dcterms:created xsi:type="dcterms:W3CDTF">2020-12-09T03:15:01Z</dcterms:created>
  <dcterms:modified xsi:type="dcterms:W3CDTF">2020-12-11T18:46:57Z</dcterms:modified>
</cp:coreProperties>
</file>