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t7sF5T5DNrKg2KCDXGZ0JFL8S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25" y="45656"/>
            <a:ext cx="10899750" cy="681234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492690" y="6762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rgbClr val="6757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179492" y="5257800"/>
            <a:ext cx="2927445" cy="14832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572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67572B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572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67572B"/>
                </a:solidFill>
                <a:latin typeface="Calibri"/>
                <a:ea typeface="Calibri"/>
                <a:cs typeface="Calibri"/>
                <a:sym typeface="Calibri"/>
              </a:rPr>
              <a:t>Brian Kim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572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67572B"/>
                </a:solidFill>
                <a:latin typeface="Calibri"/>
                <a:ea typeface="Calibri"/>
                <a:cs typeface="Calibri"/>
                <a:sym typeface="Calibri"/>
              </a:rPr>
              <a:t>Jordan Gates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572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67572B"/>
                </a:solidFill>
                <a:latin typeface="Calibri"/>
                <a:ea typeface="Calibri"/>
                <a:cs typeface="Calibri"/>
                <a:sym typeface="Calibri"/>
              </a:rPr>
              <a:t>Joomart Achekeev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1821976" y="365125"/>
            <a:ext cx="95318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572B"/>
              </a:buClr>
              <a:buSzPts val="4400"/>
              <a:buFont typeface="Calibri"/>
              <a:buNone/>
            </a:pPr>
            <a:r>
              <a:rPr lang="en-US">
                <a:solidFill>
                  <a:srgbClr val="67572B"/>
                </a:solidFill>
              </a:rPr>
              <a:t>Process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en-US">
                <a:solidFill>
                  <a:srgbClr val="595959"/>
                </a:solidFill>
              </a:rPr>
              <a:t>Basic Data Exploration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en-US">
                <a:solidFill>
                  <a:srgbClr val="595959"/>
                </a:solidFill>
              </a:rPr>
              <a:t>Data Cleaning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en-US">
                <a:solidFill>
                  <a:srgbClr val="595959"/>
                </a:solidFill>
              </a:rPr>
              <a:t>snake_casing the column names and categorical values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en-US">
                <a:solidFill>
                  <a:srgbClr val="595959"/>
                </a:solidFill>
              </a:rPr>
              <a:t>Getting rid of extra spaces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en-US">
                <a:solidFill>
                  <a:srgbClr val="595959"/>
                </a:solidFill>
              </a:rPr>
              <a:t>Lower casing the words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en-US">
                <a:solidFill>
                  <a:srgbClr val="595959"/>
                </a:solidFill>
              </a:rPr>
              <a:t>Replacing the ‘?’ with ‘unknown’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en-US">
                <a:solidFill>
                  <a:srgbClr val="595959"/>
                </a:solidFill>
              </a:rPr>
              <a:t>Binarized the ‘wage’ column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en-US">
                <a:solidFill>
                  <a:srgbClr val="595959"/>
                </a:solidFill>
              </a:rPr>
              <a:t>Dropping of columns not to be used in the modeling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en-US">
                <a:solidFill>
                  <a:srgbClr val="595959"/>
                </a:solidFill>
              </a:rPr>
              <a:t>Feature engineering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en-US">
                <a:solidFill>
                  <a:srgbClr val="595959"/>
                </a:solidFill>
              </a:rPr>
              <a:t>Dummying categorical columns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en-US">
                <a:solidFill>
                  <a:srgbClr val="595959"/>
                </a:solidFill>
              </a:rPr>
              <a:t>Modeling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en-US">
                <a:solidFill>
                  <a:srgbClr val="595959"/>
                </a:solidFill>
              </a:rPr>
              <a:t>Scaling the data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en-US">
                <a:solidFill>
                  <a:srgbClr val="595959"/>
                </a:solidFill>
              </a:rPr>
              <a:t>Code the model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en-US">
                <a:solidFill>
                  <a:srgbClr val="595959"/>
                </a:solidFill>
              </a:rPr>
              <a:t>Model fitting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en-US">
                <a:solidFill>
                  <a:srgbClr val="595959"/>
                </a:solidFill>
              </a:rPr>
              <a:t>Creating and exporting predictions on the basis of the trained model and test data</a:t>
            </a: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910" y="557372"/>
            <a:ext cx="1079355" cy="94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821976" y="365125"/>
            <a:ext cx="95318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572B"/>
              </a:buClr>
              <a:buSzPts val="4400"/>
              <a:buFont typeface="Calibri"/>
              <a:buNone/>
            </a:pPr>
            <a:r>
              <a:rPr lang="en-US">
                <a:solidFill>
                  <a:srgbClr val="67572B"/>
                </a:solidFill>
              </a:rPr>
              <a:t>Conclusions &amp; Recommendations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-US">
                <a:solidFill>
                  <a:srgbClr val="595959"/>
                </a:solidFill>
              </a:rPr>
              <a:t>Test out several different models with Grid Search</a:t>
            </a:r>
            <a:endParaRPr>
              <a:solidFill>
                <a:srgbClr val="595959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-US">
                <a:solidFill>
                  <a:srgbClr val="595959"/>
                </a:solidFill>
              </a:rPr>
              <a:t>Look into the multiprocessing in Python to expedite the modeling process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-US">
                <a:solidFill>
                  <a:srgbClr val="595959"/>
                </a:solidFill>
              </a:rPr>
              <a:t>Consider purchasing more computing power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-US">
                <a:solidFill>
                  <a:srgbClr val="595959"/>
                </a:solidFill>
              </a:rPr>
              <a:t>Enjoy the small things (like a bump in the model score)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910" y="557372"/>
            <a:ext cx="1079355" cy="94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1821976" y="365125"/>
            <a:ext cx="95318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572B"/>
              </a:buClr>
              <a:buSzPts val="4400"/>
              <a:buFont typeface="Calibri"/>
              <a:buNone/>
            </a:pPr>
            <a:r>
              <a:rPr lang="en-US">
                <a:solidFill>
                  <a:srgbClr val="67572B"/>
                </a:solidFill>
              </a:rPr>
              <a:t>Difficulties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-US">
                <a:solidFill>
                  <a:srgbClr val="595959"/>
                </a:solidFill>
              </a:rPr>
              <a:t>Certain challenges in the data cleaning were unexpected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-US">
                <a:solidFill>
                  <a:srgbClr val="595959"/>
                </a:solidFill>
              </a:rPr>
              <a:t>Remembering how to implement certain processes (actual code)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-US">
                <a:solidFill>
                  <a:srgbClr val="595959"/>
                </a:solidFill>
              </a:rPr>
              <a:t>Look out for typos!</a:t>
            </a:r>
            <a:r>
              <a:rPr lang="en-US">
                <a:solidFill>
                  <a:srgbClr val="595959"/>
                </a:solidFill>
              </a:rPr>
              <a:t> (running the model on X_train rather than Z_train)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910" y="557372"/>
            <a:ext cx="1079355" cy="94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2021-11-23T16:22:48Z</dcterms:created>
  <dc:creator>Joomart</dc:creator>
</cp:coreProperties>
</file>