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5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FCDD-A394-4609-918F-BFC141802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628FD-616F-41E9-B85C-198ED7977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D8CD-B5A5-4856-A063-BA88F1DF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0323-09C4-4DCC-AC06-FC0714C7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B7C6-061B-4F54-B5CF-A6CCCE7A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87D0-1F47-46FA-BC17-2D77E2D7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3A0B1-D540-476C-8929-C5FA4393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0AAC-7BC1-4D81-AF82-8C72E1AE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E1C6-4BF0-4CFD-B483-F767A174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81AB-22D4-4D47-A11E-C5A78DE8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9A124-5D4B-4F5A-AE15-F68BFD4A0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63C0C-9D9A-4AFC-AE45-BD5B56909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57113-F9D5-43E5-B003-ABE35F4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8E56-AE17-4559-BB9D-905E6711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BC77-E34C-4DB9-925F-BF8CD108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CD1C-CA33-48B6-ABFB-2EBF945A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CF8F-2FF7-4948-8266-38E22273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8F81-EF62-4324-A89E-CCCB5E10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78C4-4C05-4A02-B3A2-1A7516B0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040D-C0BB-4031-A3DA-D9EA3FBE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974D-F06B-4A3F-BCD8-8F410CEB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61B9-F710-4EF3-8557-CA952567C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C2AB-DB73-4815-AED1-8BB136BE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8D13-AD72-4F99-9627-F7A78D3A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BCE8-2F38-427A-9862-EBAF8C44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E46A-7546-47E6-B9D1-DB3EC3AD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E9B5-13D5-4A4F-BD6D-77D112C43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BEC81-0E94-47D3-8A88-4D4BAEBA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BD78-D609-4008-8E73-9786FB44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E8D05-0C9C-4D37-8F53-E78EA580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6562-11FF-4C9D-9973-A6F15747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E862-857A-454B-81CC-F8BBE53A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1087-BE8C-4B55-8CA6-AFF12E2F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43107-AE7A-47B9-8B53-35E95BCB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87ABC-0A01-4407-BE7D-A1D7FA407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92892-E2BA-4C4D-BF6C-B5D30128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36C6-4D05-41D2-9ACB-16AC8D30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8F722-FB39-4346-BDFA-029F2BBB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ECD62-9CAA-485D-A433-77C014E0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9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B5E3-5B1A-49D7-B9BD-65E4000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2DF3C-4049-46EB-B5DA-9741EA69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C8781-964D-470B-9930-9CE5FFF1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85D2C-5E94-4EA3-9281-0EACECBD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E3B0D-12F7-4069-87E1-7BC1A4DE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BE74F-9721-4CEF-B163-87107AD6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D0E33-70C2-4717-B0B2-8BC4D530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5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0021-4CA5-43ED-974B-8DA79FF4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E420-33E4-4738-9781-FDE5D943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AB75-2168-4874-A625-1BE58E6C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A8259-FFDE-4E08-8C64-9D13CB50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DCD30-4D51-4ADE-8EA5-A3C3FC78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405F-C837-4C73-958E-208384CD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5473-BFCF-48FF-98A4-093DE12D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7558-A6BF-4927-9D7F-252875D0D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627C4-9FE9-47E7-963D-CD7D73980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1D27-CFAF-4D0B-AA5B-5A4247B3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B8C4-A89C-4BA3-A086-85D2BB56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D9E6-7CF2-4D19-B077-B2B525E8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1A71-19E8-42E3-8990-9600BFD1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9830-3ED4-4334-812B-B1D52679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3E82B-7C9D-4F7A-A832-4B92DAB31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71D8-875F-4A8F-8337-D8F6491CC98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D00F-C2DC-4D50-943C-4E2CCD140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C9BAA-FB7C-4B5E-BA3A-C4E707FFB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0FC68-90CE-4FE0-AE9B-61BBBB4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C885-3B38-4FCD-83F3-EDF9D2470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5C9B2-610B-40AE-8B9B-B73D9A0C7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9904A-B7C5-4100-878C-DF6355A0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5" y="45656"/>
            <a:ext cx="10899750" cy="6812344"/>
          </a:xfrm>
          <a:prstGeom prst="rect">
            <a:avLst/>
          </a:prstGeom>
          <a:effectLst>
            <a:softEdge rad="5715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FF6B8B-6C94-4366-864B-94651FA6CFA4}"/>
              </a:ext>
            </a:extLst>
          </p:cNvPr>
          <p:cNvSpPr txBox="1">
            <a:spLocks/>
          </p:cNvSpPr>
          <p:nvPr/>
        </p:nvSpPr>
        <p:spPr>
          <a:xfrm>
            <a:off x="3492690" y="676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67572B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54A3DA-4201-4C16-97AB-0E9EB35FA65C}"/>
              </a:ext>
            </a:extLst>
          </p:cNvPr>
          <p:cNvSpPr txBox="1">
            <a:spLocks/>
          </p:cNvSpPr>
          <p:nvPr/>
        </p:nvSpPr>
        <p:spPr>
          <a:xfrm>
            <a:off x="8179492" y="5257800"/>
            <a:ext cx="2927445" cy="14832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67572B"/>
                </a:solidFill>
              </a:rPr>
              <a:t>by:</a:t>
            </a:r>
          </a:p>
          <a:p>
            <a:pPr algn="l"/>
            <a:r>
              <a:rPr lang="en-US" sz="2800" dirty="0">
                <a:solidFill>
                  <a:srgbClr val="67572B"/>
                </a:solidFill>
              </a:rPr>
              <a:t>Brian Kim</a:t>
            </a:r>
          </a:p>
          <a:p>
            <a:pPr algn="l"/>
            <a:r>
              <a:rPr lang="en-US" sz="2800" dirty="0">
                <a:solidFill>
                  <a:srgbClr val="67572B"/>
                </a:solidFill>
              </a:rPr>
              <a:t>Jordan Gates</a:t>
            </a:r>
          </a:p>
          <a:p>
            <a:pPr algn="l"/>
            <a:r>
              <a:rPr lang="en-US" sz="2800" dirty="0">
                <a:solidFill>
                  <a:srgbClr val="67572B"/>
                </a:solidFill>
              </a:rPr>
              <a:t>Joomart Achekeev</a:t>
            </a:r>
          </a:p>
        </p:txBody>
      </p:sp>
    </p:spTree>
    <p:extLst>
      <p:ext uri="{BB962C8B-B14F-4D97-AF65-F5344CB8AC3E}">
        <p14:creationId xmlns:p14="http://schemas.microsoft.com/office/powerpoint/2010/main" val="118256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FC40-2411-46C2-8FC2-755C544A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76" y="365125"/>
            <a:ext cx="9531824" cy="1325563"/>
          </a:xfrm>
        </p:spPr>
        <p:txBody>
          <a:bodyPr/>
          <a:lstStyle/>
          <a:p>
            <a:r>
              <a:rPr lang="en-US" dirty="0">
                <a:solidFill>
                  <a:srgbClr val="67572B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933A-0FB6-4104-9EAB-BFE95A01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data exploration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</a:t>
            </a:r>
          </a:p>
          <a:p>
            <a:pPr lvl="1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snake_casing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column names and categorical values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Getting rid of extra spaces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casing the words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Replacing the ‘?’ with ‘unknown’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Binarized the ‘wage’ column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Dropping of columns not to be used in the modeling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engineering</a:t>
            </a:r>
          </a:p>
          <a:p>
            <a:pPr lvl="1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Dummifying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categorical columns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Scaling the data,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Coded the model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fitting (took forever)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and exporting predictions on the basis of the trained model and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F057E-DF14-4B78-81C6-98F3319E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0" y="557372"/>
            <a:ext cx="1079355" cy="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2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FC40-2411-46C2-8FC2-755C544A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76" y="365125"/>
            <a:ext cx="9531824" cy="1325563"/>
          </a:xfrm>
        </p:spPr>
        <p:txBody>
          <a:bodyPr/>
          <a:lstStyle/>
          <a:p>
            <a:r>
              <a:rPr lang="en-US" dirty="0">
                <a:solidFill>
                  <a:srgbClr val="67572B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933A-0FB6-4104-9EAB-BFE95A01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into the multiprocessing in Python to expedite the modeling process (is it possible?)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purchasing more computing power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more coding, to improve muscle memory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the small things (like a bump in the model score)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F057E-DF14-4B78-81C6-98F3319E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0" y="557372"/>
            <a:ext cx="1079355" cy="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FC40-2411-46C2-8FC2-755C544A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76" y="365125"/>
            <a:ext cx="9531824" cy="1325563"/>
          </a:xfrm>
        </p:spPr>
        <p:txBody>
          <a:bodyPr/>
          <a:lstStyle/>
          <a:p>
            <a:r>
              <a:rPr lang="en-US" dirty="0">
                <a:solidFill>
                  <a:srgbClr val="67572B"/>
                </a:solidFill>
              </a:rPr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933A-0FB6-4104-9EAB-BFE95A01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parts of data cleaning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Remembering how to implement a certain process (actual code)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Typos is a big thing (running the model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X_train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Z_train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team interaction not available at the moment, due to lack of knowledge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or practice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F057E-DF14-4B78-81C6-98F3319E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0" y="557372"/>
            <a:ext cx="1079355" cy="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184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Process</vt:lpstr>
      <vt:lpstr>Conclusions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Joomart</dc:creator>
  <cp:lastModifiedBy>Joomart</cp:lastModifiedBy>
  <cp:revision>2</cp:revision>
  <dcterms:created xsi:type="dcterms:W3CDTF">2021-11-23T16:22:48Z</dcterms:created>
  <dcterms:modified xsi:type="dcterms:W3CDTF">2021-11-23T16:52:38Z</dcterms:modified>
</cp:coreProperties>
</file>