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98" r:id="rId4"/>
    <p:sldId id="257" r:id="rId5"/>
    <p:sldId id="303" r:id="rId6"/>
    <p:sldId id="269" r:id="rId7"/>
    <p:sldId id="258" r:id="rId8"/>
    <p:sldId id="267" r:id="rId9"/>
    <p:sldId id="271" r:id="rId10"/>
    <p:sldId id="266" r:id="rId11"/>
    <p:sldId id="292" r:id="rId12"/>
    <p:sldId id="291" r:id="rId13"/>
    <p:sldId id="293" r:id="rId14"/>
    <p:sldId id="259" r:id="rId15"/>
    <p:sldId id="286" r:id="rId16"/>
    <p:sldId id="300" r:id="rId17"/>
    <p:sldId id="285" r:id="rId18"/>
    <p:sldId id="288" r:id="rId19"/>
    <p:sldId id="260" r:id="rId20"/>
    <p:sldId id="262" r:id="rId21"/>
    <p:sldId id="289" r:id="rId22"/>
    <p:sldId id="261" r:id="rId23"/>
    <p:sldId id="263" r:id="rId24"/>
    <p:sldId id="284" r:id="rId25"/>
    <p:sldId id="265" r:id="rId26"/>
    <p:sldId id="264" r:id="rId27"/>
    <p:sldId id="270" r:id="rId28"/>
    <p:sldId id="272" r:id="rId29"/>
    <p:sldId id="301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50CE6-51F6-4D8F-AE5B-E834FC06202B}" v="179" dt="2024-07-11T02:00:21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Vossos" userId="3012cd67-08d7-4a84-958f-72b5b230c52a" providerId="ADAL" clId="{B0050CE6-51F6-4D8F-AE5B-E834FC06202B}"/>
    <pc:docChg chg="undo redo custSel addSld delSld modSld sldOrd">
      <pc:chgData name="George Vossos" userId="3012cd67-08d7-4a84-958f-72b5b230c52a" providerId="ADAL" clId="{B0050CE6-51F6-4D8F-AE5B-E834FC06202B}" dt="2024-07-11T02:00:21.801" v="1875" actId="20577"/>
      <pc:docMkLst>
        <pc:docMk/>
      </pc:docMkLst>
      <pc:sldChg chg="addSp modSp del mod setBg addAnim modAnim setClrOvrMap">
        <pc:chgData name="George Vossos" userId="3012cd67-08d7-4a84-958f-72b5b230c52a" providerId="ADAL" clId="{B0050CE6-51F6-4D8F-AE5B-E834FC06202B}" dt="2024-07-10T23:37:20.793" v="1863" actId="2696"/>
        <pc:sldMkLst>
          <pc:docMk/>
          <pc:sldMk cId="3553376359" sldId="256"/>
        </pc:sldMkLst>
        <pc:spChg chg="mod">
          <ac:chgData name="George Vossos" userId="3012cd67-08d7-4a84-958f-72b5b230c52a" providerId="ADAL" clId="{B0050CE6-51F6-4D8F-AE5B-E834FC06202B}" dt="2024-07-09T09:19:59.647" v="1397" actId="20577"/>
          <ac:spMkLst>
            <pc:docMk/>
            <pc:sldMk cId="3553376359" sldId="256"/>
            <ac:spMk id="2" creationId="{E638DE90-E84F-91A2-384E-F5B609C3F419}"/>
          </ac:spMkLst>
        </pc:spChg>
        <pc:spChg chg="mod">
          <ac:chgData name="George Vossos" userId="3012cd67-08d7-4a84-958f-72b5b230c52a" providerId="ADAL" clId="{B0050CE6-51F6-4D8F-AE5B-E834FC06202B}" dt="2024-07-09T09:20:07.844" v="1398" actId="20577"/>
          <ac:spMkLst>
            <pc:docMk/>
            <pc:sldMk cId="3553376359" sldId="256"/>
            <ac:spMk id="3" creationId="{855FB36E-1C41-51B7-E69A-C77B51BC2CDC}"/>
          </ac:spMkLst>
        </pc:spChg>
        <pc:spChg chg="add">
          <ac:chgData name="George Vossos" userId="3012cd67-08d7-4a84-958f-72b5b230c52a" providerId="ADAL" clId="{B0050CE6-51F6-4D8F-AE5B-E834FC06202B}" dt="2024-07-07T06:20:46.450" v="169" actId="26606"/>
          <ac:spMkLst>
            <pc:docMk/>
            <pc:sldMk cId="3553376359" sldId="256"/>
            <ac:spMk id="9" creationId="{71B2258F-86CA-4D4D-8270-BC05FCDEBFB3}"/>
          </ac:spMkLst>
        </pc:spChg>
        <pc:picChg chg="add">
          <ac:chgData name="George Vossos" userId="3012cd67-08d7-4a84-958f-72b5b230c52a" providerId="ADAL" clId="{B0050CE6-51F6-4D8F-AE5B-E834FC06202B}" dt="2024-07-07T06:20:46.450" v="169" actId="26606"/>
          <ac:picMkLst>
            <pc:docMk/>
            <pc:sldMk cId="3553376359" sldId="256"/>
            <ac:picMk id="5" creationId="{19EABF9C-FDB4-7632-BA92-8F590BA4D540}"/>
          </ac:picMkLst>
        </pc:picChg>
      </pc:sldChg>
      <pc:sldChg chg="addSp delSp modSp new mod setBg setClrOvrMap">
        <pc:chgData name="George Vossos" userId="3012cd67-08d7-4a84-958f-72b5b230c52a" providerId="ADAL" clId="{B0050CE6-51F6-4D8F-AE5B-E834FC06202B}" dt="2024-07-09T09:20:34.566" v="1404" actId="20577"/>
        <pc:sldMkLst>
          <pc:docMk/>
          <pc:sldMk cId="525329722" sldId="257"/>
        </pc:sldMkLst>
        <pc:spChg chg="mod">
          <ac:chgData name="George Vossos" userId="3012cd67-08d7-4a84-958f-72b5b230c52a" providerId="ADAL" clId="{B0050CE6-51F6-4D8F-AE5B-E834FC06202B}" dt="2024-07-07T11:56:30.341" v="764" actId="26606"/>
          <ac:spMkLst>
            <pc:docMk/>
            <pc:sldMk cId="525329722" sldId="257"/>
            <ac:spMk id="2" creationId="{4DD39FFB-FA49-9E7B-03A2-44D2010100EB}"/>
          </ac:spMkLst>
        </pc:spChg>
        <pc:spChg chg="add del mod">
          <ac:chgData name="George Vossos" userId="3012cd67-08d7-4a84-958f-72b5b230c52a" providerId="ADAL" clId="{B0050CE6-51F6-4D8F-AE5B-E834FC06202B}" dt="2024-07-07T11:54:36.433" v="763" actId="26606"/>
          <ac:spMkLst>
            <pc:docMk/>
            <pc:sldMk cId="525329722" sldId="257"/>
            <ac:spMk id="3" creationId="{494B4A88-6293-6858-4E31-3D81A1131B38}"/>
          </ac:spMkLst>
        </pc:spChg>
        <pc:spChg chg="del">
          <ac:chgData name="George Vossos" userId="3012cd67-08d7-4a84-958f-72b5b230c52a" providerId="ADAL" clId="{B0050CE6-51F6-4D8F-AE5B-E834FC06202B}" dt="2024-07-07T06:05:21.291" v="22" actId="478"/>
          <ac:spMkLst>
            <pc:docMk/>
            <pc:sldMk cId="525329722" sldId="257"/>
            <ac:spMk id="3" creationId="{FEF37119-7EA7-0DFD-FC84-06FD2B1C6937}"/>
          </ac:spMkLst>
        </pc:spChg>
        <pc:spChg chg="add del">
          <ac:chgData name="George Vossos" userId="3012cd67-08d7-4a84-958f-72b5b230c52a" providerId="ADAL" clId="{B0050CE6-51F6-4D8F-AE5B-E834FC06202B}" dt="2024-07-07T11:54:36.433" v="763" actId="26606"/>
          <ac:spMkLst>
            <pc:docMk/>
            <pc:sldMk cId="525329722" sldId="257"/>
            <ac:spMk id="10" creationId="{D12DDE76-C203-4047-9998-63900085B5E8}"/>
          </ac:spMkLst>
        </pc:spChg>
        <pc:spChg chg="add del">
          <ac:chgData name="George Vossos" userId="3012cd67-08d7-4a84-958f-72b5b230c52a" providerId="ADAL" clId="{B0050CE6-51F6-4D8F-AE5B-E834FC06202B}" dt="2024-07-07T11:56:30.341" v="764" actId="26606"/>
          <ac:spMkLst>
            <pc:docMk/>
            <pc:sldMk cId="525329722" sldId="257"/>
            <ac:spMk id="17" creationId="{460B0EFB-53ED-4F35-B05D-F658EA021C65}"/>
          </ac:spMkLst>
        </pc:spChg>
        <pc:spChg chg="add del">
          <ac:chgData name="George Vossos" userId="3012cd67-08d7-4a84-958f-72b5b230c52a" providerId="ADAL" clId="{B0050CE6-51F6-4D8F-AE5B-E834FC06202B}" dt="2024-07-07T11:56:30.341" v="764" actId="26606"/>
          <ac:spMkLst>
            <pc:docMk/>
            <pc:sldMk cId="525329722" sldId="257"/>
            <ac:spMk id="19" creationId="{835EF3DD-7D43-4A27-8967-A92FD8CC9365}"/>
          </ac:spMkLst>
        </pc:spChg>
        <pc:graphicFrameChg chg="add mod modGraphic">
          <ac:chgData name="George Vossos" userId="3012cd67-08d7-4a84-958f-72b5b230c52a" providerId="ADAL" clId="{B0050CE6-51F6-4D8F-AE5B-E834FC06202B}" dt="2024-07-09T09:20:34.566" v="1404" actId="20577"/>
          <ac:graphicFrameMkLst>
            <pc:docMk/>
            <pc:sldMk cId="525329722" sldId="257"/>
            <ac:graphicFrameMk id="12" creationId="{A46BE8DA-BBEC-DC49-722C-411EE9589A70}"/>
          </ac:graphicFrameMkLst>
        </pc:graphicFrameChg>
        <pc:picChg chg="add del mod">
          <ac:chgData name="George Vossos" userId="3012cd67-08d7-4a84-958f-72b5b230c52a" providerId="ADAL" clId="{B0050CE6-51F6-4D8F-AE5B-E834FC06202B}" dt="2024-07-07T11:51:44.204" v="524" actId="478"/>
          <ac:picMkLst>
            <pc:docMk/>
            <pc:sldMk cId="525329722" sldId="257"/>
            <ac:picMk id="5" creationId="{39C0A978-E23E-46EE-28A1-A438FDC969E5}"/>
          </ac:picMkLst>
        </pc:picChg>
        <pc:picChg chg="add mod">
          <ac:chgData name="George Vossos" userId="3012cd67-08d7-4a84-958f-72b5b230c52a" providerId="ADAL" clId="{B0050CE6-51F6-4D8F-AE5B-E834FC06202B}" dt="2024-07-07T11:56:30.341" v="764" actId="26606"/>
          <ac:picMkLst>
            <pc:docMk/>
            <pc:sldMk cId="525329722" sldId="257"/>
            <ac:picMk id="13" creationId="{DD0E7E04-969B-20D6-E99A-912E86BB698B}"/>
          </ac:picMkLst>
        </pc:picChg>
      </pc:sldChg>
      <pc:sldChg chg="addSp modSp del mod">
        <pc:chgData name="George Vossos" userId="3012cd67-08d7-4a84-958f-72b5b230c52a" providerId="ADAL" clId="{B0050CE6-51F6-4D8F-AE5B-E834FC06202B}" dt="2024-07-07T05:53:42.349" v="3" actId="2696"/>
        <pc:sldMkLst>
          <pc:docMk/>
          <pc:sldMk cId="2044749568" sldId="257"/>
        </pc:sldMkLst>
        <pc:picChg chg="add mod">
          <ac:chgData name="George Vossos" userId="3012cd67-08d7-4a84-958f-72b5b230c52a" providerId="ADAL" clId="{B0050CE6-51F6-4D8F-AE5B-E834FC06202B}" dt="2024-07-07T05:41:42.632" v="2" actId="962"/>
          <ac:picMkLst>
            <pc:docMk/>
            <pc:sldMk cId="2044749568" sldId="257"/>
            <ac:picMk id="3" creationId="{AE92D9DF-5B56-C31B-AC25-3FF4C2854E19}"/>
          </ac:picMkLst>
        </pc:picChg>
      </pc:sldChg>
      <pc:sldChg chg="addSp delSp modSp add mod ord setBg">
        <pc:chgData name="George Vossos" userId="3012cd67-08d7-4a84-958f-72b5b230c52a" providerId="ADAL" clId="{B0050CE6-51F6-4D8F-AE5B-E834FC06202B}" dt="2024-07-10T23:38:43.757" v="1867"/>
        <pc:sldMkLst>
          <pc:docMk/>
          <pc:sldMk cId="1983956302" sldId="258"/>
        </pc:sldMkLst>
        <pc:spChg chg="mod">
          <ac:chgData name="George Vossos" userId="3012cd67-08d7-4a84-958f-72b5b230c52a" providerId="ADAL" clId="{B0050CE6-51F6-4D8F-AE5B-E834FC06202B}" dt="2024-07-07T06:09:28.017" v="54" actId="26606"/>
          <ac:spMkLst>
            <pc:docMk/>
            <pc:sldMk cId="1983956302" sldId="258"/>
            <ac:spMk id="2" creationId="{4DD39FFB-FA49-9E7B-03A2-44D2010100EB}"/>
          </ac:spMkLst>
        </pc:spChg>
        <pc:spChg chg="add del">
          <ac:chgData name="George Vossos" userId="3012cd67-08d7-4a84-958f-72b5b230c52a" providerId="ADAL" clId="{B0050CE6-51F6-4D8F-AE5B-E834FC06202B}" dt="2024-07-09T09:32:47.671" v="1413" actId="26606"/>
          <ac:spMkLst>
            <pc:docMk/>
            <pc:sldMk cId="1983956302" sldId="258"/>
            <ac:spMk id="9" creationId="{D12DDE76-C203-4047-9998-63900085B5E8}"/>
          </ac:spMkLst>
        </pc:spChg>
        <pc:spChg chg="add">
          <ac:chgData name="George Vossos" userId="3012cd67-08d7-4a84-958f-72b5b230c52a" providerId="ADAL" clId="{B0050CE6-51F6-4D8F-AE5B-E834FC06202B}" dt="2024-07-09T09:32:47.671" v="1413" actId="26606"/>
          <ac:spMkLst>
            <pc:docMk/>
            <pc:sldMk cId="1983956302" sldId="258"/>
            <ac:spMk id="14" creationId="{D12DDE76-C203-4047-9998-63900085B5E8}"/>
          </ac:spMkLst>
        </pc:spChg>
        <pc:picChg chg="add del mod">
          <ac:chgData name="George Vossos" userId="3012cd67-08d7-4a84-958f-72b5b230c52a" providerId="ADAL" clId="{B0050CE6-51F6-4D8F-AE5B-E834FC06202B}" dt="2024-07-09T09:32:05.470" v="1409" actId="478"/>
          <ac:picMkLst>
            <pc:docMk/>
            <pc:sldMk cId="1983956302" sldId="258"/>
            <ac:picMk id="4" creationId="{D6B6DE32-3371-2DFF-AC41-C870B89BF704}"/>
          </ac:picMkLst>
        </pc:picChg>
        <pc:picChg chg="del">
          <ac:chgData name="George Vossos" userId="3012cd67-08d7-4a84-958f-72b5b230c52a" providerId="ADAL" clId="{B0050CE6-51F6-4D8F-AE5B-E834FC06202B}" dt="2024-07-07T06:07:39.724" v="50" actId="478"/>
          <ac:picMkLst>
            <pc:docMk/>
            <pc:sldMk cId="1983956302" sldId="258"/>
            <ac:picMk id="5" creationId="{39C0A978-E23E-46EE-28A1-A438FDC969E5}"/>
          </ac:picMkLst>
        </pc:picChg>
        <pc:picChg chg="add mod">
          <ac:chgData name="George Vossos" userId="3012cd67-08d7-4a84-958f-72b5b230c52a" providerId="ADAL" clId="{B0050CE6-51F6-4D8F-AE5B-E834FC06202B}" dt="2024-07-09T09:32:47.671" v="1413" actId="26606"/>
          <ac:picMkLst>
            <pc:docMk/>
            <pc:sldMk cId="1983956302" sldId="258"/>
            <ac:picMk id="5" creationId="{C3183FBE-8306-916C-7E83-04489C0AAF5F}"/>
          </ac:picMkLst>
        </pc:picChg>
      </pc:sldChg>
      <pc:sldChg chg="addSp delSp modSp new mod setBg addAnim setClrOvrMap">
        <pc:chgData name="George Vossos" userId="3012cd67-08d7-4a84-958f-72b5b230c52a" providerId="ADAL" clId="{B0050CE6-51F6-4D8F-AE5B-E834FC06202B}" dt="2024-07-08T23:00:55.985" v="1291" actId="20577"/>
        <pc:sldMkLst>
          <pc:docMk/>
          <pc:sldMk cId="2187153260" sldId="259"/>
        </pc:sldMkLst>
        <pc:spChg chg="mod">
          <ac:chgData name="George Vossos" userId="3012cd67-08d7-4a84-958f-72b5b230c52a" providerId="ADAL" clId="{B0050CE6-51F6-4D8F-AE5B-E834FC06202B}" dt="2024-07-08T23:00:55.985" v="1291" actId="20577"/>
          <ac:spMkLst>
            <pc:docMk/>
            <pc:sldMk cId="2187153260" sldId="259"/>
            <ac:spMk id="2" creationId="{E93CE728-A27B-4428-4107-AD000CB947A1}"/>
          </ac:spMkLst>
        </pc:spChg>
        <pc:spChg chg="del">
          <ac:chgData name="George Vossos" userId="3012cd67-08d7-4a84-958f-72b5b230c52a" providerId="ADAL" clId="{B0050CE6-51F6-4D8F-AE5B-E834FC06202B}" dt="2024-07-07T06:16:23.608" v="139" actId="478"/>
          <ac:spMkLst>
            <pc:docMk/>
            <pc:sldMk cId="2187153260" sldId="259"/>
            <ac:spMk id="3" creationId="{EC784F62-B2BD-F435-1A45-3415C1C911C7}"/>
          </ac:spMkLst>
        </pc:spChg>
        <pc:spChg chg="add del">
          <ac:chgData name="George Vossos" userId="3012cd67-08d7-4a84-958f-72b5b230c52a" providerId="ADAL" clId="{B0050CE6-51F6-4D8F-AE5B-E834FC06202B}" dt="2024-07-07T06:21:48.360" v="174" actId="26606"/>
          <ac:spMkLst>
            <pc:docMk/>
            <pc:sldMk cId="2187153260" sldId="259"/>
            <ac:spMk id="10" creationId="{A4AC5506-6312-4701-8D3C-40187889A947}"/>
          </ac:spMkLst>
        </pc:spChg>
        <pc:spChg chg="add">
          <ac:chgData name="George Vossos" userId="3012cd67-08d7-4a84-958f-72b5b230c52a" providerId="ADAL" clId="{B0050CE6-51F6-4D8F-AE5B-E834FC06202B}" dt="2024-07-07T06:21:48.360" v="174" actId="26606"/>
          <ac:spMkLst>
            <pc:docMk/>
            <pc:sldMk cId="2187153260" sldId="259"/>
            <ac:spMk id="16" creationId="{71B2258F-86CA-4D4D-8270-BC05FCDEBFB3}"/>
          </ac:spMkLst>
        </pc:spChg>
        <pc:picChg chg="add del mod">
          <ac:chgData name="George Vossos" userId="3012cd67-08d7-4a84-958f-72b5b230c52a" providerId="ADAL" clId="{B0050CE6-51F6-4D8F-AE5B-E834FC06202B}" dt="2024-07-07T06:21:41.726" v="173" actId="478"/>
          <ac:picMkLst>
            <pc:docMk/>
            <pc:sldMk cId="2187153260" sldId="259"/>
            <ac:picMk id="5" creationId="{161A248F-BDC0-6DD9-0CE3-73B99331FFDC}"/>
          </ac:picMkLst>
        </pc:picChg>
        <pc:picChg chg="add">
          <ac:chgData name="George Vossos" userId="3012cd67-08d7-4a84-958f-72b5b230c52a" providerId="ADAL" clId="{B0050CE6-51F6-4D8F-AE5B-E834FC06202B}" dt="2024-07-07T06:21:48.360" v="174" actId="26606"/>
          <ac:picMkLst>
            <pc:docMk/>
            <pc:sldMk cId="2187153260" sldId="259"/>
            <ac:picMk id="12" creationId="{8E13E189-9E3D-0A3F-6348-EEF380936693}"/>
          </ac:picMkLst>
        </pc:picChg>
      </pc:sldChg>
      <pc:sldChg chg="modSp add mod">
        <pc:chgData name="George Vossos" userId="3012cd67-08d7-4a84-958f-72b5b230c52a" providerId="ADAL" clId="{B0050CE6-51F6-4D8F-AE5B-E834FC06202B}" dt="2024-07-07T06:27:58.318" v="258" actId="20577"/>
        <pc:sldMkLst>
          <pc:docMk/>
          <pc:sldMk cId="1969954480" sldId="260"/>
        </pc:sldMkLst>
        <pc:spChg chg="mod">
          <ac:chgData name="George Vossos" userId="3012cd67-08d7-4a84-958f-72b5b230c52a" providerId="ADAL" clId="{B0050CE6-51F6-4D8F-AE5B-E834FC06202B}" dt="2024-07-07T06:27:58.318" v="258" actId="20577"/>
          <ac:spMkLst>
            <pc:docMk/>
            <pc:sldMk cId="1969954480" sldId="260"/>
            <ac:spMk id="2" creationId="{E93CE728-A27B-4428-4107-AD000CB947A1}"/>
          </ac:spMkLst>
        </pc:spChg>
        <pc:picChg chg="mod">
          <ac:chgData name="George Vossos" userId="3012cd67-08d7-4a84-958f-72b5b230c52a" providerId="ADAL" clId="{B0050CE6-51F6-4D8F-AE5B-E834FC06202B}" dt="2024-07-07T06:22:25.939" v="182" actId="14100"/>
          <ac:picMkLst>
            <pc:docMk/>
            <pc:sldMk cId="1969954480" sldId="260"/>
            <ac:picMk id="5" creationId="{161A248F-BDC0-6DD9-0CE3-73B99331FFDC}"/>
          </ac:picMkLst>
        </pc:picChg>
      </pc:sldChg>
      <pc:sldChg chg="addSp delSp modSp add mod">
        <pc:chgData name="George Vossos" userId="3012cd67-08d7-4a84-958f-72b5b230c52a" providerId="ADAL" clId="{B0050CE6-51F6-4D8F-AE5B-E834FC06202B}" dt="2024-07-07T06:27:38.381" v="257" actId="1076"/>
        <pc:sldMkLst>
          <pc:docMk/>
          <pc:sldMk cId="3744933619" sldId="261"/>
        </pc:sldMkLst>
        <pc:spChg chg="mod">
          <ac:chgData name="George Vossos" userId="3012cd67-08d7-4a84-958f-72b5b230c52a" providerId="ADAL" clId="{B0050CE6-51F6-4D8F-AE5B-E834FC06202B}" dt="2024-07-07T06:25:33.127" v="247" actId="20577"/>
          <ac:spMkLst>
            <pc:docMk/>
            <pc:sldMk cId="3744933619" sldId="261"/>
            <ac:spMk id="2" creationId="{E93CE728-A27B-4428-4107-AD000CB947A1}"/>
          </ac:spMkLst>
        </pc:spChg>
        <pc:picChg chg="add mod">
          <ac:chgData name="George Vossos" userId="3012cd67-08d7-4a84-958f-72b5b230c52a" providerId="ADAL" clId="{B0050CE6-51F6-4D8F-AE5B-E834FC06202B}" dt="2024-07-07T06:27:27.128" v="255" actId="1076"/>
          <ac:picMkLst>
            <pc:docMk/>
            <pc:sldMk cId="3744933619" sldId="261"/>
            <ac:picMk id="4" creationId="{60D96DD7-7A70-6569-81E0-1B8A7B15969B}"/>
          </ac:picMkLst>
        </pc:picChg>
        <pc:picChg chg="del">
          <ac:chgData name="George Vossos" userId="3012cd67-08d7-4a84-958f-72b5b230c52a" providerId="ADAL" clId="{B0050CE6-51F6-4D8F-AE5B-E834FC06202B}" dt="2024-07-07T06:24:53.930" v="216" actId="478"/>
          <ac:picMkLst>
            <pc:docMk/>
            <pc:sldMk cId="3744933619" sldId="261"/>
            <ac:picMk id="5" creationId="{161A248F-BDC0-6DD9-0CE3-73B99331FFDC}"/>
          </ac:picMkLst>
        </pc:picChg>
        <pc:picChg chg="add mod">
          <ac:chgData name="George Vossos" userId="3012cd67-08d7-4a84-958f-72b5b230c52a" providerId="ADAL" clId="{B0050CE6-51F6-4D8F-AE5B-E834FC06202B}" dt="2024-07-07T06:27:38.381" v="257" actId="1076"/>
          <ac:picMkLst>
            <pc:docMk/>
            <pc:sldMk cId="3744933619" sldId="261"/>
            <ac:picMk id="7" creationId="{13BB3A91-9D7E-F880-F9F9-63DD4B41C584}"/>
          </ac:picMkLst>
        </pc:picChg>
      </pc:sldChg>
      <pc:sldChg chg="addSp delSp modSp add mod">
        <pc:chgData name="George Vossos" userId="3012cd67-08d7-4a84-958f-72b5b230c52a" providerId="ADAL" clId="{B0050CE6-51F6-4D8F-AE5B-E834FC06202B}" dt="2024-07-09T09:44:11.941" v="1529" actId="1076"/>
        <pc:sldMkLst>
          <pc:docMk/>
          <pc:sldMk cId="4010219027" sldId="262"/>
        </pc:sldMkLst>
        <pc:spChg chg="mod">
          <ac:chgData name="George Vossos" userId="3012cd67-08d7-4a84-958f-72b5b230c52a" providerId="ADAL" clId="{B0050CE6-51F6-4D8F-AE5B-E834FC06202B}" dt="2024-07-09T09:43:44.740" v="1525" actId="20577"/>
          <ac:spMkLst>
            <pc:docMk/>
            <pc:sldMk cId="4010219027" sldId="262"/>
            <ac:spMk id="2" creationId="{E93CE728-A27B-4428-4107-AD000CB947A1}"/>
          </ac:spMkLst>
        </pc:spChg>
        <pc:spChg chg="add del mod">
          <ac:chgData name="George Vossos" userId="3012cd67-08d7-4a84-958f-72b5b230c52a" providerId="ADAL" clId="{B0050CE6-51F6-4D8F-AE5B-E834FC06202B}" dt="2024-07-09T09:43:49.135" v="1526" actId="478"/>
          <ac:spMkLst>
            <pc:docMk/>
            <pc:sldMk cId="4010219027" sldId="262"/>
            <ac:spMk id="6" creationId="{2FCEF7AF-2E21-4C16-5305-04C51FCFDB14}"/>
          </ac:spMkLst>
        </pc:spChg>
        <pc:graphicFrameChg chg="add del mod">
          <ac:chgData name="George Vossos" userId="3012cd67-08d7-4a84-958f-72b5b230c52a" providerId="ADAL" clId="{B0050CE6-51F6-4D8F-AE5B-E834FC06202B}" dt="2024-07-08T21:37:58.822" v="1104"/>
          <ac:graphicFrameMkLst>
            <pc:docMk/>
            <pc:sldMk cId="4010219027" sldId="262"/>
            <ac:graphicFrameMk id="3" creationId="{9CFEA0A6-01BF-03B3-45E7-A1DF49CDCADB}"/>
          </ac:graphicFrameMkLst>
        </pc:graphicFrameChg>
        <pc:graphicFrameChg chg="add del">
          <ac:chgData name="George Vossos" userId="3012cd67-08d7-4a84-958f-72b5b230c52a" providerId="ADAL" clId="{B0050CE6-51F6-4D8F-AE5B-E834FC06202B}" dt="2024-07-07T06:29:25.776" v="283" actId="3680"/>
          <ac:graphicFrameMkLst>
            <pc:docMk/>
            <pc:sldMk cId="4010219027" sldId="262"/>
            <ac:graphicFrameMk id="3" creationId="{C65851DF-FCC7-88D1-15A0-B99871454297}"/>
          </ac:graphicFrameMkLst>
        </pc:graphicFrameChg>
        <pc:graphicFrameChg chg="add del mod modGraphic">
          <ac:chgData name="George Vossos" userId="3012cd67-08d7-4a84-958f-72b5b230c52a" providerId="ADAL" clId="{B0050CE6-51F6-4D8F-AE5B-E834FC06202B}" dt="2024-07-09T09:41:12.755" v="1452" actId="478"/>
          <ac:graphicFrameMkLst>
            <pc:docMk/>
            <pc:sldMk cId="4010219027" sldId="262"/>
            <ac:graphicFrameMk id="4" creationId="{D0BECCB5-5D29-D3CB-1DE1-04F0EA3F6AA6}"/>
          </ac:graphicFrameMkLst>
        </pc:graphicFrameChg>
        <pc:graphicFrameChg chg="add mod">
          <ac:chgData name="George Vossos" userId="3012cd67-08d7-4a84-958f-72b5b230c52a" providerId="ADAL" clId="{B0050CE6-51F6-4D8F-AE5B-E834FC06202B}" dt="2024-07-07T06:31:03.960" v="353"/>
          <ac:graphicFrameMkLst>
            <pc:docMk/>
            <pc:sldMk cId="4010219027" sldId="262"/>
            <ac:graphicFrameMk id="6" creationId="{CD91A847-7AD3-302B-B889-2A900967EF0B}"/>
          </ac:graphicFrameMkLst>
        </pc:graphicFrameChg>
        <pc:picChg chg="del">
          <ac:chgData name="George Vossos" userId="3012cd67-08d7-4a84-958f-72b5b230c52a" providerId="ADAL" clId="{B0050CE6-51F6-4D8F-AE5B-E834FC06202B}" dt="2024-07-07T06:28:23.653" v="281" actId="478"/>
          <ac:picMkLst>
            <pc:docMk/>
            <pc:sldMk cId="4010219027" sldId="262"/>
            <ac:picMk id="5" creationId="{161A248F-BDC0-6DD9-0CE3-73B99331FFDC}"/>
          </ac:picMkLst>
        </pc:picChg>
        <pc:picChg chg="add mod">
          <ac:chgData name="George Vossos" userId="3012cd67-08d7-4a84-958f-72b5b230c52a" providerId="ADAL" clId="{B0050CE6-51F6-4D8F-AE5B-E834FC06202B}" dt="2024-07-09T09:44:11.941" v="1529" actId="1076"/>
          <ac:picMkLst>
            <pc:docMk/>
            <pc:sldMk cId="4010219027" sldId="262"/>
            <ac:picMk id="5" creationId="{979A3E40-9DF7-4C2F-CDD0-4891C0B2CADC}"/>
          </ac:picMkLst>
        </pc:picChg>
      </pc:sldChg>
      <pc:sldChg chg="addSp delSp modSp add mod">
        <pc:chgData name="George Vossos" userId="3012cd67-08d7-4a84-958f-72b5b230c52a" providerId="ADAL" clId="{B0050CE6-51F6-4D8F-AE5B-E834FC06202B}" dt="2024-07-07T06:36:20.088" v="382" actId="20577"/>
        <pc:sldMkLst>
          <pc:docMk/>
          <pc:sldMk cId="1088512599" sldId="263"/>
        </pc:sldMkLst>
        <pc:spChg chg="mod">
          <ac:chgData name="George Vossos" userId="3012cd67-08d7-4a84-958f-72b5b230c52a" providerId="ADAL" clId="{B0050CE6-51F6-4D8F-AE5B-E834FC06202B}" dt="2024-07-07T06:36:20.088" v="382" actId="20577"/>
          <ac:spMkLst>
            <pc:docMk/>
            <pc:sldMk cId="1088512599" sldId="263"/>
            <ac:spMk id="2" creationId="{E93CE728-A27B-4428-4107-AD000CB947A1}"/>
          </ac:spMkLst>
        </pc:spChg>
        <pc:picChg chg="del">
          <ac:chgData name="George Vossos" userId="3012cd67-08d7-4a84-958f-72b5b230c52a" providerId="ADAL" clId="{B0050CE6-51F6-4D8F-AE5B-E834FC06202B}" dt="2024-07-07T06:32:41.542" v="375" actId="478"/>
          <ac:picMkLst>
            <pc:docMk/>
            <pc:sldMk cId="1088512599" sldId="263"/>
            <ac:picMk id="4" creationId="{60D96DD7-7A70-6569-81E0-1B8A7B15969B}"/>
          </ac:picMkLst>
        </pc:picChg>
        <pc:picChg chg="add mod">
          <ac:chgData name="George Vossos" userId="3012cd67-08d7-4a84-958f-72b5b230c52a" providerId="ADAL" clId="{B0050CE6-51F6-4D8F-AE5B-E834FC06202B}" dt="2024-07-07T06:35:29.248" v="378" actId="1076"/>
          <ac:picMkLst>
            <pc:docMk/>
            <pc:sldMk cId="1088512599" sldId="263"/>
            <ac:picMk id="5" creationId="{CF9465DA-4268-AB36-EBCB-DB9DE096485A}"/>
          </ac:picMkLst>
        </pc:picChg>
        <pc:picChg chg="del">
          <ac:chgData name="George Vossos" userId="3012cd67-08d7-4a84-958f-72b5b230c52a" providerId="ADAL" clId="{B0050CE6-51F6-4D8F-AE5B-E834FC06202B}" dt="2024-07-07T06:32:42.383" v="376" actId="478"/>
          <ac:picMkLst>
            <pc:docMk/>
            <pc:sldMk cId="1088512599" sldId="263"/>
            <ac:picMk id="7" creationId="{13BB3A91-9D7E-F880-F9F9-63DD4B41C584}"/>
          </ac:picMkLst>
        </pc:picChg>
        <pc:picChg chg="add mod">
          <ac:chgData name="George Vossos" userId="3012cd67-08d7-4a84-958f-72b5b230c52a" providerId="ADAL" clId="{B0050CE6-51F6-4D8F-AE5B-E834FC06202B}" dt="2024-07-07T06:36:02.145" v="380" actId="1076"/>
          <ac:picMkLst>
            <pc:docMk/>
            <pc:sldMk cId="1088512599" sldId="263"/>
            <ac:picMk id="8" creationId="{B948EFAD-B1FB-8C38-97AD-D2C37718B67C}"/>
          </ac:picMkLst>
        </pc:picChg>
      </pc:sldChg>
      <pc:sldChg chg="addSp delSp modSp add mod ord">
        <pc:chgData name="George Vossos" userId="3012cd67-08d7-4a84-958f-72b5b230c52a" providerId="ADAL" clId="{B0050CE6-51F6-4D8F-AE5B-E834FC06202B}" dt="2024-07-09T11:05:08.253" v="1774" actId="20577"/>
        <pc:sldMkLst>
          <pc:docMk/>
          <pc:sldMk cId="1576528203" sldId="264"/>
        </pc:sldMkLst>
        <pc:spChg chg="mod">
          <ac:chgData name="George Vossos" userId="3012cd67-08d7-4a84-958f-72b5b230c52a" providerId="ADAL" clId="{B0050CE6-51F6-4D8F-AE5B-E834FC06202B}" dt="2024-07-09T11:05:08.253" v="1774" actId="20577"/>
          <ac:spMkLst>
            <pc:docMk/>
            <pc:sldMk cId="1576528203" sldId="264"/>
            <ac:spMk id="2" creationId="{E93CE728-A27B-4428-4107-AD000CB947A1}"/>
          </ac:spMkLst>
        </pc:spChg>
        <pc:spChg chg="add del mod">
          <ac:chgData name="George Vossos" userId="3012cd67-08d7-4a84-958f-72b5b230c52a" providerId="ADAL" clId="{B0050CE6-51F6-4D8F-AE5B-E834FC06202B}" dt="2024-07-08T22:52:47.099" v="1267" actId="26606"/>
          <ac:spMkLst>
            <pc:docMk/>
            <pc:sldMk cId="1576528203" sldId="264"/>
            <ac:spMk id="4" creationId="{EFD94327-0E58-DD49-DC74-BC9DBBFE46C7}"/>
          </ac:spMkLst>
        </pc:spChg>
        <pc:spChg chg="del">
          <ac:chgData name="George Vossos" userId="3012cd67-08d7-4a84-958f-72b5b230c52a" providerId="ADAL" clId="{B0050CE6-51F6-4D8F-AE5B-E834FC06202B}" dt="2024-07-08T22:52:47.099" v="1267" actId="26606"/>
          <ac:spMkLst>
            <pc:docMk/>
            <pc:sldMk cId="1576528203" sldId="264"/>
            <ac:spMk id="10" creationId="{A4AC5506-6312-4701-8D3C-40187889A947}"/>
          </ac:spMkLst>
        </pc:spChg>
        <pc:spChg chg="add del">
          <ac:chgData name="George Vossos" userId="3012cd67-08d7-4a84-958f-72b5b230c52a" providerId="ADAL" clId="{B0050CE6-51F6-4D8F-AE5B-E834FC06202B}" dt="2024-07-09T10:14:21.509" v="1589" actId="26606"/>
          <ac:spMkLst>
            <pc:docMk/>
            <pc:sldMk cId="1576528203" sldId="264"/>
            <ac:spMk id="16" creationId="{56E9B3E6-E277-4D68-BA48-9CB43FFBD6E2}"/>
          </ac:spMkLst>
        </pc:spChg>
        <pc:spChg chg="add del">
          <ac:chgData name="George Vossos" userId="3012cd67-08d7-4a84-958f-72b5b230c52a" providerId="ADAL" clId="{B0050CE6-51F6-4D8F-AE5B-E834FC06202B}" dt="2024-07-09T10:14:21.509" v="1589" actId="26606"/>
          <ac:spMkLst>
            <pc:docMk/>
            <pc:sldMk cId="1576528203" sldId="264"/>
            <ac:spMk id="23" creationId="{D5B0017B-2ECA-49AF-B397-DC140825DF8D}"/>
          </ac:spMkLst>
        </pc:spChg>
        <pc:spChg chg="add del">
          <ac:chgData name="George Vossos" userId="3012cd67-08d7-4a84-958f-72b5b230c52a" providerId="ADAL" clId="{B0050CE6-51F6-4D8F-AE5B-E834FC06202B}" dt="2024-07-09T10:14:37.364" v="1594" actId="26606"/>
          <ac:spMkLst>
            <pc:docMk/>
            <pc:sldMk cId="1576528203" sldId="264"/>
            <ac:spMk id="30" creationId="{A8384FB5-9ADC-4DDC-881B-597D56F5B15D}"/>
          </ac:spMkLst>
        </pc:spChg>
        <pc:spChg chg="add del">
          <ac:chgData name="George Vossos" userId="3012cd67-08d7-4a84-958f-72b5b230c52a" providerId="ADAL" clId="{B0050CE6-51F6-4D8F-AE5B-E834FC06202B}" dt="2024-07-09T10:14:37.364" v="1594" actId="26606"/>
          <ac:spMkLst>
            <pc:docMk/>
            <pc:sldMk cId="1576528203" sldId="264"/>
            <ac:spMk id="32" creationId="{91E5A9A7-95C6-4F4F-B00E-C82E07FE62EF}"/>
          </ac:spMkLst>
        </pc:spChg>
        <pc:spChg chg="add del">
          <ac:chgData name="George Vossos" userId="3012cd67-08d7-4a84-958f-72b5b230c52a" providerId="ADAL" clId="{B0050CE6-51F6-4D8F-AE5B-E834FC06202B}" dt="2024-07-09T10:14:37.364" v="1594" actId="26606"/>
          <ac:spMkLst>
            <pc:docMk/>
            <pc:sldMk cId="1576528203" sldId="264"/>
            <ac:spMk id="34" creationId="{D07DD2DE-F619-49DD-B5E7-03A290FF4ED1}"/>
          </ac:spMkLst>
        </pc:spChg>
        <pc:spChg chg="add del">
          <ac:chgData name="George Vossos" userId="3012cd67-08d7-4a84-958f-72b5b230c52a" providerId="ADAL" clId="{B0050CE6-51F6-4D8F-AE5B-E834FC06202B}" dt="2024-07-09T10:14:37.364" v="1594" actId="26606"/>
          <ac:spMkLst>
            <pc:docMk/>
            <pc:sldMk cId="1576528203" sldId="264"/>
            <ac:spMk id="36" creationId="{85149191-5F60-4A28-AAFF-039F96B0F3EC}"/>
          </ac:spMkLst>
        </pc:spChg>
        <pc:spChg chg="add del">
          <ac:chgData name="George Vossos" userId="3012cd67-08d7-4a84-958f-72b5b230c52a" providerId="ADAL" clId="{B0050CE6-51F6-4D8F-AE5B-E834FC06202B}" dt="2024-07-09T10:14:37.364" v="1594" actId="26606"/>
          <ac:spMkLst>
            <pc:docMk/>
            <pc:sldMk cId="1576528203" sldId="264"/>
            <ac:spMk id="38" creationId="{F8260ED5-17F7-4158-B241-D51DD4CF1B7E}"/>
          </ac:spMkLst>
        </pc:spChg>
        <pc:spChg chg="add del">
          <ac:chgData name="George Vossos" userId="3012cd67-08d7-4a84-958f-72b5b230c52a" providerId="ADAL" clId="{B0050CE6-51F6-4D8F-AE5B-E834FC06202B}" dt="2024-07-09T10:14:36.140" v="1591" actId="26606"/>
          <ac:spMkLst>
            <pc:docMk/>
            <pc:sldMk cId="1576528203" sldId="264"/>
            <ac:spMk id="43" creationId="{A8384FB5-9ADC-4DDC-881B-597D56F5B15D}"/>
          </ac:spMkLst>
        </pc:spChg>
        <pc:spChg chg="add del">
          <ac:chgData name="George Vossos" userId="3012cd67-08d7-4a84-958f-72b5b230c52a" providerId="ADAL" clId="{B0050CE6-51F6-4D8F-AE5B-E834FC06202B}" dt="2024-07-09T10:14:36.140" v="1591" actId="26606"/>
          <ac:spMkLst>
            <pc:docMk/>
            <pc:sldMk cId="1576528203" sldId="264"/>
            <ac:spMk id="45" creationId="{91E5A9A7-95C6-4F4F-B00E-C82E07FE62EF}"/>
          </ac:spMkLst>
        </pc:spChg>
        <pc:spChg chg="add del">
          <ac:chgData name="George Vossos" userId="3012cd67-08d7-4a84-958f-72b5b230c52a" providerId="ADAL" clId="{B0050CE6-51F6-4D8F-AE5B-E834FC06202B}" dt="2024-07-09T10:14:36.140" v="1591" actId="26606"/>
          <ac:spMkLst>
            <pc:docMk/>
            <pc:sldMk cId="1576528203" sldId="264"/>
            <ac:spMk id="47" creationId="{D07DD2DE-F619-49DD-B5E7-03A290FF4ED1}"/>
          </ac:spMkLst>
        </pc:spChg>
        <pc:spChg chg="add del">
          <ac:chgData name="George Vossos" userId="3012cd67-08d7-4a84-958f-72b5b230c52a" providerId="ADAL" clId="{B0050CE6-51F6-4D8F-AE5B-E834FC06202B}" dt="2024-07-09T10:14:36.140" v="1591" actId="26606"/>
          <ac:spMkLst>
            <pc:docMk/>
            <pc:sldMk cId="1576528203" sldId="264"/>
            <ac:spMk id="49" creationId="{85149191-5F60-4A28-AAFF-039F96B0F3EC}"/>
          </ac:spMkLst>
        </pc:spChg>
        <pc:spChg chg="add del">
          <ac:chgData name="George Vossos" userId="3012cd67-08d7-4a84-958f-72b5b230c52a" providerId="ADAL" clId="{B0050CE6-51F6-4D8F-AE5B-E834FC06202B}" dt="2024-07-09T10:14:36.140" v="1591" actId="26606"/>
          <ac:spMkLst>
            <pc:docMk/>
            <pc:sldMk cId="1576528203" sldId="264"/>
            <ac:spMk id="51" creationId="{F8260ED5-17F7-4158-B241-D51DD4CF1B7E}"/>
          </ac:spMkLst>
        </pc:spChg>
        <pc:spChg chg="add del">
          <ac:chgData name="George Vossos" userId="3012cd67-08d7-4a84-958f-72b5b230c52a" providerId="ADAL" clId="{B0050CE6-51F6-4D8F-AE5B-E834FC06202B}" dt="2024-07-09T10:14:37.355" v="1593" actId="26606"/>
          <ac:spMkLst>
            <pc:docMk/>
            <pc:sldMk cId="1576528203" sldId="264"/>
            <ac:spMk id="53" creationId="{9203DE33-2CD4-4CA8-9AF3-37C3B65133B0}"/>
          </ac:spMkLst>
        </pc:spChg>
        <pc:spChg chg="add del">
          <ac:chgData name="George Vossos" userId="3012cd67-08d7-4a84-958f-72b5b230c52a" providerId="ADAL" clId="{B0050CE6-51F6-4D8F-AE5B-E834FC06202B}" dt="2024-07-09T10:14:37.355" v="1593" actId="26606"/>
          <ac:spMkLst>
            <pc:docMk/>
            <pc:sldMk cId="1576528203" sldId="264"/>
            <ac:spMk id="54" creationId="{0AF57B88-1D4C-41FA-A761-EC1DD10C35CB}"/>
          </ac:spMkLst>
        </pc:spChg>
        <pc:spChg chg="add del">
          <ac:chgData name="George Vossos" userId="3012cd67-08d7-4a84-958f-72b5b230c52a" providerId="ADAL" clId="{B0050CE6-51F6-4D8F-AE5B-E834FC06202B}" dt="2024-07-09T10:14:37.355" v="1593" actId="26606"/>
          <ac:spMkLst>
            <pc:docMk/>
            <pc:sldMk cId="1576528203" sldId="264"/>
            <ac:spMk id="55" creationId="{D2548F45-5164-4ABB-8212-7F293FDED8D4}"/>
          </ac:spMkLst>
        </pc:spChg>
        <pc:spChg chg="add del">
          <ac:chgData name="George Vossos" userId="3012cd67-08d7-4a84-958f-72b5b230c52a" providerId="ADAL" clId="{B0050CE6-51F6-4D8F-AE5B-E834FC06202B}" dt="2024-07-09T10:14:37.355" v="1593" actId="26606"/>
          <ac:spMkLst>
            <pc:docMk/>
            <pc:sldMk cId="1576528203" sldId="264"/>
            <ac:spMk id="56" creationId="{5E81CCFB-7BEF-4186-86FB-D09450B4D02D}"/>
          </ac:spMkLst>
        </pc:spChg>
        <pc:spChg chg="add del">
          <ac:chgData name="George Vossos" userId="3012cd67-08d7-4a84-958f-72b5b230c52a" providerId="ADAL" clId="{B0050CE6-51F6-4D8F-AE5B-E834FC06202B}" dt="2024-07-09T10:47:49.353" v="1729" actId="26606"/>
          <ac:spMkLst>
            <pc:docMk/>
            <pc:sldMk cId="1576528203" sldId="264"/>
            <ac:spMk id="58" creationId="{A8384FB5-9ADC-4DDC-881B-597D56F5B15D}"/>
          </ac:spMkLst>
        </pc:spChg>
        <pc:spChg chg="add del">
          <ac:chgData name="George Vossos" userId="3012cd67-08d7-4a84-958f-72b5b230c52a" providerId="ADAL" clId="{B0050CE6-51F6-4D8F-AE5B-E834FC06202B}" dt="2024-07-09T10:47:49.353" v="1729" actId="26606"/>
          <ac:spMkLst>
            <pc:docMk/>
            <pc:sldMk cId="1576528203" sldId="264"/>
            <ac:spMk id="59" creationId="{91E5A9A7-95C6-4F4F-B00E-C82E07FE62EF}"/>
          </ac:spMkLst>
        </pc:spChg>
        <pc:spChg chg="add del">
          <ac:chgData name="George Vossos" userId="3012cd67-08d7-4a84-958f-72b5b230c52a" providerId="ADAL" clId="{B0050CE6-51F6-4D8F-AE5B-E834FC06202B}" dt="2024-07-09T10:47:49.353" v="1729" actId="26606"/>
          <ac:spMkLst>
            <pc:docMk/>
            <pc:sldMk cId="1576528203" sldId="264"/>
            <ac:spMk id="60" creationId="{D07DD2DE-F619-49DD-B5E7-03A290FF4ED1}"/>
          </ac:spMkLst>
        </pc:spChg>
        <pc:spChg chg="add del">
          <ac:chgData name="George Vossos" userId="3012cd67-08d7-4a84-958f-72b5b230c52a" providerId="ADAL" clId="{B0050CE6-51F6-4D8F-AE5B-E834FC06202B}" dt="2024-07-09T10:47:49.353" v="1729" actId="26606"/>
          <ac:spMkLst>
            <pc:docMk/>
            <pc:sldMk cId="1576528203" sldId="264"/>
            <ac:spMk id="61" creationId="{85149191-5F60-4A28-AAFF-039F96B0F3EC}"/>
          </ac:spMkLst>
        </pc:spChg>
        <pc:spChg chg="add del">
          <ac:chgData name="George Vossos" userId="3012cd67-08d7-4a84-958f-72b5b230c52a" providerId="ADAL" clId="{B0050CE6-51F6-4D8F-AE5B-E834FC06202B}" dt="2024-07-09T10:47:49.353" v="1729" actId="26606"/>
          <ac:spMkLst>
            <pc:docMk/>
            <pc:sldMk cId="1576528203" sldId="264"/>
            <ac:spMk id="62" creationId="{F8260ED5-17F7-4158-B241-D51DD4CF1B7E}"/>
          </ac:spMkLst>
        </pc:spChg>
        <pc:spChg chg="add">
          <ac:chgData name="George Vossos" userId="3012cd67-08d7-4a84-958f-72b5b230c52a" providerId="ADAL" clId="{B0050CE6-51F6-4D8F-AE5B-E834FC06202B}" dt="2024-07-09T10:47:49.353" v="1729" actId="26606"/>
          <ac:spMkLst>
            <pc:docMk/>
            <pc:sldMk cId="1576528203" sldId="264"/>
            <ac:spMk id="67" creationId="{A4AC5506-6312-4701-8D3C-40187889A947}"/>
          </ac:spMkLst>
        </pc:spChg>
        <pc:grpChg chg="add del">
          <ac:chgData name="George Vossos" userId="3012cd67-08d7-4a84-958f-72b5b230c52a" providerId="ADAL" clId="{B0050CE6-51F6-4D8F-AE5B-E834FC06202B}" dt="2024-07-09T10:14:21.509" v="1589" actId="26606"/>
          <ac:grpSpMkLst>
            <pc:docMk/>
            <pc:sldMk cId="1576528203" sldId="264"/>
            <ac:grpSpMk id="18" creationId="{AE1C45F0-260A-458C-96ED-C1F6D2151219}"/>
          </ac:grpSpMkLst>
        </pc:grpChg>
        <pc:graphicFrameChg chg="add">
          <ac:chgData name="George Vossos" userId="3012cd67-08d7-4a84-958f-72b5b230c52a" providerId="ADAL" clId="{B0050CE6-51F6-4D8F-AE5B-E834FC06202B}" dt="2024-07-08T22:52:47.099" v="1267" actId="26606"/>
          <ac:graphicFrameMkLst>
            <pc:docMk/>
            <pc:sldMk cId="1576528203" sldId="264"/>
            <ac:graphicFrameMk id="12" creationId="{50995530-3DC9-EB9D-ABB3-2130ABCCDF95}"/>
          </ac:graphicFrameMkLst>
        </pc:graphicFrameChg>
        <pc:picChg chg="add del mod">
          <ac:chgData name="George Vossos" userId="3012cd67-08d7-4a84-958f-72b5b230c52a" providerId="ADAL" clId="{B0050CE6-51F6-4D8F-AE5B-E834FC06202B}" dt="2024-07-07T06:44:58.974" v="433" actId="478"/>
          <ac:picMkLst>
            <pc:docMk/>
            <pc:sldMk cId="1576528203" sldId="264"/>
            <ac:picMk id="4" creationId="{E9EC3170-4188-234C-5AB5-E04C270B8AA4}"/>
          </ac:picMkLst>
        </pc:picChg>
        <pc:picChg chg="del">
          <ac:chgData name="George Vossos" userId="3012cd67-08d7-4a84-958f-72b5b230c52a" providerId="ADAL" clId="{B0050CE6-51F6-4D8F-AE5B-E834FC06202B}" dt="2024-07-07T06:40:03.735" v="429" actId="478"/>
          <ac:picMkLst>
            <pc:docMk/>
            <pc:sldMk cId="1576528203" sldId="264"/>
            <ac:picMk id="5" creationId="{161A248F-BDC0-6DD9-0CE3-73B99331FFDC}"/>
          </ac:picMkLst>
        </pc:picChg>
        <pc:picChg chg="add del mod">
          <ac:chgData name="George Vossos" userId="3012cd67-08d7-4a84-958f-72b5b230c52a" providerId="ADAL" clId="{B0050CE6-51F6-4D8F-AE5B-E834FC06202B}" dt="2024-07-07T06:45:16.422" v="437" actId="478"/>
          <ac:picMkLst>
            <pc:docMk/>
            <pc:sldMk cId="1576528203" sldId="264"/>
            <ac:picMk id="7" creationId="{FE830B2F-0D24-8E05-4E93-2D92EBFE3A11}"/>
          </ac:picMkLst>
        </pc:picChg>
        <pc:picChg chg="add del mod">
          <ac:chgData name="George Vossos" userId="3012cd67-08d7-4a84-958f-72b5b230c52a" providerId="ADAL" clId="{B0050CE6-51F6-4D8F-AE5B-E834FC06202B}" dt="2024-07-08T22:51:34.072" v="1258" actId="478"/>
          <ac:picMkLst>
            <pc:docMk/>
            <pc:sldMk cId="1576528203" sldId="264"/>
            <ac:picMk id="9" creationId="{EEB98C31-39AD-E769-2C43-69A88C8B18D8}"/>
          </ac:picMkLst>
        </pc:picChg>
        <pc:cxnChg chg="add del">
          <ac:chgData name="George Vossos" userId="3012cd67-08d7-4a84-958f-72b5b230c52a" providerId="ADAL" clId="{B0050CE6-51F6-4D8F-AE5B-E834FC06202B}" dt="2024-07-09T10:14:21.509" v="1589" actId="26606"/>
          <ac:cxnSpMkLst>
            <pc:docMk/>
            <pc:sldMk cId="1576528203" sldId="264"/>
            <ac:cxnSpMk id="25" creationId="{6CF1BAF6-AD41-4082-B212-8A1F9A2E8779}"/>
          </ac:cxnSpMkLst>
        </pc:cxnChg>
      </pc:sldChg>
      <pc:sldChg chg="addSp delSp modSp add mod">
        <pc:chgData name="George Vossos" userId="3012cd67-08d7-4a84-958f-72b5b230c52a" providerId="ADAL" clId="{B0050CE6-51F6-4D8F-AE5B-E834FC06202B}" dt="2024-07-07T06:48:33.454" v="466" actId="1076"/>
        <pc:sldMkLst>
          <pc:docMk/>
          <pc:sldMk cId="3531609526" sldId="265"/>
        </pc:sldMkLst>
        <pc:spChg chg="mod">
          <ac:chgData name="George Vossos" userId="3012cd67-08d7-4a84-958f-72b5b230c52a" providerId="ADAL" clId="{B0050CE6-51F6-4D8F-AE5B-E834FC06202B}" dt="2024-07-07T06:46:49.121" v="444" actId="20577"/>
          <ac:spMkLst>
            <pc:docMk/>
            <pc:sldMk cId="3531609526" sldId="265"/>
            <ac:spMk id="2" creationId="{E93CE728-A27B-4428-4107-AD000CB947A1}"/>
          </ac:spMkLst>
        </pc:spChg>
        <pc:picChg chg="add mod">
          <ac:chgData name="George Vossos" userId="3012cd67-08d7-4a84-958f-72b5b230c52a" providerId="ADAL" clId="{B0050CE6-51F6-4D8F-AE5B-E834FC06202B}" dt="2024-07-07T06:48:33.454" v="466" actId="1076"/>
          <ac:picMkLst>
            <pc:docMk/>
            <pc:sldMk cId="3531609526" sldId="265"/>
            <ac:picMk id="4" creationId="{C7E9A70E-5ECA-CBEB-E810-A4EC4996864E}"/>
          </ac:picMkLst>
        </pc:picChg>
        <pc:picChg chg="del">
          <ac:chgData name="George Vossos" userId="3012cd67-08d7-4a84-958f-72b5b230c52a" providerId="ADAL" clId="{B0050CE6-51F6-4D8F-AE5B-E834FC06202B}" dt="2024-07-07T06:46:46.289" v="443" actId="478"/>
          <ac:picMkLst>
            <pc:docMk/>
            <pc:sldMk cId="3531609526" sldId="265"/>
            <ac:picMk id="9" creationId="{EEB98C31-39AD-E769-2C43-69A88C8B18D8}"/>
          </ac:picMkLst>
        </pc:picChg>
      </pc:sldChg>
      <pc:sldChg chg="addSp delSp modSp add mod ord">
        <pc:chgData name="George Vossos" userId="3012cd67-08d7-4a84-958f-72b5b230c52a" providerId="ADAL" clId="{B0050CE6-51F6-4D8F-AE5B-E834FC06202B}" dt="2024-07-10T23:39:02.062" v="1869"/>
        <pc:sldMkLst>
          <pc:docMk/>
          <pc:sldMk cId="1459236873" sldId="266"/>
        </pc:sldMkLst>
        <pc:spChg chg="mod">
          <ac:chgData name="George Vossos" userId="3012cd67-08d7-4a84-958f-72b5b230c52a" providerId="ADAL" clId="{B0050CE6-51F6-4D8F-AE5B-E834FC06202B}" dt="2024-07-09T10:33:37.129" v="1619" actId="26606"/>
          <ac:spMkLst>
            <pc:docMk/>
            <pc:sldMk cId="1459236873" sldId="266"/>
            <ac:spMk id="2" creationId="{E93CE728-A27B-4428-4107-AD000CB947A1}"/>
          </ac:spMkLst>
        </pc:spChg>
        <pc:spChg chg="del">
          <ac:chgData name="George Vossos" userId="3012cd67-08d7-4a84-958f-72b5b230c52a" providerId="ADAL" clId="{B0050CE6-51F6-4D8F-AE5B-E834FC06202B}" dt="2024-07-07T12:39:15.542" v="1092" actId="26606"/>
          <ac:spMkLst>
            <pc:docMk/>
            <pc:sldMk cId="1459236873" sldId="266"/>
            <ac:spMk id="10" creationId="{A4AC5506-6312-4701-8D3C-40187889A947}"/>
          </ac:spMkLst>
        </pc:spChg>
        <pc:spChg chg="add del">
          <ac:chgData name="George Vossos" userId="3012cd67-08d7-4a84-958f-72b5b230c52a" providerId="ADAL" clId="{B0050CE6-51F6-4D8F-AE5B-E834FC06202B}" dt="2024-07-09T10:33:37.129" v="1619" actId="26606"/>
          <ac:spMkLst>
            <pc:docMk/>
            <pc:sldMk cId="1459236873" sldId="266"/>
            <ac:spMk id="15" creationId="{D12DDE76-C203-4047-9998-63900085B5E8}"/>
          </ac:spMkLst>
        </pc:spChg>
        <pc:spChg chg="add">
          <ac:chgData name="George Vossos" userId="3012cd67-08d7-4a84-958f-72b5b230c52a" providerId="ADAL" clId="{B0050CE6-51F6-4D8F-AE5B-E834FC06202B}" dt="2024-07-09T10:33:37.129" v="1619" actId="26606"/>
          <ac:spMkLst>
            <pc:docMk/>
            <pc:sldMk cId="1459236873" sldId="266"/>
            <ac:spMk id="20" creationId="{A4AC5506-6312-4701-8D3C-40187889A947}"/>
          </ac:spMkLst>
        </pc:spChg>
        <pc:picChg chg="del">
          <ac:chgData name="George Vossos" userId="3012cd67-08d7-4a84-958f-72b5b230c52a" providerId="ADAL" clId="{B0050CE6-51F6-4D8F-AE5B-E834FC06202B}" dt="2024-07-07T06:49:39.949" v="483" actId="478"/>
          <ac:picMkLst>
            <pc:docMk/>
            <pc:sldMk cId="1459236873" sldId="266"/>
            <ac:picMk id="4" creationId="{C7E9A70E-5ECA-CBEB-E810-A4EC4996864E}"/>
          </ac:picMkLst>
        </pc:picChg>
        <pc:picChg chg="add del mod">
          <ac:chgData name="George Vossos" userId="3012cd67-08d7-4a84-958f-72b5b230c52a" providerId="ADAL" clId="{B0050CE6-51F6-4D8F-AE5B-E834FC06202B}" dt="2024-07-09T10:32:48.889" v="1614" actId="478"/>
          <ac:picMkLst>
            <pc:docMk/>
            <pc:sldMk cId="1459236873" sldId="266"/>
            <ac:picMk id="4" creationId="{FF2F7B27-EA38-1123-F9C0-820FC4566F5D}"/>
          </ac:picMkLst>
        </pc:picChg>
        <pc:picChg chg="add mod">
          <ac:chgData name="George Vossos" userId="3012cd67-08d7-4a84-958f-72b5b230c52a" providerId="ADAL" clId="{B0050CE6-51F6-4D8F-AE5B-E834FC06202B}" dt="2024-07-09T10:33:37.129" v="1619" actId="26606"/>
          <ac:picMkLst>
            <pc:docMk/>
            <pc:sldMk cId="1459236873" sldId="266"/>
            <ac:picMk id="5" creationId="{D789EE17-88A9-4B52-C768-E61597A989C9}"/>
          </ac:picMkLst>
        </pc:picChg>
      </pc:sldChg>
      <pc:sldChg chg="addSp modSp add mod ord">
        <pc:chgData name="George Vossos" userId="3012cd67-08d7-4a84-958f-72b5b230c52a" providerId="ADAL" clId="{B0050CE6-51F6-4D8F-AE5B-E834FC06202B}" dt="2024-07-10T23:38:26.069" v="1865"/>
        <pc:sldMkLst>
          <pc:docMk/>
          <pc:sldMk cId="3360844915" sldId="267"/>
        </pc:sldMkLst>
        <pc:spChg chg="mod">
          <ac:chgData name="George Vossos" userId="3012cd67-08d7-4a84-958f-72b5b230c52a" providerId="ADAL" clId="{B0050CE6-51F6-4D8F-AE5B-E834FC06202B}" dt="2024-07-07T11:59:02.972" v="818" actId="20577"/>
          <ac:spMkLst>
            <pc:docMk/>
            <pc:sldMk cId="3360844915" sldId="267"/>
            <ac:spMk id="2" creationId="{E93CE728-A27B-4428-4107-AD000CB947A1}"/>
          </ac:spMkLst>
        </pc:spChg>
        <pc:spChg chg="add mod">
          <ac:chgData name="George Vossos" userId="3012cd67-08d7-4a84-958f-72b5b230c52a" providerId="ADAL" clId="{B0050CE6-51F6-4D8F-AE5B-E834FC06202B}" dt="2024-07-08T01:51:07.089" v="1098" actId="313"/>
          <ac:spMkLst>
            <pc:docMk/>
            <pc:sldMk cId="3360844915" sldId="267"/>
            <ac:spMk id="5" creationId="{AAA566C0-6332-1944-9AD2-13FFA65B57C8}"/>
          </ac:spMkLst>
        </pc:spChg>
      </pc:sldChg>
      <pc:sldChg chg="addSp delSp modSp add del mod">
        <pc:chgData name="George Vossos" userId="3012cd67-08d7-4a84-958f-72b5b230c52a" providerId="ADAL" clId="{B0050CE6-51F6-4D8F-AE5B-E834FC06202B}" dt="2024-07-09T10:14:50.560" v="1595" actId="2696"/>
        <pc:sldMkLst>
          <pc:docMk/>
          <pc:sldMk cId="2671802514" sldId="268"/>
        </pc:sldMkLst>
        <pc:spChg chg="mod">
          <ac:chgData name="George Vossos" userId="3012cd67-08d7-4a84-958f-72b5b230c52a" providerId="ADAL" clId="{B0050CE6-51F6-4D8F-AE5B-E834FC06202B}" dt="2024-07-07T12:00:17.749" v="840" actId="20577"/>
          <ac:spMkLst>
            <pc:docMk/>
            <pc:sldMk cId="2671802514" sldId="268"/>
            <ac:spMk id="2" creationId="{E93CE728-A27B-4428-4107-AD000CB947A1}"/>
          </ac:spMkLst>
        </pc:spChg>
        <pc:spChg chg="add mod">
          <ac:chgData name="George Vossos" userId="3012cd67-08d7-4a84-958f-72b5b230c52a" providerId="ADAL" clId="{B0050CE6-51F6-4D8F-AE5B-E834FC06202B}" dt="2024-07-07T12:03:06.055" v="844" actId="767"/>
          <ac:spMkLst>
            <pc:docMk/>
            <pc:sldMk cId="2671802514" sldId="268"/>
            <ac:spMk id="3" creationId="{6B4F07E6-108C-84F7-E917-A9C76D424D3E}"/>
          </ac:spMkLst>
        </pc:spChg>
        <pc:spChg chg="add del mod">
          <ac:chgData name="George Vossos" userId="3012cd67-08d7-4a84-958f-72b5b230c52a" providerId="ADAL" clId="{B0050CE6-51F6-4D8F-AE5B-E834FC06202B}" dt="2024-07-07T12:05:19.063" v="874" actId="21"/>
          <ac:spMkLst>
            <pc:docMk/>
            <pc:sldMk cId="2671802514" sldId="268"/>
            <ac:spMk id="5" creationId="{AAA566C0-6332-1944-9AD2-13FFA65B57C8}"/>
          </ac:spMkLst>
        </pc:spChg>
      </pc:sldChg>
      <pc:sldChg chg="addSp delSp modSp add mod">
        <pc:chgData name="George Vossos" userId="3012cd67-08d7-4a84-958f-72b5b230c52a" providerId="ADAL" clId="{B0050CE6-51F6-4D8F-AE5B-E834FC06202B}" dt="2024-07-09T09:26:30.697" v="1408" actId="1076"/>
        <pc:sldMkLst>
          <pc:docMk/>
          <pc:sldMk cId="3065499555" sldId="269"/>
        </pc:sldMkLst>
        <pc:picChg chg="add mod">
          <ac:chgData name="George Vossos" userId="3012cd67-08d7-4a84-958f-72b5b230c52a" providerId="ADAL" clId="{B0050CE6-51F6-4D8F-AE5B-E834FC06202B}" dt="2024-07-09T09:26:30.697" v="1408" actId="1076"/>
          <ac:picMkLst>
            <pc:docMk/>
            <pc:sldMk cId="3065499555" sldId="269"/>
            <ac:picMk id="4" creationId="{00EA0094-224C-8FEF-2719-3B4DAC254BF1}"/>
          </ac:picMkLst>
        </pc:picChg>
        <pc:picChg chg="del">
          <ac:chgData name="George Vossos" userId="3012cd67-08d7-4a84-958f-72b5b230c52a" providerId="ADAL" clId="{B0050CE6-51F6-4D8F-AE5B-E834FC06202B}" dt="2024-07-09T09:25:00.263" v="1405" actId="478"/>
          <ac:picMkLst>
            <pc:docMk/>
            <pc:sldMk cId="3065499555" sldId="269"/>
            <ac:picMk id="5" creationId="{39C0A978-E23E-46EE-28A1-A438FDC969E5}"/>
          </ac:picMkLst>
        </pc:picChg>
      </pc:sldChg>
      <pc:sldChg chg="addSp delSp modSp add mod addAnim">
        <pc:chgData name="George Vossos" userId="3012cd67-08d7-4a84-958f-72b5b230c52a" providerId="ADAL" clId="{B0050CE6-51F6-4D8F-AE5B-E834FC06202B}" dt="2024-07-11T02:00:21.801" v="1875" actId="20577"/>
        <pc:sldMkLst>
          <pc:docMk/>
          <pc:sldMk cId="3877936228" sldId="270"/>
        </pc:sldMkLst>
        <pc:spChg chg="mod ord">
          <ac:chgData name="George Vossos" userId="3012cd67-08d7-4a84-958f-72b5b230c52a" providerId="ADAL" clId="{B0050CE6-51F6-4D8F-AE5B-E834FC06202B}" dt="2024-07-11T02:00:21.801" v="1875" actId="20577"/>
          <ac:spMkLst>
            <pc:docMk/>
            <pc:sldMk cId="3877936228" sldId="270"/>
            <ac:spMk id="2" creationId="{E93CE728-A27B-4428-4107-AD000CB947A1}"/>
          </ac:spMkLst>
        </pc:spChg>
        <pc:spChg chg="del">
          <ac:chgData name="George Vossos" userId="3012cd67-08d7-4a84-958f-72b5b230c52a" providerId="ADAL" clId="{B0050CE6-51F6-4D8F-AE5B-E834FC06202B}" dt="2024-07-09T09:50:39.886" v="1588" actId="26606"/>
          <ac:spMkLst>
            <pc:docMk/>
            <pc:sldMk cId="3877936228" sldId="270"/>
            <ac:spMk id="10" creationId="{A4AC5506-6312-4701-8D3C-40187889A947}"/>
          </ac:spMkLst>
        </pc:spChg>
        <pc:spChg chg="add del">
          <ac:chgData name="George Vossos" userId="3012cd67-08d7-4a84-958f-72b5b230c52a" providerId="ADAL" clId="{B0050CE6-51F6-4D8F-AE5B-E834FC06202B}" dt="2024-07-09T10:53:48.876" v="1744" actId="26606"/>
          <ac:spMkLst>
            <pc:docMk/>
            <pc:sldMk cId="3877936228" sldId="270"/>
            <ac:spMk id="15" creationId="{37C89E4B-3C9F-44B9-8B86-D9E3D112D8EC}"/>
          </ac:spMkLst>
        </pc:spChg>
        <pc:spChg chg="add">
          <ac:chgData name="George Vossos" userId="3012cd67-08d7-4a84-958f-72b5b230c52a" providerId="ADAL" clId="{B0050CE6-51F6-4D8F-AE5B-E834FC06202B}" dt="2024-07-09T10:53:48.876" v="1744" actId="26606"/>
          <ac:spMkLst>
            <pc:docMk/>
            <pc:sldMk cId="3877936228" sldId="270"/>
            <ac:spMk id="24" creationId="{06DA9DF9-31F7-4056-B42E-878CC92417B8}"/>
          </ac:spMkLst>
        </pc:spChg>
        <pc:picChg chg="add mod ord">
          <ac:chgData name="George Vossos" userId="3012cd67-08d7-4a84-958f-72b5b230c52a" providerId="ADAL" clId="{B0050CE6-51F6-4D8F-AE5B-E834FC06202B}" dt="2024-07-09T10:53:48.876" v="1744" actId="26606"/>
          <ac:picMkLst>
            <pc:docMk/>
            <pc:sldMk cId="3877936228" sldId="270"/>
            <ac:picMk id="4" creationId="{73A9B146-BB36-34D3-F885-DFE3D0729851}"/>
          </ac:picMkLst>
        </pc:picChg>
        <pc:cxnChg chg="add del">
          <ac:chgData name="George Vossos" userId="3012cd67-08d7-4a84-958f-72b5b230c52a" providerId="ADAL" clId="{B0050CE6-51F6-4D8F-AE5B-E834FC06202B}" dt="2024-07-09T10:53:48.876" v="1744" actId="26606"/>
          <ac:cxnSpMkLst>
            <pc:docMk/>
            <pc:sldMk cId="3877936228" sldId="270"/>
            <ac:cxnSpMk id="17" creationId="{AA2EAA10-076F-46BD-8F0F-B9A2FB77A85C}"/>
          </ac:cxnSpMkLst>
        </pc:cxnChg>
        <pc:cxnChg chg="add del">
          <ac:chgData name="George Vossos" userId="3012cd67-08d7-4a84-958f-72b5b230c52a" providerId="ADAL" clId="{B0050CE6-51F6-4D8F-AE5B-E834FC06202B}" dt="2024-07-09T10:53:48.876" v="1744" actId="26606"/>
          <ac:cxnSpMkLst>
            <pc:docMk/>
            <pc:sldMk cId="3877936228" sldId="270"/>
            <ac:cxnSpMk id="19" creationId="{D891E407-403B-4764-86C9-33A56D3BCAA3}"/>
          </ac:cxnSpMkLst>
        </pc:cxnChg>
      </pc:sldChg>
      <pc:sldChg chg="addSp delSp modSp add mod ord">
        <pc:chgData name="George Vossos" userId="3012cd67-08d7-4a84-958f-72b5b230c52a" providerId="ADAL" clId="{B0050CE6-51F6-4D8F-AE5B-E834FC06202B}" dt="2024-07-10T23:38:26.069" v="1865"/>
        <pc:sldMkLst>
          <pc:docMk/>
          <pc:sldMk cId="3362574765" sldId="271"/>
        </pc:sldMkLst>
        <pc:spChg chg="mod">
          <ac:chgData name="George Vossos" userId="3012cd67-08d7-4a84-958f-72b5b230c52a" providerId="ADAL" clId="{B0050CE6-51F6-4D8F-AE5B-E834FC06202B}" dt="2024-07-07T12:07:37.481" v="877"/>
          <ac:spMkLst>
            <pc:docMk/>
            <pc:sldMk cId="3362574765" sldId="271"/>
            <ac:spMk id="2" creationId="{E93CE728-A27B-4428-4107-AD000CB947A1}"/>
          </ac:spMkLst>
        </pc:spChg>
        <pc:spChg chg="add mod">
          <ac:chgData name="George Vossos" userId="3012cd67-08d7-4a84-958f-72b5b230c52a" providerId="ADAL" clId="{B0050CE6-51F6-4D8F-AE5B-E834FC06202B}" dt="2024-07-07T12:15:53.447" v="959" actId="1076"/>
          <ac:spMkLst>
            <pc:docMk/>
            <pc:sldMk cId="3362574765" sldId="271"/>
            <ac:spMk id="3" creationId="{951B8D98-C4A6-1425-537E-9573C6637B42}"/>
          </ac:spMkLst>
        </pc:spChg>
        <pc:spChg chg="add mod">
          <ac:chgData name="George Vossos" userId="3012cd67-08d7-4a84-958f-72b5b230c52a" providerId="ADAL" clId="{B0050CE6-51F6-4D8F-AE5B-E834FC06202B}" dt="2024-07-07T12:08:07.319" v="879"/>
          <ac:spMkLst>
            <pc:docMk/>
            <pc:sldMk cId="3362574765" sldId="271"/>
            <ac:spMk id="4" creationId="{C1AE12F2-093B-1890-FDC6-84E4249E83CC}"/>
          </ac:spMkLst>
        </pc:spChg>
        <pc:spChg chg="add mod">
          <ac:chgData name="George Vossos" userId="3012cd67-08d7-4a84-958f-72b5b230c52a" providerId="ADAL" clId="{B0050CE6-51F6-4D8F-AE5B-E834FC06202B}" dt="2024-07-07T12:24:23.980" v="1089" actId="20577"/>
          <ac:spMkLst>
            <pc:docMk/>
            <pc:sldMk cId="3362574765" sldId="271"/>
            <ac:spMk id="5" creationId="{FAB64989-BE0F-405C-2253-CA5A0A693C31}"/>
          </ac:spMkLst>
        </pc:spChg>
        <pc:spChg chg="add del mod">
          <ac:chgData name="George Vossos" userId="3012cd67-08d7-4a84-958f-72b5b230c52a" providerId="ADAL" clId="{B0050CE6-51F6-4D8F-AE5B-E834FC06202B}" dt="2024-07-07T12:14:04.163" v="949" actId="478"/>
          <ac:spMkLst>
            <pc:docMk/>
            <pc:sldMk cId="3362574765" sldId="271"/>
            <ac:spMk id="6" creationId="{5CCC83BD-0930-D1EF-85E6-B10C60F4D823}"/>
          </ac:spMkLst>
        </pc:spChg>
        <pc:picChg chg="add mod">
          <ac:chgData name="George Vossos" userId="3012cd67-08d7-4a84-958f-72b5b230c52a" providerId="ADAL" clId="{B0050CE6-51F6-4D8F-AE5B-E834FC06202B}" dt="2024-07-07T12:24:30.985" v="1090" actId="1076"/>
          <ac:picMkLst>
            <pc:docMk/>
            <pc:sldMk cId="3362574765" sldId="271"/>
            <ac:picMk id="8" creationId="{AE90F546-C44A-142E-29F5-EF3E15C51B7C}"/>
          </ac:picMkLst>
        </pc:pic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837542181" sldId="272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837542181" sldId="272"/>
            <ac:spMk id="16" creationId="{71B2258F-86CA-4D4D-8270-BC05FCDEBFB3}"/>
          </ac:spMkLst>
        </pc:spChg>
      </pc:sldChg>
      <pc:sldChg chg="addSp delSp modSp add mod setBg setClrOvrMap delDesignElem">
        <pc:chgData name="George Vossos" userId="3012cd67-08d7-4a84-958f-72b5b230c52a" providerId="ADAL" clId="{B0050CE6-51F6-4D8F-AE5B-E834FC06202B}" dt="2024-07-08T21:52:27.839" v="1159" actId="20577"/>
        <pc:sldMkLst>
          <pc:docMk/>
          <pc:sldMk cId="3667536677" sldId="272"/>
        </pc:sldMkLst>
        <pc:spChg chg="mod">
          <ac:chgData name="George Vossos" userId="3012cd67-08d7-4a84-958f-72b5b230c52a" providerId="ADAL" clId="{B0050CE6-51F6-4D8F-AE5B-E834FC06202B}" dt="2024-07-08T21:52:27.839" v="1159" actId="20577"/>
          <ac:spMkLst>
            <pc:docMk/>
            <pc:sldMk cId="3667536677" sldId="272"/>
            <ac:spMk id="2" creationId="{E93CE728-A27B-4428-4107-AD000CB947A1}"/>
          </ac:spMkLst>
        </pc:spChg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3667536677" sldId="272"/>
            <ac:spMk id="16" creationId="{71B2258F-86CA-4D4D-8270-BC05FCDEBFB3}"/>
          </ac:spMkLst>
        </pc:spChg>
        <pc:spChg chg="add">
          <ac:chgData name="George Vossos" userId="3012cd67-08d7-4a84-958f-72b5b230c52a" providerId="ADAL" clId="{B0050CE6-51F6-4D8F-AE5B-E834FC06202B}" dt="2024-07-08T21:51:52.380" v="1136" actId="26606"/>
          <ac:spMkLst>
            <pc:docMk/>
            <pc:sldMk cId="3667536677" sldId="272"/>
            <ac:spMk id="17" creationId="{71B2258F-86CA-4D4D-8270-BC05FCDEBFB3}"/>
          </ac:spMkLst>
        </pc:spChg>
        <pc:picChg chg="mod">
          <ac:chgData name="George Vossos" userId="3012cd67-08d7-4a84-958f-72b5b230c52a" providerId="ADAL" clId="{B0050CE6-51F6-4D8F-AE5B-E834FC06202B}" dt="2024-07-08T21:51:52.380" v="1136" actId="26606"/>
          <ac:picMkLst>
            <pc:docMk/>
            <pc:sldMk cId="3667536677" sldId="272"/>
            <ac:picMk id="12" creationId="{8E13E189-9E3D-0A3F-6348-EEF380936693}"/>
          </ac:picMkLst>
        </pc:pic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535831369" sldId="273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535831369" sldId="273"/>
            <ac:spMk id="10" creationId="{A4AC5506-6312-4701-8D3C-40187889A947}"/>
          </ac:spMkLst>
        </pc:spChg>
      </pc:sldChg>
      <pc:sldChg chg="addSp delSp modSp add del mod setBg delDesignElem">
        <pc:chgData name="George Vossos" userId="3012cd67-08d7-4a84-958f-72b5b230c52a" providerId="ADAL" clId="{B0050CE6-51F6-4D8F-AE5B-E834FC06202B}" dt="2024-07-10T23:39:27.740" v="1870" actId="47"/>
        <pc:sldMkLst>
          <pc:docMk/>
          <pc:sldMk cId="1622624463" sldId="273"/>
        </pc:sldMkLst>
        <pc:spChg chg="mod">
          <ac:chgData name="George Vossos" userId="3012cd67-08d7-4a84-958f-72b5b230c52a" providerId="ADAL" clId="{B0050CE6-51F6-4D8F-AE5B-E834FC06202B}" dt="2024-07-08T22:28:56.339" v="1214" actId="20577"/>
          <ac:spMkLst>
            <pc:docMk/>
            <pc:sldMk cId="1622624463" sldId="273"/>
            <ac:spMk id="2" creationId="{E93CE728-A27B-4428-4107-AD000CB947A1}"/>
          </ac:spMkLst>
        </pc:spChg>
        <pc:spChg chg="add del">
          <ac:chgData name="George Vossos" userId="3012cd67-08d7-4a84-958f-72b5b230c52a" providerId="ADAL" clId="{B0050CE6-51F6-4D8F-AE5B-E834FC06202B}" dt="2024-07-08T22:28:15.257" v="1185" actId="26606"/>
          <ac:spMkLst>
            <pc:docMk/>
            <pc:sldMk cId="1622624463" sldId="273"/>
            <ac:spMk id="7" creationId="{A4AC5506-6312-4701-8D3C-40187889A947}"/>
          </ac:spMkLst>
        </pc:spChg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1622624463" sldId="273"/>
            <ac:spMk id="10" creationId="{A4AC5506-6312-4701-8D3C-40187889A947}"/>
          </ac:spMkLst>
        </pc:spChg>
        <pc:spChg chg="add">
          <ac:chgData name="George Vossos" userId="3012cd67-08d7-4a84-958f-72b5b230c52a" providerId="ADAL" clId="{B0050CE6-51F6-4D8F-AE5B-E834FC06202B}" dt="2024-07-08T22:28:15.257" v="1185" actId="26606"/>
          <ac:spMkLst>
            <pc:docMk/>
            <pc:sldMk cId="1622624463" sldId="273"/>
            <ac:spMk id="12" creationId="{A4AC5506-6312-4701-8D3C-40187889A947}"/>
          </ac:spMkLst>
        </pc:spChg>
        <pc:picChg chg="add mod">
          <ac:chgData name="George Vossos" userId="3012cd67-08d7-4a84-958f-72b5b230c52a" providerId="ADAL" clId="{B0050CE6-51F6-4D8F-AE5B-E834FC06202B}" dt="2024-07-08T22:28:15.257" v="1185" actId="26606"/>
          <ac:picMkLst>
            <pc:docMk/>
            <pc:sldMk cId="1622624463" sldId="273"/>
            <ac:picMk id="4" creationId="{F3D1D824-F2F6-082A-F300-CDF45666473D}"/>
          </ac:picMkLst>
        </pc:picChg>
        <pc:picChg chg="del mod">
          <ac:chgData name="George Vossos" userId="3012cd67-08d7-4a84-958f-72b5b230c52a" providerId="ADAL" clId="{B0050CE6-51F6-4D8F-AE5B-E834FC06202B}" dt="2024-07-08T22:27:34.850" v="1181" actId="478"/>
          <ac:picMkLst>
            <pc:docMk/>
            <pc:sldMk cId="1622624463" sldId="273"/>
            <ac:picMk id="5" creationId="{161A248F-BDC0-6DD9-0CE3-73B99331FFDC}"/>
          </ac:picMkLst>
        </pc:pic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2683844908" sldId="274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2683844908" sldId="274"/>
            <ac:spMk id="10" creationId="{A4AC5506-6312-4701-8D3C-40187889A947}"/>
          </ac:spMkLst>
        </pc:spChg>
      </pc:sldChg>
      <pc:sldChg chg="addSp delSp modSp add del mod setBg delDesignElem">
        <pc:chgData name="George Vossos" userId="3012cd67-08d7-4a84-958f-72b5b230c52a" providerId="ADAL" clId="{B0050CE6-51F6-4D8F-AE5B-E834FC06202B}" dt="2024-07-10T23:39:27.740" v="1870" actId="47"/>
        <pc:sldMkLst>
          <pc:docMk/>
          <pc:sldMk cId="3312174621" sldId="274"/>
        </pc:sldMkLst>
        <pc:spChg chg="add">
          <ac:chgData name="George Vossos" userId="3012cd67-08d7-4a84-958f-72b5b230c52a" providerId="ADAL" clId="{B0050CE6-51F6-4D8F-AE5B-E834FC06202B}" dt="2024-07-08T22:29:21.402" v="1215" actId="26606"/>
          <ac:spMkLst>
            <pc:docMk/>
            <pc:sldMk cId="3312174621" sldId="274"/>
            <ac:spMk id="9" creationId="{A4AC5506-6312-4701-8D3C-40187889A947}"/>
          </ac:spMkLst>
        </pc:spChg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3312174621" sldId="274"/>
            <ac:spMk id="10" creationId="{A4AC5506-6312-4701-8D3C-40187889A947}"/>
          </ac:spMkLst>
        </pc:spChg>
        <pc:graphicFrameChg chg="mod modGraphic">
          <ac:chgData name="George Vossos" userId="3012cd67-08d7-4a84-958f-72b5b230c52a" providerId="ADAL" clId="{B0050CE6-51F6-4D8F-AE5B-E834FC06202B}" dt="2024-07-09T10:18:43.885" v="1613" actId="20577"/>
          <ac:graphicFrameMkLst>
            <pc:docMk/>
            <pc:sldMk cId="3312174621" sldId="274"/>
            <ac:graphicFrameMk id="4" creationId="{D0BECCB5-5D29-D3CB-1DE1-04F0EA3F6AA6}"/>
          </ac:graphicFrameMkLst>
        </pc:graphicFrame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411153197" sldId="275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411153197" sldId="275"/>
            <ac:spMk id="10" creationId="{A4AC5506-6312-4701-8D3C-40187889A947}"/>
          </ac:spMkLst>
        </pc:spChg>
      </pc:sldChg>
      <pc:sldChg chg="addSp delSp modSp add del mod setBg delDesignElem">
        <pc:chgData name="George Vossos" userId="3012cd67-08d7-4a84-958f-72b5b230c52a" providerId="ADAL" clId="{B0050CE6-51F6-4D8F-AE5B-E834FC06202B}" dt="2024-07-10T23:39:27.740" v="1870" actId="47"/>
        <pc:sldMkLst>
          <pc:docMk/>
          <pc:sldMk cId="3953843631" sldId="275"/>
        </pc:sldMkLst>
        <pc:spChg chg="mod">
          <ac:chgData name="George Vossos" userId="3012cd67-08d7-4a84-958f-72b5b230c52a" providerId="ADAL" clId="{B0050CE6-51F6-4D8F-AE5B-E834FC06202B}" dt="2024-07-08T22:33:53.540" v="1252"/>
          <ac:spMkLst>
            <pc:docMk/>
            <pc:sldMk cId="3953843631" sldId="275"/>
            <ac:spMk id="2" creationId="{E93CE728-A27B-4428-4107-AD000CB947A1}"/>
          </ac:spMkLst>
        </pc:spChg>
        <pc:spChg chg="add">
          <ac:chgData name="George Vossos" userId="3012cd67-08d7-4a84-958f-72b5b230c52a" providerId="ADAL" clId="{B0050CE6-51F6-4D8F-AE5B-E834FC06202B}" dt="2024-07-08T22:33:33.091" v="1251" actId="26606"/>
          <ac:spMkLst>
            <pc:docMk/>
            <pc:sldMk cId="3953843631" sldId="275"/>
            <ac:spMk id="8" creationId="{A4AC5506-6312-4701-8D3C-40187889A947}"/>
          </ac:spMkLst>
        </pc:spChg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3953843631" sldId="275"/>
            <ac:spMk id="10" creationId="{A4AC5506-6312-4701-8D3C-40187889A947}"/>
          </ac:spMkLst>
        </pc:spChg>
        <pc:picChg chg="del">
          <ac:chgData name="George Vossos" userId="3012cd67-08d7-4a84-958f-72b5b230c52a" providerId="ADAL" clId="{B0050CE6-51F6-4D8F-AE5B-E834FC06202B}" dt="2024-07-08T22:33:17.565" v="1248" actId="478"/>
          <ac:picMkLst>
            <pc:docMk/>
            <pc:sldMk cId="3953843631" sldId="275"/>
            <ac:picMk id="4" creationId="{60D96DD7-7A70-6569-81E0-1B8A7B15969B}"/>
          </ac:picMkLst>
        </pc:picChg>
        <pc:picChg chg="add mod">
          <ac:chgData name="George Vossos" userId="3012cd67-08d7-4a84-958f-72b5b230c52a" providerId="ADAL" clId="{B0050CE6-51F6-4D8F-AE5B-E834FC06202B}" dt="2024-07-08T22:34:03.767" v="1254" actId="1076"/>
          <ac:picMkLst>
            <pc:docMk/>
            <pc:sldMk cId="3953843631" sldId="275"/>
            <ac:picMk id="5" creationId="{A295968E-087E-FD5D-C102-D7CB1BBB32B6}"/>
          </ac:picMkLst>
        </pc:picChg>
        <pc:picChg chg="del">
          <ac:chgData name="George Vossos" userId="3012cd67-08d7-4a84-958f-72b5b230c52a" providerId="ADAL" clId="{B0050CE6-51F6-4D8F-AE5B-E834FC06202B}" dt="2024-07-08T22:33:18.836" v="1249" actId="478"/>
          <ac:picMkLst>
            <pc:docMk/>
            <pc:sldMk cId="3953843631" sldId="275"/>
            <ac:picMk id="7" creationId="{13BB3A91-9D7E-F880-F9F9-63DD4B41C584}"/>
          </ac:picMkLst>
        </pc:pic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1320770991" sldId="276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1320770991" sldId="276"/>
            <ac:spMk id="10" creationId="{A4AC5506-6312-4701-8D3C-40187889A947}"/>
          </ac:spMkLst>
        </pc:spChg>
      </pc:sldChg>
      <pc:sldChg chg="delSp add del setBg delDesignElem">
        <pc:chgData name="George Vossos" userId="3012cd67-08d7-4a84-958f-72b5b230c52a" providerId="ADAL" clId="{B0050CE6-51F6-4D8F-AE5B-E834FC06202B}" dt="2024-07-08T22:34:21.456" v="1255" actId="2696"/>
        <pc:sldMkLst>
          <pc:docMk/>
          <pc:sldMk cId="1572729637" sldId="276"/>
        </pc:sldMkLst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1572729637" sldId="276"/>
            <ac:spMk id="10" creationId="{A4AC5506-6312-4701-8D3C-40187889A947}"/>
          </ac:spMkLst>
        </pc:sp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1486605566" sldId="277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1486605566" sldId="277"/>
            <ac:spMk id="10" creationId="{A4AC5506-6312-4701-8D3C-40187889A947}"/>
          </ac:spMkLst>
        </pc:spChg>
      </pc:sldChg>
      <pc:sldChg chg="addSp delSp modSp add del mod setBg delDesignElem">
        <pc:chgData name="George Vossos" userId="3012cd67-08d7-4a84-958f-72b5b230c52a" providerId="ADAL" clId="{B0050CE6-51F6-4D8F-AE5B-E834FC06202B}" dt="2024-07-10T23:39:27.740" v="1870" actId="47"/>
        <pc:sldMkLst>
          <pc:docMk/>
          <pc:sldMk cId="3593237515" sldId="277"/>
        </pc:sldMkLst>
        <pc:spChg chg="mod">
          <ac:chgData name="George Vossos" userId="3012cd67-08d7-4a84-958f-72b5b230c52a" providerId="ADAL" clId="{B0050CE6-51F6-4D8F-AE5B-E834FC06202B}" dt="2024-07-08T22:35:49.572" v="1256" actId="26606"/>
          <ac:spMkLst>
            <pc:docMk/>
            <pc:sldMk cId="3593237515" sldId="277"/>
            <ac:spMk id="2" creationId="{E93CE728-A27B-4428-4107-AD000CB947A1}"/>
          </ac:spMkLst>
        </pc:spChg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3593237515" sldId="277"/>
            <ac:spMk id="10" creationId="{A4AC5506-6312-4701-8D3C-40187889A947}"/>
          </ac:spMkLst>
        </pc:spChg>
        <pc:spChg chg="add">
          <ac:chgData name="George Vossos" userId="3012cd67-08d7-4a84-958f-72b5b230c52a" providerId="ADAL" clId="{B0050CE6-51F6-4D8F-AE5B-E834FC06202B}" dt="2024-07-08T22:35:49.572" v="1256" actId="26606"/>
          <ac:spMkLst>
            <pc:docMk/>
            <pc:sldMk cId="3593237515" sldId="277"/>
            <ac:spMk id="14" creationId="{A4AC5506-6312-4701-8D3C-40187889A947}"/>
          </ac:spMkLst>
        </pc:spChg>
        <pc:picChg chg="add mod">
          <ac:chgData name="George Vossos" userId="3012cd67-08d7-4a84-958f-72b5b230c52a" providerId="ADAL" clId="{B0050CE6-51F6-4D8F-AE5B-E834FC06202B}" dt="2024-07-09T12:50:01.879" v="1816" actId="14100"/>
          <ac:picMkLst>
            <pc:docMk/>
            <pc:sldMk cId="3593237515" sldId="277"/>
            <ac:picMk id="5" creationId="{26F47D40-94AD-B913-0B00-68C586619F2C}"/>
          </ac:picMkLst>
        </pc:picChg>
        <pc:picChg chg="add mod">
          <ac:chgData name="George Vossos" userId="3012cd67-08d7-4a84-958f-72b5b230c52a" providerId="ADAL" clId="{B0050CE6-51F6-4D8F-AE5B-E834FC06202B}" dt="2024-07-09T12:50:06.572" v="1817" actId="1076"/>
          <ac:picMkLst>
            <pc:docMk/>
            <pc:sldMk cId="3593237515" sldId="277"/>
            <ac:picMk id="7" creationId="{0B16A817-7A96-17E1-820F-89F645C688F9}"/>
          </ac:picMkLst>
        </pc:picChg>
        <pc:picChg chg="del mod">
          <ac:chgData name="George Vossos" userId="3012cd67-08d7-4a84-958f-72b5b230c52a" providerId="ADAL" clId="{B0050CE6-51F6-4D8F-AE5B-E834FC06202B}" dt="2024-07-09T12:33:02.754" v="1775" actId="478"/>
          <ac:picMkLst>
            <pc:docMk/>
            <pc:sldMk cId="3593237515" sldId="277"/>
            <ac:picMk id="9" creationId="{EEB98C31-39AD-E769-2C43-69A88C8B18D8}"/>
          </ac:picMkLst>
        </pc:pic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1121173928" sldId="278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1121173928" sldId="278"/>
            <ac:spMk id="10" creationId="{A4AC5506-6312-4701-8D3C-40187889A947}"/>
          </ac:spMkLst>
        </pc:spChg>
      </pc:sldChg>
      <pc:sldChg chg="addSp delSp modSp add del mod setBg delDesignElem">
        <pc:chgData name="George Vossos" userId="3012cd67-08d7-4a84-958f-72b5b230c52a" providerId="ADAL" clId="{B0050CE6-51F6-4D8F-AE5B-E834FC06202B}" dt="2024-07-09T12:50:12.884" v="1819" actId="47"/>
        <pc:sldMkLst>
          <pc:docMk/>
          <pc:sldMk cId="4231969001" sldId="278"/>
        </pc:sldMkLst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4231969001" sldId="278"/>
            <ac:spMk id="10" creationId="{A4AC5506-6312-4701-8D3C-40187889A947}"/>
          </ac:spMkLst>
        </pc:spChg>
        <pc:picChg chg="del">
          <ac:chgData name="George Vossos" userId="3012cd67-08d7-4a84-958f-72b5b230c52a" providerId="ADAL" clId="{B0050CE6-51F6-4D8F-AE5B-E834FC06202B}" dt="2024-07-09T12:33:05.047" v="1776" actId="478"/>
          <ac:picMkLst>
            <pc:docMk/>
            <pc:sldMk cId="4231969001" sldId="278"/>
            <ac:picMk id="4" creationId="{C7E9A70E-5ECA-CBEB-E810-A4EC4996864E}"/>
          </ac:picMkLst>
        </pc:picChg>
        <pc:picChg chg="add del mod ord">
          <ac:chgData name="George Vossos" userId="3012cd67-08d7-4a84-958f-72b5b230c52a" providerId="ADAL" clId="{B0050CE6-51F6-4D8F-AE5B-E834FC06202B}" dt="2024-07-09T12:49:52.377" v="1814" actId="21"/>
          <ac:picMkLst>
            <pc:docMk/>
            <pc:sldMk cId="4231969001" sldId="278"/>
            <ac:picMk id="5" creationId="{26F47D40-94AD-B913-0B00-68C586619F2C}"/>
          </ac:picMkLst>
        </pc:picChg>
        <pc:picChg chg="add del mod">
          <ac:chgData name="George Vossos" userId="3012cd67-08d7-4a84-958f-72b5b230c52a" providerId="ADAL" clId="{B0050CE6-51F6-4D8F-AE5B-E834FC06202B}" dt="2024-07-09T12:49:52.377" v="1814" actId="21"/>
          <ac:picMkLst>
            <pc:docMk/>
            <pc:sldMk cId="4231969001" sldId="278"/>
            <ac:picMk id="7" creationId="{0B16A817-7A96-17E1-820F-89F645C688F9}"/>
          </ac:picMkLst>
        </pc:picChg>
        <pc:picChg chg="add del mod">
          <ac:chgData name="George Vossos" userId="3012cd67-08d7-4a84-958f-72b5b230c52a" providerId="ADAL" clId="{B0050CE6-51F6-4D8F-AE5B-E834FC06202B}" dt="2024-07-09T12:49:12.649" v="1808" actId="478"/>
          <ac:picMkLst>
            <pc:docMk/>
            <pc:sldMk cId="4231969001" sldId="278"/>
            <ac:picMk id="9" creationId="{A09A332F-663F-2B54-7CA5-7CE96EF296A8}"/>
          </ac:picMkLst>
        </pc:picChg>
        <pc:picChg chg="add del mod">
          <ac:chgData name="George Vossos" userId="3012cd67-08d7-4a84-958f-72b5b230c52a" providerId="ADAL" clId="{B0050CE6-51F6-4D8F-AE5B-E834FC06202B}" dt="2024-07-09T12:49:14.057" v="1809" actId="478"/>
          <ac:picMkLst>
            <pc:docMk/>
            <pc:sldMk cId="4231969001" sldId="278"/>
            <ac:picMk id="11" creationId="{608A13DD-5B72-9A8C-3E37-458A9DED46F8}"/>
          </ac:picMkLst>
        </pc:picChg>
        <pc:picChg chg="add del mod">
          <ac:chgData name="George Vossos" userId="3012cd67-08d7-4a84-958f-72b5b230c52a" providerId="ADAL" clId="{B0050CE6-51F6-4D8F-AE5B-E834FC06202B}" dt="2024-07-09T12:49:06.377" v="1807" actId="478"/>
          <ac:picMkLst>
            <pc:docMk/>
            <pc:sldMk cId="4231969001" sldId="278"/>
            <ac:picMk id="13" creationId="{3182BD5D-7555-80B2-6025-27FB7C2FB9CD}"/>
          </ac:picMkLst>
        </pc:pic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1319467882" sldId="279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1319467882" sldId="279"/>
            <ac:spMk id="15" creationId="{D12DDE76-C203-4047-9998-63900085B5E8}"/>
          </ac:spMkLst>
        </pc:spChg>
      </pc:sldChg>
      <pc:sldChg chg="delSp add del setBg delDesignElem">
        <pc:chgData name="George Vossos" userId="3012cd67-08d7-4a84-958f-72b5b230c52a" providerId="ADAL" clId="{B0050CE6-51F6-4D8F-AE5B-E834FC06202B}" dt="2024-07-09T10:59:08.396" v="1754" actId="47"/>
        <pc:sldMkLst>
          <pc:docMk/>
          <pc:sldMk cId="2429721835" sldId="279"/>
        </pc:sldMkLst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2429721835" sldId="279"/>
            <ac:spMk id="15" creationId="{D12DDE76-C203-4047-9998-63900085B5E8}"/>
          </ac:spMkLst>
        </pc:sp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532149768" sldId="280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532149768" sldId="280"/>
            <ac:spMk id="10" creationId="{A4AC5506-6312-4701-8D3C-40187889A947}"/>
          </ac:spMkLst>
        </pc:spChg>
      </pc:sldChg>
      <pc:sldChg chg="delSp add del setBg delDesignElem">
        <pc:chgData name="George Vossos" userId="3012cd67-08d7-4a84-958f-72b5b230c52a" providerId="ADAL" clId="{B0050CE6-51F6-4D8F-AE5B-E834FC06202B}" dt="2024-07-09T10:59:06.984" v="1753" actId="47"/>
        <pc:sldMkLst>
          <pc:docMk/>
          <pc:sldMk cId="549424736" sldId="280"/>
        </pc:sldMkLst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549424736" sldId="280"/>
            <ac:spMk id="10" creationId="{A4AC5506-6312-4701-8D3C-40187889A947}"/>
          </ac:spMkLst>
        </pc:sp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1307696256" sldId="281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1307696256" sldId="281"/>
            <ac:spMk id="10" creationId="{A4AC5506-6312-4701-8D3C-40187889A947}"/>
          </ac:spMkLst>
        </pc:spChg>
      </pc:sldChg>
      <pc:sldChg chg="delSp add del setBg delDesignElem">
        <pc:chgData name="George Vossos" userId="3012cd67-08d7-4a84-958f-72b5b230c52a" providerId="ADAL" clId="{B0050CE6-51F6-4D8F-AE5B-E834FC06202B}" dt="2024-07-09T10:59:06.329" v="1752" actId="47"/>
        <pc:sldMkLst>
          <pc:docMk/>
          <pc:sldMk cId="3352474336" sldId="281"/>
        </pc:sldMkLst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3352474336" sldId="281"/>
            <ac:spMk id="10" creationId="{A4AC5506-6312-4701-8D3C-40187889A947}"/>
          </ac:spMkLst>
        </pc:sp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1685559421" sldId="282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1685559421" sldId="282"/>
            <ac:spMk id="10" creationId="{A4AC5506-6312-4701-8D3C-40187889A947}"/>
          </ac:spMkLst>
        </pc:spChg>
      </pc:sldChg>
      <pc:sldChg chg="delSp add del setBg delDesignElem">
        <pc:chgData name="George Vossos" userId="3012cd67-08d7-4a84-958f-72b5b230c52a" providerId="ADAL" clId="{B0050CE6-51F6-4D8F-AE5B-E834FC06202B}" dt="2024-07-09T10:59:05.546" v="1751" actId="47"/>
        <pc:sldMkLst>
          <pc:docMk/>
          <pc:sldMk cId="3748946721" sldId="282"/>
        </pc:sldMkLst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3748946721" sldId="282"/>
            <ac:spMk id="10" creationId="{A4AC5506-6312-4701-8D3C-40187889A947}"/>
          </ac:spMkLst>
        </pc:spChg>
      </pc:sldChg>
      <pc:sldChg chg="addSp del delDesignElem">
        <pc:chgData name="George Vossos" userId="3012cd67-08d7-4a84-958f-72b5b230c52a" providerId="ADAL" clId="{B0050CE6-51F6-4D8F-AE5B-E834FC06202B}" dt="2024-07-08T21:50:55.046" v="1119"/>
        <pc:sldMkLst>
          <pc:docMk/>
          <pc:sldMk cId="1881421736" sldId="283"/>
        </pc:sldMkLst>
        <pc:spChg chg="add">
          <ac:chgData name="George Vossos" userId="3012cd67-08d7-4a84-958f-72b5b230c52a" providerId="ADAL" clId="{B0050CE6-51F6-4D8F-AE5B-E834FC06202B}" dt="2024-07-08T21:50:55.046" v="1119"/>
          <ac:spMkLst>
            <pc:docMk/>
            <pc:sldMk cId="1881421736" sldId="283"/>
            <ac:spMk id="10" creationId="{A4AC5506-6312-4701-8D3C-40187889A947}"/>
          </ac:spMkLst>
        </pc:spChg>
      </pc:sldChg>
      <pc:sldChg chg="delSp add del setBg delDesignElem">
        <pc:chgData name="George Vossos" userId="3012cd67-08d7-4a84-958f-72b5b230c52a" providerId="ADAL" clId="{B0050CE6-51F6-4D8F-AE5B-E834FC06202B}" dt="2024-07-09T10:59:04.822" v="1750" actId="47"/>
        <pc:sldMkLst>
          <pc:docMk/>
          <pc:sldMk cId="3278804431" sldId="283"/>
        </pc:sldMkLst>
        <pc:spChg chg="del">
          <ac:chgData name="George Vossos" userId="3012cd67-08d7-4a84-958f-72b5b230c52a" providerId="ADAL" clId="{B0050CE6-51F6-4D8F-AE5B-E834FC06202B}" dt="2024-07-08T21:50:57.709" v="1132"/>
          <ac:spMkLst>
            <pc:docMk/>
            <pc:sldMk cId="3278804431" sldId="283"/>
            <ac:spMk id="10" creationId="{A4AC5506-6312-4701-8D3C-40187889A947}"/>
          </ac:spMkLst>
        </pc:spChg>
      </pc:sldChg>
      <pc:sldChg chg="addSp delSp add del setBg delDesignElem">
        <pc:chgData name="George Vossos" userId="3012cd67-08d7-4a84-958f-72b5b230c52a" providerId="ADAL" clId="{B0050CE6-51F6-4D8F-AE5B-E834FC06202B}" dt="2024-07-08T21:51:26.435" v="1135"/>
        <pc:sldMkLst>
          <pc:docMk/>
          <pc:sldMk cId="2034842884" sldId="284"/>
        </pc:sldMkLst>
        <pc:spChg chg="add del">
          <ac:chgData name="George Vossos" userId="3012cd67-08d7-4a84-958f-72b5b230c52a" providerId="ADAL" clId="{B0050CE6-51F6-4D8F-AE5B-E834FC06202B}" dt="2024-07-08T21:51:26.435" v="1135"/>
          <ac:spMkLst>
            <pc:docMk/>
            <pc:sldMk cId="2034842884" sldId="284"/>
            <ac:spMk id="16" creationId="{71B2258F-86CA-4D4D-8270-BC05FCDEBFB3}"/>
          </ac:spMkLst>
        </pc:spChg>
      </pc:sldChg>
      <pc:sldChg chg="add">
        <pc:chgData name="George Vossos" userId="3012cd67-08d7-4a84-958f-72b5b230c52a" providerId="ADAL" clId="{B0050CE6-51F6-4D8F-AE5B-E834FC06202B}" dt="2024-07-08T22:51:24.517" v="1257" actId="2890"/>
        <pc:sldMkLst>
          <pc:docMk/>
          <pc:sldMk cId="2158238387" sldId="284"/>
        </pc:sldMkLst>
      </pc:sldChg>
      <pc:sldChg chg="addSp delSp modSp add del mod setBg delDesignElem">
        <pc:chgData name="George Vossos" userId="3012cd67-08d7-4a84-958f-72b5b230c52a" providerId="ADAL" clId="{B0050CE6-51F6-4D8F-AE5B-E834FC06202B}" dt="2024-07-08T22:27:22.171" v="1179"/>
        <pc:sldMkLst>
          <pc:docMk/>
          <pc:sldMk cId="2701731873" sldId="284"/>
        </pc:sldMkLst>
        <pc:spChg chg="mod">
          <ac:chgData name="George Vossos" userId="3012cd67-08d7-4a84-958f-72b5b230c52a" providerId="ADAL" clId="{B0050CE6-51F6-4D8F-AE5B-E834FC06202B}" dt="2024-07-08T22:27:20.728" v="1178" actId="20577"/>
          <ac:spMkLst>
            <pc:docMk/>
            <pc:sldMk cId="2701731873" sldId="284"/>
            <ac:spMk id="2" creationId="{E93CE728-A27B-4428-4107-AD000CB947A1}"/>
          </ac:spMkLst>
        </pc:spChg>
        <pc:spChg chg="add del">
          <ac:chgData name="George Vossos" userId="3012cd67-08d7-4a84-958f-72b5b230c52a" providerId="ADAL" clId="{B0050CE6-51F6-4D8F-AE5B-E834FC06202B}" dt="2024-07-08T22:27:14.643" v="1177" actId="26606"/>
          <ac:spMkLst>
            <pc:docMk/>
            <pc:sldMk cId="2701731873" sldId="284"/>
            <ac:spMk id="7" creationId="{A4AC5506-6312-4701-8D3C-40187889A947}"/>
          </ac:spMkLst>
        </pc:spChg>
        <pc:spChg chg="add del">
          <ac:chgData name="George Vossos" userId="3012cd67-08d7-4a84-958f-72b5b230c52a" providerId="ADAL" clId="{B0050CE6-51F6-4D8F-AE5B-E834FC06202B}" dt="2024-07-08T22:27:22.171" v="1179"/>
          <ac:spMkLst>
            <pc:docMk/>
            <pc:sldMk cId="2701731873" sldId="284"/>
            <ac:spMk id="10" creationId="{A4AC5506-6312-4701-8D3C-40187889A947}"/>
          </ac:spMkLst>
        </pc:spChg>
        <pc:picChg chg="mod">
          <ac:chgData name="George Vossos" userId="3012cd67-08d7-4a84-958f-72b5b230c52a" providerId="ADAL" clId="{B0050CE6-51F6-4D8F-AE5B-E834FC06202B}" dt="2024-07-08T22:27:14.643" v="1177" actId="26606"/>
          <ac:picMkLst>
            <pc:docMk/>
            <pc:sldMk cId="2701731873" sldId="284"/>
            <ac:picMk id="5" creationId="{161A248F-BDC0-6DD9-0CE3-73B99331FFDC}"/>
          </ac:picMkLst>
        </pc:picChg>
      </pc:sldChg>
      <pc:sldChg chg="add">
        <pc:chgData name="George Vossos" userId="3012cd67-08d7-4a84-958f-72b5b230c52a" providerId="ADAL" clId="{B0050CE6-51F6-4D8F-AE5B-E834FC06202B}" dt="2024-07-08T23:00:39.549" v="1268" actId="2890"/>
        <pc:sldMkLst>
          <pc:docMk/>
          <pc:sldMk cId="2373437754" sldId="285"/>
        </pc:sldMkLst>
      </pc:sldChg>
      <pc:sldChg chg="addSp delSp modSp add mod setBg delDesignElem">
        <pc:chgData name="George Vossos" userId="3012cd67-08d7-4a84-958f-72b5b230c52a" providerId="ADAL" clId="{B0050CE6-51F6-4D8F-AE5B-E834FC06202B}" dt="2024-07-09T11:01:14.512" v="1756" actId="20577"/>
        <pc:sldMkLst>
          <pc:docMk/>
          <pc:sldMk cId="1086145779" sldId="286"/>
        </pc:sldMkLst>
        <pc:spChg chg="del">
          <ac:chgData name="George Vossos" userId="3012cd67-08d7-4a84-958f-72b5b230c52a" providerId="ADAL" clId="{B0050CE6-51F6-4D8F-AE5B-E834FC06202B}" dt="2024-07-08T23:02:16.901" v="1302" actId="478"/>
          <ac:spMkLst>
            <pc:docMk/>
            <pc:sldMk cId="1086145779" sldId="286"/>
            <ac:spMk id="2" creationId="{E93CE728-A27B-4428-4107-AD000CB947A1}"/>
          </ac:spMkLst>
        </pc:spChg>
        <pc:spChg chg="add mod">
          <ac:chgData name="George Vossos" userId="3012cd67-08d7-4a84-958f-72b5b230c52a" providerId="ADAL" clId="{B0050CE6-51F6-4D8F-AE5B-E834FC06202B}" dt="2024-07-08T23:01:46.646" v="1298"/>
          <ac:spMkLst>
            <pc:docMk/>
            <pc:sldMk cId="1086145779" sldId="286"/>
            <ac:spMk id="4" creationId="{F7E16CCE-3EA6-6707-13C7-0E8D9069F234}"/>
          </ac:spMkLst>
        </pc:spChg>
        <pc:spChg chg="add del">
          <ac:chgData name="George Vossos" userId="3012cd67-08d7-4a84-958f-72b5b230c52a" providerId="ADAL" clId="{B0050CE6-51F6-4D8F-AE5B-E834FC06202B}" dt="2024-07-08T23:02:09.860" v="1300" actId="22"/>
          <ac:spMkLst>
            <pc:docMk/>
            <pc:sldMk cId="1086145779" sldId="286"/>
            <ac:spMk id="6" creationId="{796F2017-1BE3-A953-6C81-D494F9D0540B}"/>
          </ac:spMkLst>
        </pc:spChg>
        <pc:spChg chg="add mod">
          <ac:chgData name="George Vossos" userId="3012cd67-08d7-4a84-958f-72b5b230c52a" providerId="ADAL" clId="{B0050CE6-51F6-4D8F-AE5B-E834FC06202B}" dt="2024-07-09T11:01:14.512" v="1756" actId="20577"/>
          <ac:spMkLst>
            <pc:docMk/>
            <pc:sldMk cId="1086145779" sldId="286"/>
            <ac:spMk id="8" creationId="{D5E9E935-1E96-5CA2-2D02-6057840C621D}"/>
          </ac:spMkLst>
        </pc:spChg>
        <pc:spChg chg="add del mod">
          <ac:chgData name="George Vossos" userId="3012cd67-08d7-4a84-958f-72b5b230c52a" providerId="ADAL" clId="{B0050CE6-51F6-4D8F-AE5B-E834FC06202B}" dt="2024-07-08T23:03:59.218" v="1340" actId="26606"/>
          <ac:spMkLst>
            <pc:docMk/>
            <pc:sldMk cId="1086145779" sldId="286"/>
            <ac:spMk id="10" creationId="{90C09B61-7FD0-D705-871A-B40C5E129DCD}"/>
          </ac:spMkLst>
        </pc:spChg>
        <pc:spChg chg="del">
          <ac:chgData name="George Vossos" userId="3012cd67-08d7-4a84-958f-72b5b230c52a" providerId="ADAL" clId="{B0050CE6-51F6-4D8F-AE5B-E834FC06202B}" dt="2024-07-08T23:01:14.522" v="1293"/>
          <ac:spMkLst>
            <pc:docMk/>
            <pc:sldMk cId="1086145779" sldId="286"/>
            <ac:spMk id="16" creationId="{56E9B3E6-E277-4D68-BA48-9CB43FFBD6E2}"/>
          </ac:spMkLst>
        </pc:spChg>
        <pc:spChg chg="add">
          <ac:chgData name="George Vossos" userId="3012cd67-08d7-4a84-958f-72b5b230c52a" providerId="ADAL" clId="{B0050CE6-51F6-4D8F-AE5B-E834FC06202B}" dt="2024-07-08T23:03:59.218" v="1340" actId="26606"/>
          <ac:spMkLst>
            <pc:docMk/>
            <pc:sldMk cId="1086145779" sldId="286"/>
            <ac:spMk id="17" creationId="{B50AB553-2A96-4A92-96F2-93548E096954}"/>
          </ac:spMkLst>
        </pc:spChg>
        <pc:spChg chg="del">
          <ac:chgData name="George Vossos" userId="3012cd67-08d7-4a84-958f-72b5b230c52a" providerId="ADAL" clId="{B0050CE6-51F6-4D8F-AE5B-E834FC06202B}" dt="2024-07-08T23:01:14.522" v="1293"/>
          <ac:spMkLst>
            <pc:docMk/>
            <pc:sldMk cId="1086145779" sldId="286"/>
            <ac:spMk id="23" creationId="{D5B0017B-2ECA-49AF-B397-DC140825DF8D}"/>
          </ac:spMkLst>
        </pc:spChg>
        <pc:grpChg chg="del">
          <ac:chgData name="George Vossos" userId="3012cd67-08d7-4a84-958f-72b5b230c52a" providerId="ADAL" clId="{B0050CE6-51F6-4D8F-AE5B-E834FC06202B}" dt="2024-07-08T23:01:14.522" v="1293"/>
          <ac:grpSpMkLst>
            <pc:docMk/>
            <pc:sldMk cId="1086145779" sldId="286"/>
            <ac:grpSpMk id="18" creationId="{AE1C45F0-260A-458C-96ED-C1F6D2151219}"/>
          </ac:grpSpMkLst>
        </pc:grpChg>
        <pc:graphicFrameChg chg="add mod">
          <ac:chgData name="George Vossos" userId="3012cd67-08d7-4a84-958f-72b5b230c52a" providerId="ADAL" clId="{B0050CE6-51F6-4D8F-AE5B-E834FC06202B}" dt="2024-07-08T23:01:30.895" v="1295"/>
          <ac:graphicFrameMkLst>
            <pc:docMk/>
            <pc:sldMk cId="1086145779" sldId="286"/>
            <ac:graphicFrameMk id="3" creationId="{56C3D779-939E-110D-BA86-C70702D317B4}"/>
          </ac:graphicFrameMkLst>
        </pc:graphicFrameChg>
        <pc:graphicFrameChg chg="add mod modGraphic">
          <ac:chgData name="George Vossos" userId="3012cd67-08d7-4a84-958f-72b5b230c52a" providerId="ADAL" clId="{B0050CE6-51F6-4D8F-AE5B-E834FC06202B}" dt="2024-07-09T09:37:26.122" v="1434" actId="1076"/>
          <ac:graphicFrameMkLst>
            <pc:docMk/>
            <pc:sldMk cId="1086145779" sldId="286"/>
            <ac:graphicFrameMk id="11" creationId="{10995C96-F7CE-CBDD-668D-3EB3F2AFE842}"/>
          </ac:graphicFrameMkLst>
        </pc:graphicFrameChg>
        <pc:graphicFrameChg chg="add del">
          <ac:chgData name="George Vossos" userId="3012cd67-08d7-4a84-958f-72b5b230c52a" providerId="ADAL" clId="{B0050CE6-51F6-4D8F-AE5B-E834FC06202B}" dt="2024-07-08T23:02:21.704" v="1303" actId="478"/>
          <ac:graphicFrameMkLst>
            <pc:docMk/>
            <pc:sldMk cId="1086145779" sldId="286"/>
            <ac:graphicFrameMk id="12" creationId="{50995530-3DC9-EB9D-ABB3-2130ABCCDF95}"/>
          </ac:graphicFrameMkLst>
        </pc:graphicFrameChg>
        <pc:graphicFrameChg chg="add mod">
          <ac:chgData name="George Vossos" userId="3012cd67-08d7-4a84-958f-72b5b230c52a" providerId="ADAL" clId="{B0050CE6-51F6-4D8F-AE5B-E834FC06202B}" dt="2024-07-09T09:37:30.965" v="1435" actId="1076"/>
          <ac:graphicFrameMkLst>
            <pc:docMk/>
            <pc:sldMk cId="1086145779" sldId="286"/>
            <ac:graphicFrameMk id="14" creationId="{AA873DA1-1AC5-449B-E67D-E6DEE73385D2}"/>
          </ac:graphicFrameMkLst>
        </pc:graphicFrameChg>
        <pc:picChg chg="add">
          <ac:chgData name="George Vossos" userId="3012cd67-08d7-4a84-958f-72b5b230c52a" providerId="ADAL" clId="{B0050CE6-51F6-4D8F-AE5B-E834FC06202B}" dt="2024-07-08T23:03:59.218" v="1340" actId="26606"/>
          <ac:picMkLst>
            <pc:docMk/>
            <pc:sldMk cId="1086145779" sldId="286"/>
            <ac:picMk id="13" creationId="{9E397D56-0E68-BE3E-12AA-50DA02B6F046}"/>
          </ac:picMkLst>
        </pc:picChg>
        <pc:cxnChg chg="del">
          <ac:chgData name="George Vossos" userId="3012cd67-08d7-4a84-958f-72b5b230c52a" providerId="ADAL" clId="{B0050CE6-51F6-4D8F-AE5B-E834FC06202B}" dt="2024-07-08T23:01:14.522" v="1293"/>
          <ac:cxnSpMkLst>
            <pc:docMk/>
            <pc:sldMk cId="1086145779" sldId="286"/>
            <ac:cxnSpMk id="25" creationId="{6CF1BAF6-AD41-4082-B212-8A1F9A2E8779}"/>
          </ac:cxnSpMkLst>
        </pc:cxnChg>
      </pc:sldChg>
      <pc:sldChg chg="addSp modSp add del mod ord">
        <pc:chgData name="George Vossos" userId="3012cd67-08d7-4a84-958f-72b5b230c52a" providerId="ADAL" clId="{B0050CE6-51F6-4D8F-AE5B-E834FC06202B}" dt="2024-07-09T10:16:23.654" v="1603" actId="47"/>
        <pc:sldMkLst>
          <pc:docMk/>
          <pc:sldMk cId="3563908923" sldId="287"/>
        </pc:sldMkLst>
        <pc:spChg chg="add mod">
          <ac:chgData name="George Vossos" userId="3012cd67-08d7-4a84-958f-72b5b230c52a" providerId="ADAL" clId="{B0050CE6-51F6-4D8F-AE5B-E834FC06202B}" dt="2024-07-09T10:15:58.559" v="1599" actId="14100"/>
          <ac:spMkLst>
            <pc:docMk/>
            <pc:sldMk cId="3563908923" sldId="287"/>
            <ac:spMk id="2" creationId="{2755117D-FBA6-85C2-DF08-E5BDEBCA0F92}"/>
          </ac:spMkLst>
        </pc:spChg>
      </pc:sldChg>
      <pc:sldChg chg="addSp delSp modSp add mod ord">
        <pc:chgData name="George Vossos" userId="3012cd67-08d7-4a84-958f-72b5b230c52a" providerId="ADAL" clId="{B0050CE6-51F6-4D8F-AE5B-E834FC06202B}" dt="2024-07-09T10:49:49.437" v="1735"/>
        <pc:sldMkLst>
          <pc:docMk/>
          <pc:sldMk cId="1436825455" sldId="288"/>
        </pc:sldMkLst>
        <pc:spChg chg="add del mod">
          <ac:chgData name="George Vossos" userId="3012cd67-08d7-4a84-958f-72b5b230c52a" providerId="ADAL" clId="{B0050CE6-51F6-4D8F-AE5B-E834FC06202B}" dt="2024-07-09T09:39:09.202" v="1446" actId="11529"/>
          <ac:spMkLst>
            <pc:docMk/>
            <pc:sldMk cId="1436825455" sldId="288"/>
            <ac:spMk id="2" creationId="{B8603BF3-FB6B-BD7A-AADE-3494280938DD}"/>
          </ac:spMkLst>
        </pc:spChg>
        <pc:spChg chg="add mod">
          <ac:chgData name="George Vossos" userId="3012cd67-08d7-4a84-958f-72b5b230c52a" providerId="ADAL" clId="{B0050CE6-51F6-4D8F-AE5B-E834FC06202B}" dt="2024-07-09T10:15:32.881" v="1596" actId="692"/>
          <ac:spMkLst>
            <pc:docMk/>
            <pc:sldMk cId="1436825455" sldId="288"/>
            <ac:spMk id="3" creationId="{0CC784DE-48F6-960C-4370-0F5F17B6EAC4}"/>
          </ac:spMkLst>
        </pc:spChg>
        <pc:picChg chg="mod">
          <ac:chgData name="George Vossos" userId="3012cd67-08d7-4a84-958f-72b5b230c52a" providerId="ADAL" clId="{B0050CE6-51F6-4D8F-AE5B-E834FC06202B}" dt="2024-07-09T09:38:35.502" v="1441" actId="1076"/>
          <ac:picMkLst>
            <pc:docMk/>
            <pc:sldMk cId="1436825455" sldId="288"/>
            <ac:picMk id="13" creationId="{9E397D56-0E68-BE3E-12AA-50DA02B6F046}"/>
          </ac:picMkLst>
        </pc:picChg>
      </pc:sldChg>
      <pc:sldChg chg="addSp delSp modSp add mod">
        <pc:chgData name="George Vossos" userId="3012cd67-08d7-4a84-958f-72b5b230c52a" providerId="ADAL" clId="{B0050CE6-51F6-4D8F-AE5B-E834FC06202B}" dt="2024-07-09T10:52:27.744" v="1743" actId="1076"/>
        <pc:sldMkLst>
          <pc:docMk/>
          <pc:sldMk cId="898814811" sldId="289"/>
        </pc:sldMkLst>
        <pc:spChg chg="mod">
          <ac:chgData name="George Vossos" userId="3012cd67-08d7-4a84-958f-72b5b230c52a" providerId="ADAL" clId="{B0050CE6-51F6-4D8F-AE5B-E834FC06202B}" dt="2024-07-09T09:45:56.116" v="1574" actId="20577"/>
          <ac:spMkLst>
            <pc:docMk/>
            <pc:sldMk cId="898814811" sldId="289"/>
            <ac:spMk id="2" creationId="{E93CE728-A27B-4428-4107-AD000CB947A1}"/>
          </ac:spMkLst>
        </pc:spChg>
        <pc:picChg chg="add del mod">
          <ac:chgData name="George Vossos" userId="3012cd67-08d7-4a84-958f-72b5b230c52a" providerId="ADAL" clId="{B0050CE6-51F6-4D8F-AE5B-E834FC06202B}" dt="2024-07-09T10:51:39.504" v="1740" actId="478"/>
          <ac:picMkLst>
            <pc:docMk/>
            <pc:sldMk cId="898814811" sldId="289"/>
            <ac:picMk id="4" creationId="{A64CFEC1-73A6-92C9-79C5-F351D3072A76}"/>
          </ac:picMkLst>
        </pc:picChg>
        <pc:picChg chg="del">
          <ac:chgData name="George Vossos" userId="3012cd67-08d7-4a84-958f-72b5b230c52a" providerId="ADAL" clId="{B0050CE6-51F6-4D8F-AE5B-E834FC06202B}" dt="2024-07-09T09:44:20.726" v="1531" actId="478"/>
          <ac:picMkLst>
            <pc:docMk/>
            <pc:sldMk cId="898814811" sldId="289"/>
            <ac:picMk id="5" creationId="{979A3E40-9DF7-4C2F-CDD0-4891C0B2CADC}"/>
          </ac:picMkLst>
        </pc:picChg>
        <pc:picChg chg="add mod">
          <ac:chgData name="George Vossos" userId="3012cd67-08d7-4a84-958f-72b5b230c52a" providerId="ADAL" clId="{B0050CE6-51F6-4D8F-AE5B-E834FC06202B}" dt="2024-07-09T10:52:27.744" v="1743" actId="1076"/>
          <ac:picMkLst>
            <pc:docMk/>
            <pc:sldMk cId="898814811" sldId="289"/>
            <ac:picMk id="7" creationId="{FF7839B3-301F-1EF9-F841-63B536481A9C}"/>
          </ac:picMkLst>
        </pc:picChg>
        <pc:picChg chg="add mod">
          <ac:chgData name="George Vossos" userId="3012cd67-08d7-4a84-958f-72b5b230c52a" providerId="ADAL" clId="{B0050CE6-51F6-4D8F-AE5B-E834FC06202B}" dt="2024-07-09T10:52:25.283" v="1742" actId="1076"/>
          <ac:picMkLst>
            <pc:docMk/>
            <pc:sldMk cId="898814811" sldId="289"/>
            <ac:picMk id="9" creationId="{99BDE698-6EDF-E052-BCB1-8D37B7756BB9}"/>
          </ac:picMkLst>
        </pc:picChg>
      </pc:sldChg>
      <pc:sldChg chg="modSp add mod ord">
        <pc:chgData name="George Vossos" userId="3012cd67-08d7-4a84-958f-72b5b230c52a" providerId="ADAL" clId="{B0050CE6-51F6-4D8F-AE5B-E834FC06202B}" dt="2024-07-09T12:52:02.586" v="1834" actId="14100"/>
        <pc:sldMkLst>
          <pc:docMk/>
          <pc:sldMk cId="388797179" sldId="290"/>
        </pc:sldMkLst>
        <pc:spChg chg="mod">
          <ac:chgData name="George Vossos" userId="3012cd67-08d7-4a84-958f-72b5b230c52a" providerId="ADAL" clId="{B0050CE6-51F6-4D8F-AE5B-E834FC06202B}" dt="2024-07-09T12:52:02.586" v="1834" actId="14100"/>
          <ac:spMkLst>
            <pc:docMk/>
            <pc:sldMk cId="388797179" sldId="290"/>
            <ac:spMk id="3" creationId="{0CC784DE-48F6-960C-4370-0F5F17B6EAC4}"/>
          </ac:spMkLst>
        </pc:spChg>
      </pc:sldChg>
      <pc:sldChg chg="addSp delSp modSp add mod ord">
        <pc:chgData name="George Vossos" userId="3012cd67-08d7-4a84-958f-72b5b230c52a" providerId="ADAL" clId="{B0050CE6-51F6-4D8F-AE5B-E834FC06202B}" dt="2024-07-10T23:39:02.062" v="1869"/>
        <pc:sldMkLst>
          <pc:docMk/>
          <pc:sldMk cId="878548336" sldId="291"/>
        </pc:sldMkLst>
        <pc:picChg chg="add mod">
          <ac:chgData name="George Vossos" userId="3012cd67-08d7-4a84-958f-72b5b230c52a" providerId="ADAL" clId="{B0050CE6-51F6-4D8F-AE5B-E834FC06202B}" dt="2024-07-09T10:37:11.862" v="1633" actId="1076"/>
          <ac:picMkLst>
            <pc:docMk/>
            <pc:sldMk cId="878548336" sldId="291"/>
            <ac:picMk id="4" creationId="{C2970FC6-BFE3-FD27-A229-509555944C57}"/>
          </ac:picMkLst>
        </pc:picChg>
        <pc:picChg chg="del">
          <ac:chgData name="George Vossos" userId="3012cd67-08d7-4a84-958f-72b5b230c52a" providerId="ADAL" clId="{B0050CE6-51F6-4D8F-AE5B-E834FC06202B}" dt="2024-07-09T10:34:26.738" v="1621" actId="478"/>
          <ac:picMkLst>
            <pc:docMk/>
            <pc:sldMk cId="878548336" sldId="291"/>
            <ac:picMk id="5" creationId="{D789EE17-88A9-4B52-C768-E61597A989C9}"/>
          </ac:picMkLst>
        </pc:picChg>
        <pc:picChg chg="add mod">
          <ac:chgData name="George Vossos" userId="3012cd67-08d7-4a84-958f-72b5b230c52a" providerId="ADAL" clId="{B0050CE6-51F6-4D8F-AE5B-E834FC06202B}" dt="2024-07-09T10:37:09.350" v="1632" actId="1076"/>
          <ac:picMkLst>
            <pc:docMk/>
            <pc:sldMk cId="878548336" sldId="291"/>
            <ac:picMk id="7" creationId="{C9A9CF7A-A9C7-D57D-C48D-8EF1180BE460}"/>
          </ac:picMkLst>
        </pc:picChg>
      </pc:sldChg>
      <pc:sldChg chg="addSp modSp add mod ord">
        <pc:chgData name="George Vossos" userId="3012cd67-08d7-4a84-958f-72b5b230c52a" providerId="ADAL" clId="{B0050CE6-51F6-4D8F-AE5B-E834FC06202B}" dt="2024-07-10T23:39:02.062" v="1869"/>
        <pc:sldMkLst>
          <pc:docMk/>
          <pc:sldMk cId="4071155058" sldId="292"/>
        </pc:sldMkLst>
        <pc:spChg chg="add mod">
          <ac:chgData name="George Vossos" userId="3012cd67-08d7-4a84-958f-72b5b230c52a" providerId="ADAL" clId="{B0050CE6-51F6-4D8F-AE5B-E834FC06202B}" dt="2024-07-09T10:40:52.967" v="1642" actId="20577"/>
          <ac:spMkLst>
            <pc:docMk/>
            <pc:sldMk cId="4071155058" sldId="292"/>
            <ac:spMk id="3" creationId="{C8F5CAEA-72D4-6580-6C5D-9388D143339A}"/>
          </ac:spMkLst>
        </pc:spChg>
        <pc:spChg chg="add mod">
          <ac:chgData name="George Vossos" userId="3012cd67-08d7-4a84-958f-72b5b230c52a" providerId="ADAL" clId="{B0050CE6-51F6-4D8F-AE5B-E834FC06202B}" dt="2024-07-09T10:41:07.045" v="1651" actId="20577"/>
          <ac:spMkLst>
            <pc:docMk/>
            <pc:sldMk cId="4071155058" sldId="292"/>
            <ac:spMk id="4" creationId="{10F9846E-BA9D-CBAA-4841-86D82079FC54}"/>
          </ac:spMkLst>
        </pc:spChg>
        <pc:spChg chg="add mod">
          <ac:chgData name="George Vossos" userId="3012cd67-08d7-4a84-958f-72b5b230c52a" providerId="ADAL" clId="{B0050CE6-51F6-4D8F-AE5B-E834FC06202B}" dt="2024-07-09T10:41:54.207" v="1661" actId="20577"/>
          <ac:spMkLst>
            <pc:docMk/>
            <pc:sldMk cId="4071155058" sldId="292"/>
            <ac:spMk id="6" creationId="{F1C8E71E-4C8C-F792-976E-4F2ED78E6EA3}"/>
          </ac:spMkLst>
        </pc:spChg>
      </pc:sldChg>
      <pc:sldChg chg="addSp modSp add mod ord">
        <pc:chgData name="George Vossos" userId="3012cd67-08d7-4a84-958f-72b5b230c52a" providerId="ADAL" clId="{B0050CE6-51F6-4D8F-AE5B-E834FC06202B}" dt="2024-07-10T23:39:02.062" v="1869"/>
        <pc:sldMkLst>
          <pc:docMk/>
          <pc:sldMk cId="2748971998" sldId="293"/>
        </pc:sldMkLst>
        <pc:spChg chg="add mod">
          <ac:chgData name="George Vossos" userId="3012cd67-08d7-4a84-958f-72b5b230c52a" providerId="ADAL" clId="{B0050CE6-51F6-4D8F-AE5B-E834FC06202B}" dt="2024-07-09T10:43:15.256" v="1668" actId="20577"/>
          <ac:spMkLst>
            <pc:docMk/>
            <pc:sldMk cId="2748971998" sldId="293"/>
            <ac:spMk id="3" creationId="{27A8907A-7FB6-618D-9889-FC29F71DAFBF}"/>
          </ac:spMkLst>
        </pc:spChg>
        <pc:spChg chg="add mod">
          <ac:chgData name="George Vossos" userId="3012cd67-08d7-4a84-958f-72b5b230c52a" providerId="ADAL" clId="{B0050CE6-51F6-4D8F-AE5B-E834FC06202B}" dt="2024-07-09T10:43:57.135" v="1696" actId="20577"/>
          <ac:spMkLst>
            <pc:docMk/>
            <pc:sldMk cId="2748971998" sldId="293"/>
            <ac:spMk id="5" creationId="{BFAD6210-5056-5C62-EEC1-5057FBED16DC}"/>
          </ac:spMkLst>
        </pc:spChg>
        <pc:spChg chg="add mod">
          <ac:chgData name="George Vossos" userId="3012cd67-08d7-4a84-958f-72b5b230c52a" providerId="ADAL" clId="{B0050CE6-51F6-4D8F-AE5B-E834FC06202B}" dt="2024-07-09T10:45:05.764" v="1707" actId="20577"/>
          <ac:spMkLst>
            <pc:docMk/>
            <pc:sldMk cId="2748971998" sldId="293"/>
            <ac:spMk id="6" creationId="{7A7368DF-249D-B86D-CE65-44D14BC292C1}"/>
          </ac:spMkLst>
        </pc:spChg>
        <pc:spChg chg="add mod">
          <ac:chgData name="George Vossos" userId="3012cd67-08d7-4a84-958f-72b5b230c52a" providerId="ADAL" clId="{B0050CE6-51F6-4D8F-AE5B-E834FC06202B}" dt="2024-07-09T10:46:02.455" v="1721" actId="20577"/>
          <ac:spMkLst>
            <pc:docMk/>
            <pc:sldMk cId="2748971998" sldId="293"/>
            <ac:spMk id="8" creationId="{36739569-F770-BE88-D9AD-C4FD8CB3705A}"/>
          </ac:spMkLst>
        </pc:spChg>
        <pc:spChg chg="add mod">
          <ac:chgData name="George Vossos" userId="3012cd67-08d7-4a84-958f-72b5b230c52a" providerId="ADAL" clId="{B0050CE6-51F6-4D8F-AE5B-E834FC06202B}" dt="2024-07-09T10:46:44.424" v="1728" actId="20577"/>
          <ac:spMkLst>
            <pc:docMk/>
            <pc:sldMk cId="2748971998" sldId="293"/>
            <ac:spMk id="9" creationId="{2577FB5D-E58C-7D49-1F43-B34B7DFB5509}"/>
          </ac:spMkLst>
        </pc:spChg>
      </pc:sldChg>
      <pc:sldChg chg="delSp add del mod">
        <pc:chgData name="George Vossos" userId="3012cd67-08d7-4a84-958f-72b5b230c52a" providerId="ADAL" clId="{B0050CE6-51F6-4D8F-AE5B-E834FC06202B}" dt="2024-07-09T12:51:19.307" v="1831" actId="47"/>
        <pc:sldMkLst>
          <pc:docMk/>
          <pc:sldMk cId="1562693355" sldId="294"/>
        </pc:sldMkLst>
        <pc:picChg chg="del">
          <ac:chgData name="George Vossos" userId="3012cd67-08d7-4a84-958f-72b5b230c52a" providerId="ADAL" clId="{B0050CE6-51F6-4D8F-AE5B-E834FC06202B}" dt="2024-07-09T12:50:29.018" v="1822" actId="478"/>
          <ac:picMkLst>
            <pc:docMk/>
            <pc:sldMk cId="1562693355" sldId="294"/>
            <ac:picMk id="5" creationId="{26F47D40-94AD-B913-0B00-68C586619F2C}"/>
          </ac:picMkLst>
        </pc:picChg>
        <pc:picChg chg="del">
          <ac:chgData name="George Vossos" userId="3012cd67-08d7-4a84-958f-72b5b230c52a" providerId="ADAL" clId="{B0050CE6-51F6-4D8F-AE5B-E834FC06202B}" dt="2024-07-09T12:50:32.332" v="1823" actId="478"/>
          <ac:picMkLst>
            <pc:docMk/>
            <pc:sldMk cId="1562693355" sldId="294"/>
            <ac:picMk id="7" creationId="{0B16A817-7A96-17E1-820F-89F645C688F9}"/>
          </ac:picMkLst>
        </pc:picChg>
        <pc:picChg chg="del">
          <ac:chgData name="George Vossos" userId="3012cd67-08d7-4a84-958f-72b5b230c52a" providerId="ADAL" clId="{B0050CE6-51F6-4D8F-AE5B-E834FC06202B}" dt="2024-07-09T12:50:37.525" v="1824" actId="21"/>
          <ac:picMkLst>
            <pc:docMk/>
            <pc:sldMk cId="1562693355" sldId="294"/>
            <ac:picMk id="9" creationId="{A09A332F-663F-2B54-7CA5-7CE96EF296A8}"/>
          </ac:picMkLst>
        </pc:picChg>
        <pc:picChg chg="del">
          <ac:chgData name="George Vossos" userId="3012cd67-08d7-4a84-958f-72b5b230c52a" providerId="ADAL" clId="{B0050CE6-51F6-4D8F-AE5B-E834FC06202B}" dt="2024-07-09T12:50:37.525" v="1824" actId="21"/>
          <ac:picMkLst>
            <pc:docMk/>
            <pc:sldMk cId="1562693355" sldId="294"/>
            <ac:picMk id="11" creationId="{608A13DD-5B72-9A8C-3E37-458A9DED46F8}"/>
          </ac:picMkLst>
        </pc:picChg>
        <pc:picChg chg="del">
          <ac:chgData name="George Vossos" userId="3012cd67-08d7-4a84-958f-72b5b230c52a" providerId="ADAL" clId="{B0050CE6-51F6-4D8F-AE5B-E834FC06202B}" dt="2024-07-09T12:50:37.525" v="1824" actId="21"/>
          <ac:picMkLst>
            <pc:docMk/>
            <pc:sldMk cId="1562693355" sldId="294"/>
            <ac:picMk id="13" creationId="{3182BD5D-7555-80B2-6025-27FB7C2FB9CD}"/>
          </ac:picMkLst>
        </pc:picChg>
      </pc:sldChg>
      <pc:sldChg chg="addSp delSp modSp add del mod">
        <pc:chgData name="George Vossos" userId="3012cd67-08d7-4a84-958f-72b5b230c52a" providerId="ADAL" clId="{B0050CE6-51F6-4D8F-AE5B-E834FC06202B}" dt="2024-07-10T23:39:27.740" v="1870" actId="47"/>
        <pc:sldMkLst>
          <pc:docMk/>
          <pc:sldMk cId="3912079581" sldId="295"/>
        </pc:sldMkLst>
        <pc:picChg chg="del">
          <ac:chgData name="George Vossos" userId="3012cd67-08d7-4a84-958f-72b5b230c52a" providerId="ADAL" clId="{B0050CE6-51F6-4D8F-AE5B-E834FC06202B}" dt="2024-07-09T12:50:17.242" v="1820" actId="478"/>
          <ac:picMkLst>
            <pc:docMk/>
            <pc:sldMk cId="3912079581" sldId="295"/>
            <ac:picMk id="5" creationId="{26F47D40-94AD-B913-0B00-68C586619F2C}"/>
          </ac:picMkLst>
        </pc:picChg>
        <pc:picChg chg="del">
          <ac:chgData name="George Vossos" userId="3012cd67-08d7-4a84-958f-72b5b230c52a" providerId="ADAL" clId="{B0050CE6-51F6-4D8F-AE5B-E834FC06202B}" dt="2024-07-09T12:50:18.021" v="1821" actId="478"/>
          <ac:picMkLst>
            <pc:docMk/>
            <pc:sldMk cId="3912079581" sldId="295"/>
            <ac:picMk id="7" creationId="{0B16A817-7A96-17E1-820F-89F645C688F9}"/>
          </ac:picMkLst>
        </pc:picChg>
        <pc:picChg chg="add mod">
          <ac:chgData name="George Vossos" userId="3012cd67-08d7-4a84-958f-72b5b230c52a" providerId="ADAL" clId="{B0050CE6-51F6-4D8F-AE5B-E834FC06202B}" dt="2024-07-09T12:50:44.182" v="1826" actId="1076"/>
          <ac:picMkLst>
            <pc:docMk/>
            <pc:sldMk cId="3912079581" sldId="295"/>
            <ac:picMk id="9" creationId="{A09A332F-663F-2B54-7CA5-7CE96EF296A8}"/>
          </ac:picMkLst>
        </pc:picChg>
        <pc:picChg chg="add mod">
          <ac:chgData name="George Vossos" userId="3012cd67-08d7-4a84-958f-72b5b230c52a" providerId="ADAL" clId="{B0050CE6-51F6-4D8F-AE5B-E834FC06202B}" dt="2024-07-09T12:50:51.718" v="1830" actId="1076"/>
          <ac:picMkLst>
            <pc:docMk/>
            <pc:sldMk cId="3912079581" sldId="295"/>
            <ac:picMk id="11" creationId="{608A13DD-5B72-9A8C-3E37-458A9DED46F8}"/>
          </ac:picMkLst>
        </pc:picChg>
        <pc:picChg chg="add mod">
          <ac:chgData name="George Vossos" userId="3012cd67-08d7-4a84-958f-72b5b230c52a" providerId="ADAL" clId="{B0050CE6-51F6-4D8F-AE5B-E834FC06202B}" dt="2024-07-09T12:50:50.113" v="1829" actId="1076"/>
          <ac:picMkLst>
            <pc:docMk/>
            <pc:sldMk cId="3912079581" sldId="295"/>
            <ac:picMk id="13" creationId="{3182BD5D-7555-80B2-6025-27FB7C2FB9CD}"/>
          </ac:picMkLst>
        </pc:picChg>
      </pc:sldChg>
      <pc:sldChg chg="modSp add del mod ord">
        <pc:chgData name="George Vossos" userId="3012cd67-08d7-4a84-958f-72b5b230c52a" providerId="ADAL" clId="{B0050CE6-51F6-4D8F-AE5B-E834FC06202B}" dt="2024-07-10T23:39:27.740" v="1870" actId="47"/>
        <pc:sldMkLst>
          <pc:docMk/>
          <pc:sldMk cId="519915360" sldId="296"/>
        </pc:sldMkLst>
        <pc:spChg chg="mod">
          <ac:chgData name="George Vossos" userId="3012cd67-08d7-4a84-958f-72b5b230c52a" providerId="ADAL" clId="{B0050CE6-51F6-4D8F-AE5B-E834FC06202B}" dt="2024-07-09T12:52:29.724" v="1838" actId="1076"/>
          <ac:spMkLst>
            <pc:docMk/>
            <pc:sldMk cId="519915360" sldId="296"/>
            <ac:spMk id="3" creationId="{0CC784DE-48F6-960C-4370-0F5F17B6EAC4}"/>
          </ac:spMkLst>
        </pc:spChg>
      </pc:sldChg>
      <pc:sldChg chg="modSp add del mod ord">
        <pc:chgData name="George Vossos" userId="3012cd67-08d7-4a84-958f-72b5b230c52a" providerId="ADAL" clId="{B0050CE6-51F6-4D8F-AE5B-E834FC06202B}" dt="2024-07-10T23:39:27.740" v="1870" actId="47"/>
        <pc:sldMkLst>
          <pc:docMk/>
          <pc:sldMk cId="1228166063" sldId="297"/>
        </pc:sldMkLst>
        <pc:spChg chg="mod">
          <ac:chgData name="George Vossos" userId="3012cd67-08d7-4a84-958f-72b5b230c52a" providerId="ADAL" clId="{B0050CE6-51F6-4D8F-AE5B-E834FC06202B}" dt="2024-07-09T12:54:24.227" v="1853" actId="20577"/>
          <ac:spMkLst>
            <pc:docMk/>
            <pc:sldMk cId="1228166063" sldId="297"/>
            <ac:spMk id="2" creationId="{E93CE728-A27B-4428-4107-AD000CB947A1}"/>
          </ac:spMkLst>
        </pc:spChg>
      </pc:sldChg>
      <pc:sldChg chg="addSp delSp modSp new mod setBg">
        <pc:chgData name="George Vossos" userId="3012cd67-08d7-4a84-958f-72b5b230c52a" providerId="ADAL" clId="{B0050CE6-51F6-4D8F-AE5B-E834FC06202B}" dt="2024-07-10T23:37:14.877" v="1862"/>
        <pc:sldMkLst>
          <pc:docMk/>
          <pc:sldMk cId="3243882391" sldId="298"/>
        </pc:sldMkLst>
        <pc:spChg chg="mod">
          <ac:chgData name="George Vossos" userId="3012cd67-08d7-4a84-958f-72b5b230c52a" providerId="ADAL" clId="{B0050CE6-51F6-4D8F-AE5B-E834FC06202B}" dt="2024-07-10T23:37:14.877" v="1862"/>
          <ac:spMkLst>
            <pc:docMk/>
            <pc:sldMk cId="3243882391" sldId="298"/>
            <ac:spMk id="2" creationId="{79BE99DF-43D0-999D-04D9-D0BEC5FEE066}"/>
          </ac:spMkLst>
        </pc:spChg>
        <pc:spChg chg="del">
          <ac:chgData name="George Vossos" userId="3012cd67-08d7-4a84-958f-72b5b230c52a" providerId="ADAL" clId="{B0050CE6-51F6-4D8F-AE5B-E834FC06202B}" dt="2024-07-10T23:36:34.678" v="1855"/>
          <ac:spMkLst>
            <pc:docMk/>
            <pc:sldMk cId="3243882391" sldId="298"/>
            <ac:spMk id="3" creationId="{DD1B4A4B-0DCB-2ED3-FFEF-A8AEC3220C3D}"/>
          </ac:spMkLst>
        </pc:spChg>
        <pc:grpChg chg="add">
          <ac:chgData name="George Vossos" userId="3012cd67-08d7-4a84-958f-72b5b230c52a" providerId="ADAL" clId="{B0050CE6-51F6-4D8F-AE5B-E834FC06202B}" dt="2024-07-10T23:36:59.836" v="1859" actId="26606"/>
          <ac:grpSpMkLst>
            <pc:docMk/>
            <pc:sldMk cId="3243882391" sldId="298"/>
            <ac:grpSpMk id="10" creationId="{6E61B563-A4B2-5783-81AF-A2A053D74769}"/>
          </ac:grpSpMkLst>
        </pc:grpChg>
        <pc:picChg chg="add mod">
          <ac:chgData name="George Vossos" userId="3012cd67-08d7-4a84-958f-72b5b230c52a" providerId="ADAL" clId="{B0050CE6-51F6-4D8F-AE5B-E834FC06202B}" dt="2024-07-10T23:36:59.836" v="1859" actId="26606"/>
          <ac:picMkLst>
            <pc:docMk/>
            <pc:sldMk cId="3243882391" sldId="298"/>
            <ac:picMk id="5" creationId="{7AD68E5D-15CF-EEC8-2CE6-BCAD760139F7}"/>
          </ac:picMkLst>
        </pc:picChg>
      </pc:sldChg>
      <pc:sldChg chg="add ord">
        <pc:chgData name="George Vossos" userId="3012cd67-08d7-4a84-958f-72b5b230c52a" providerId="ADAL" clId="{B0050CE6-51F6-4D8F-AE5B-E834FC06202B}" dt="2024-07-10T23:39:36.677" v="1873"/>
        <pc:sldMkLst>
          <pc:docMk/>
          <pc:sldMk cId="334992815" sldId="29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A6E0C-CEB0-48DF-ACF2-FA9D0AE9F541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AD38A8F-6554-41CB-A064-6CECF0C8C9E5}">
      <dgm:prSet/>
      <dgm:spPr/>
      <dgm:t>
        <a:bodyPr/>
        <a:lstStyle/>
        <a:p>
          <a:r>
            <a:rPr lang="en-AU" dirty="0"/>
            <a:t>Learn about Agentic Architectures</a:t>
          </a:r>
          <a:endParaRPr lang="en-US" dirty="0"/>
        </a:p>
      </dgm:t>
    </dgm:pt>
    <dgm:pt modelId="{346C4632-27C4-4206-89EC-669CD011B013}" type="parTrans" cxnId="{81250DA2-63A3-4318-A3AC-82F2A8ABDFCC}">
      <dgm:prSet/>
      <dgm:spPr/>
      <dgm:t>
        <a:bodyPr/>
        <a:lstStyle/>
        <a:p>
          <a:endParaRPr lang="en-US"/>
        </a:p>
      </dgm:t>
    </dgm:pt>
    <dgm:pt modelId="{24215867-40BF-464B-9212-B8220287254D}" type="sibTrans" cxnId="{81250DA2-63A3-4318-A3AC-82F2A8ABDFCC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CFF4DF08-CEEA-4E92-B585-EB633182AE14}">
      <dgm:prSet/>
      <dgm:spPr/>
      <dgm:t>
        <a:bodyPr/>
        <a:lstStyle/>
        <a:p>
          <a:r>
            <a:rPr lang="en-AU" dirty="0"/>
            <a:t>Explore </a:t>
          </a:r>
          <a:r>
            <a:rPr lang="en-AU" dirty="0" err="1"/>
            <a:t>CrewAI</a:t>
          </a:r>
          <a:r>
            <a:rPr lang="en-AU" dirty="0"/>
            <a:t> – an open-source tool for building agents</a:t>
          </a:r>
          <a:endParaRPr lang="en-US" dirty="0"/>
        </a:p>
      </dgm:t>
    </dgm:pt>
    <dgm:pt modelId="{C05D0DBE-5AC8-4F4F-BEAC-4FFC5694DB0D}" type="parTrans" cxnId="{42650C18-6BB8-46ED-93E2-63A0710C9C76}">
      <dgm:prSet/>
      <dgm:spPr/>
      <dgm:t>
        <a:bodyPr/>
        <a:lstStyle/>
        <a:p>
          <a:endParaRPr lang="en-AU"/>
        </a:p>
      </dgm:t>
    </dgm:pt>
    <dgm:pt modelId="{7B567692-311E-44FA-B651-8BF8B502ED1A}" type="sibTrans" cxnId="{42650C18-6BB8-46ED-93E2-63A0710C9C76}">
      <dgm:prSet phldrT="02" phldr="0"/>
      <dgm:spPr/>
      <dgm:t>
        <a:bodyPr/>
        <a:lstStyle/>
        <a:p>
          <a:r>
            <a:rPr lang="en-AU"/>
            <a:t>02</a:t>
          </a:r>
        </a:p>
      </dgm:t>
    </dgm:pt>
    <dgm:pt modelId="{E30AF1EF-7CE4-444F-90AF-528436868B5D}">
      <dgm:prSet/>
      <dgm:spPr/>
      <dgm:t>
        <a:bodyPr/>
        <a:lstStyle/>
        <a:p>
          <a:r>
            <a:rPr lang="en-AU"/>
            <a:t>Build </a:t>
          </a:r>
          <a:r>
            <a:rPr lang="en-AU" dirty="0"/>
            <a:t>a simple and complex AI crew  for Portfolio Investment</a:t>
          </a:r>
          <a:endParaRPr lang="en-US" dirty="0"/>
        </a:p>
      </dgm:t>
    </dgm:pt>
    <dgm:pt modelId="{7A4FA7F4-5A58-4118-9E52-1953B654C4CA}" type="parTrans" cxnId="{593B6D4A-0299-48CD-88F6-311C75EC5414}">
      <dgm:prSet/>
      <dgm:spPr/>
      <dgm:t>
        <a:bodyPr/>
        <a:lstStyle/>
        <a:p>
          <a:endParaRPr lang="en-AU"/>
        </a:p>
      </dgm:t>
    </dgm:pt>
    <dgm:pt modelId="{58C8C1F3-D113-4217-8DCE-E3739649E8D2}" type="sibTrans" cxnId="{593B6D4A-0299-48CD-88F6-311C75EC5414}">
      <dgm:prSet phldrT="03" phldr="0"/>
      <dgm:spPr/>
      <dgm:t>
        <a:bodyPr/>
        <a:lstStyle/>
        <a:p>
          <a:r>
            <a:rPr lang="en-AU"/>
            <a:t>03</a:t>
          </a:r>
        </a:p>
      </dgm:t>
    </dgm:pt>
    <dgm:pt modelId="{7DFA331A-57D9-439F-B48C-BD7ACA9D3850}" type="pres">
      <dgm:prSet presAssocID="{6CDA6E0C-CEB0-48DF-ACF2-FA9D0AE9F541}" presName="Name0" presStyleCnt="0">
        <dgm:presLayoutVars>
          <dgm:animLvl val="lvl"/>
          <dgm:resizeHandles val="exact"/>
        </dgm:presLayoutVars>
      </dgm:prSet>
      <dgm:spPr/>
    </dgm:pt>
    <dgm:pt modelId="{60117113-77CF-409D-A314-0C5D551E03BE}" type="pres">
      <dgm:prSet presAssocID="{CAD38A8F-6554-41CB-A064-6CECF0C8C9E5}" presName="compositeNode" presStyleCnt="0">
        <dgm:presLayoutVars>
          <dgm:bulletEnabled val="1"/>
        </dgm:presLayoutVars>
      </dgm:prSet>
      <dgm:spPr/>
    </dgm:pt>
    <dgm:pt modelId="{8CAA9E11-3C80-4C08-AE30-7B4C9DB616B4}" type="pres">
      <dgm:prSet presAssocID="{CAD38A8F-6554-41CB-A064-6CECF0C8C9E5}" presName="bgRect" presStyleLbl="alignNode1" presStyleIdx="0" presStyleCnt="3"/>
      <dgm:spPr/>
    </dgm:pt>
    <dgm:pt modelId="{CB298FBF-D44B-44D7-BBEE-3CBE65CC3C1B}" type="pres">
      <dgm:prSet presAssocID="{24215867-40BF-464B-9212-B8220287254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78E13D-B223-4D4C-9637-67D272615A12}" type="pres">
      <dgm:prSet presAssocID="{CAD38A8F-6554-41CB-A064-6CECF0C8C9E5}" presName="nodeRect" presStyleLbl="alignNode1" presStyleIdx="0" presStyleCnt="3">
        <dgm:presLayoutVars>
          <dgm:bulletEnabled val="1"/>
        </dgm:presLayoutVars>
      </dgm:prSet>
      <dgm:spPr/>
    </dgm:pt>
    <dgm:pt modelId="{BD6396DB-FC70-460D-B203-D1E1EF229AAC}" type="pres">
      <dgm:prSet presAssocID="{24215867-40BF-464B-9212-B8220287254D}" presName="sibTrans" presStyleCnt="0"/>
      <dgm:spPr/>
    </dgm:pt>
    <dgm:pt modelId="{1A93772C-4106-419B-9417-7CBDFAE4A5A2}" type="pres">
      <dgm:prSet presAssocID="{CFF4DF08-CEEA-4E92-B585-EB633182AE14}" presName="compositeNode" presStyleCnt="0">
        <dgm:presLayoutVars>
          <dgm:bulletEnabled val="1"/>
        </dgm:presLayoutVars>
      </dgm:prSet>
      <dgm:spPr/>
    </dgm:pt>
    <dgm:pt modelId="{66FAB36E-E9B2-4B8B-91CE-39071073AABC}" type="pres">
      <dgm:prSet presAssocID="{CFF4DF08-CEEA-4E92-B585-EB633182AE14}" presName="bgRect" presStyleLbl="alignNode1" presStyleIdx="1" presStyleCnt="3"/>
      <dgm:spPr/>
    </dgm:pt>
    <dgm:pt modelId="{1C2A647D-441E-4456-A638-755DFA4E03AA}" type="pres">
      <dgm:prSet presAssocID="{7B567692-311E-44FA-B651-8BF8B502ED1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34EDA88-E381-42DF-911B-B5E2929094BC}" type="pres">
      <dgm:prSet presAssocID="{CFF4DF08-CEEA-4E92-B585-EB633182AE14}" presName="nodeRect" presStyleLbl="alignNode1" presStyleIdx="1" presStyleCnt="3">
        <dgm:presLayoutVars>
          <dgm:bulletEnabled val="1"/>
        </dgm:presLayoutVars>
      </dgm:prSet>
      <dgm:spPr/>
    </dgm:pt>
    <dgm:pt modelId="{C28B7BFF-50DC-4397-9627-EA8283ECFFA1}" type="pres">
      <dgm:prSet presAssocID="{7B567692-311E-44FA-B651-8BF8B502ED1A}" presName="sibTrans" presStyleCnt="0"/>
      <dgm:spPr/>
    </dgm:pt>
    <dgm:pt modelId="{4D156037-0A2A-4049-848F-0BC24B3035A3}" type="pres">
      <dgm:prSet presAssocID="{E30AF1EF-7CE4-444F-90AF-528436868B5D}" presName="compositeNode" presStyleCnt="0">
        <dgm:presLayoutVars>
          <dgm:bulletEnabled val="1"/>
        </dgm:presLayoutVars>
      </dgm:prSet>
      <dgm:spPr/>
    </dgm:pt>
    <dgm:pt modelId="{737D7C66-AC32-4BB0-B1D7-4744214DD3A6}" type="pres">
      <dgm:prSet presAssocID="{E30AF1EF-7CE4-444F-90AF-528436868B5D}" presName="bgRect" presStyleLbl="alignNode1" presStyleIdx="2" presStyleCnt="3"/>
      <dgm:spPr/>
    </dgm:pt>
    <dgm:pt modelId="{EA580D5A-5390-429B-AFE1-7EB9B10E9D68}" type="pres">
      <dgm:prSet presAssocID="{58C8C1F3-D113-4217-8DCE-E3739649E8D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68A41EF-69CF-46BD-9C44-C868DED04623}" type="pres">
      <dgm:prSet presAssocID="{E30AF1EF-7CE4-444F-90AF-528436868B5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E1AEF11-BEF9-42B5-A678-CF2E90D36681}" type="presOf" srcId="{CFF4DF08-CEEA-4E92-B585-EB633182AE14}" destId="{B34EDA88-E381-42DF-911B-B5E2929094BC}" srcOrd="1" destOrd="0" presId="urn:microsoft.com/office/officeart/2016/7/layout/LinearBlockProcessNumbered"/>
    <dgm:cxn modelId="{42650C18-6BB8-46ED-93E2-63A0710C9C76}" srcId="{6CDA6E0C-CEB0-48DF-ACF2-FA9D0AE9F541}" destId="{CFF4DF08-CEEA-4E92-B585-EB633182AE14}" srcOrd="1" destOrd="0" parTransId="{C05D0DBE-5AC8-4F4F-BEAC-4FFC5694DB0D}" sibTransId="{7B567692-311E-44FA-B651-8BF8B502ED1A}"/>
    <dgm:cxn modelId="{FF647F2D-D3D9-4D63-BFB3-0B7C7E4D0A5D}" type="presOf" srcId="{CAD38A8F-6554-41CB-A064-6CECF0C8C9E5}" destId="{8CAA9E11-3C80-4C08-AE30-7B4C9DB616B4}" srcOrd="0" destOrd="0" presId="urn:microsoft.com/office/officeart/2016/7/layout/LinearBlockProcessNumbered"/>
    <dgm:cxn modelId="{6120492E-2718-4464-BB38-BF37918880FE}" type="presOf" srcId="{E30AF1EF-7CE4-444F-90AF-528436868B5D}" destId="{737D7C66-AC32-4BB0-B1D7-4744214DD3A6}" srcOrd="0" destOrd="0" presId="urn:microsoft.com/office/officeart/2016/7/layout/LinearBlockProcessNumbered"/>
    <dgm:cxn modelId="{047FEE33-7F85-48B1-A2AE-B4B8986B1E96}" type="presOf" srcId="{CFF4DF08-CEEA-4E92-B585-EB633182AE14}" destId="{66FAB36E-E9B2-4B8B-91CE-39071073AABC}" srcOrd="0" destOrd="0" presId="urn:microsoft.com/office/officeart/2016/7/layout/LinearBlockProcessNumbered"/>
    <dgm:cxn modelId="{C083A63D-10BC-4914-B935-0804E2959E62}" type="presOf" srcId="{6CDA6E0C-CEB0-48DF-ACF2-FA9D0AE9F541}" destId="{7DFA331A-57D9-439F-B48C-BD7ACA9D3850}" srcOrd="0" destOrd="0" presId="urn:microsoft.com/office/officeart/2016/7/layout/LinearBlockProcessNumbered"/>
    <dgm:cxn modelId="{5A5BB164-533C-4648-9D72-F9D3A27BBC34}" type="presOf" srcId="{24215867-40BF-464B-9212-B8220287254D}" destId="{CB298FBF-D44B-44D7-BBEE-3CBE65CC3C1B}" srcOrd="0" destOrd="0" presId="urn:microsoft.com/office/officeart/2016/7/layout/LinearBlockProcessNumbered"/>
    <dgm:cxn modelId="{593B6D4A-0299-48CD-88F6-311C75EC5414}" srcId="{6CDA6E0C-CEB0-48DF-ACF2-FA9D0AE9F541}" destId="{E30AF1EF-7CE4-444F-90AF-528436868B5D}" srcOrd="2" destOrd="0" parTransId="{7A4FA7F4-5A58-4118-9E52-1953B654C4CA}" sibTransId="{58C8C1F3-D113-4217-8DCE-E3739649E8D2}"/>
    <dgm:cxn modelId="{25F6EA96-30C0-49D1-B878-D46482726FC6}" type="presOf" srcId="{E30AF1EF-7CE4-444F-90AF-528436868B5D}" destId="{468A41EF-69CF-46BD-9C44-C868DED04623}" srcOrd="1" destOrd="0" presId="urn:microsoft.com/office/officeart/2016/7/layout/LinearBlockProcessNumbered"/>
    <dgm:cxn modelId="{81250DA2-63A3-4318-A3AC-82F2A8ABDFCC}" srcId="{6CDA6E0C-CEB0-48DF-ACF2-FA9D0AE9F541}" destId="{CAD38A8F-6554-41CB-A064-6CECF0C8C9E5}" srcOrd="0" destOrd="0" parTransId="{346C4632-27C4-4206-89EC-669CD011B013}" sibTransId="{24215867-40BF-464B-9212-B8220287254D}"/>
    <dgm:cxn modelId="{12EF35B1-9F28-4257-894B-4954244791C6}" type="presOf" srcId="{7B567692-311E-44FA-B651-8BF8B502ED1A}" destId="{1C2A647D-441E-4456-A638-755DFA4E03AA}" srcOrd="0" destOrd="0" presId="urn:microsoft.com/office/officeart/2016/7/layout/LinearBlockProcessNumbered"/>
    <dgm:cxn modelId="{A8A773B8-41CC-4C6E-9C83-EC17BE9D1076}" type="presOf" srcId="{58C8C1F3-D113-4217-8DCE-E3739649E8D2}" destId="{EA580D5A-5390-429B-AFE1-7EB9B10E9D68}" srcOrd="0" destOrd="0" presId="urn:microsoft.com/office/officeart/2016/7/layout/LinearBlockProcessNumbered"/>
    <dgm:cxn modelId="{E01211FD-5238-4E09-8669-EC1DC929D7DB}" type="presOf" srcId="{CAD38A8F-6554-41CB-A064-6CECF0C8C9E5}" destId="{4878E13D-B223-4D4C-9637-67D272615A12}" srcOrd="1" destOrd="0" presId="urn:microsoft.com/office/officeart/2016/7/layout/LinearBlockProcessNumbered"/>
    <dgm:cxn modelId="{1221FD38-643A-41D2-9CAA-52544AE12745}" type="presParOf" srcId="{7DFA331A-57D9-439F-B48C-BD7ACA9D3850}" destId="{60117113-77CF-409D-A314-0C5D551E03BE}" srcOrd="0" destOrd="0" presId="urn:microsoft.com/office/officeart/2016/7/layout/LinearBlockProcessNumbered"/>
    <dgm:cxn modelId="{A78AE734-B0DE-441E-878C-77D79B54DF20}" type="presParOf" srcId="{60117113-77CF-409D-A314-0C5D551E03BE}" destId="{8CAA9E11-3C80-4C08-AE30-7B4C9DB616B4}" srcOrd="0" destOrd="0" presId="urn:microsoft.com/office/officeart/2016/7/layout/LinearBlockProcessNumbered"/>
    <dgm:cxn modelId="{9C18D2A0-B1E1-4510-B600-07B70C4EBF1F}" type="presParOf" srcId="{60117113-77CF-409D-A314-0C5D551E03BE}" destId="{CB298FBF-D44B-44D7-BBEE-3CBE65CC3C1B}" srcOrd="1" destOrd="0" presId="urn:microsoft.com/office/officeart/2016/7/layout/LinearBlockProcessNumbered"/>
    <dgm:cxn modelId="{217B7BC9-ED20-450C-8534-C88C3C7540AA}" type="presParOf" srcId="{60117113-77CF-409D-A314-0C5D551E03BE}" destId="{4878E13D-B223-4D4C-9637-67D272615A12}" srcOrd="2" destOrd="0" presId="urn:microsoft.com/office/officeart/2016/7/layout/LinearBlockProcessNumbered"/>
    <dgm:cxn modelId="{55254F5E-01AC-4E1B-BE05-2788F473D941}" type="presParOf" srcId="{7DFA331A-57D9-439F-B48C-BD7ACA9D3850}" destId="{BD6396DB-FC70-460D-B203-D1E1EF229AAC}" srcOrd="1" destOrd="0" presId="urn:microsoft.com/office/officeart/2016/7/layout/LinearBlockProcessNumbered"/>
    <dgm:cxn modelId="{7B1AD97E-70E3-47DE-9F6E-F21848CD5F04}" type="presParOf" srcId="{7DFA331A-57D9-439F-B48C-BD7ACA9D3850}" destId="{1A93772C-4106-419B-9417-7CBDFAE4A5A2}" srcOrd="2" destOrd="0" presId="urn:microsoft.com/office/officeart/2016/7/layout/LinearBlockProcessNumbered"/>
    <dgm:cxn modelId="{AA65D342-C065-4500-B689-54201A782E81}" type="presParOf" srcId="{1A93772C-4106-419B-9417-7CBDFAE4A5A2}" destId="{66FAB36E-E9B2-4B8B-91CE-39071073AABC}" srcOrd="0" destOrd="0" presId="urn:microsoft.com/office/officeart/2016/7/layout/LinearBlockProcessNumbered"/>
    <dgm:cxn modelId="{F8A7193D-41B0-444C-9D26-4BC31F42A4CD}" type="presParOf" srcId="{1A93772C-4106-419B-9417-7CBDFAE4A5A2}" destId="{1C2A647D-441E-4456-A638-755DFA4E03AA}" srcOrd="1" destOrd="0" presId="urn:microsoft.com/office/officeart/2016/7/layout/LinearBlockProcessNumbered"/>
    <dgm:cxn modelId="{214B1F07-1997-43E7-B2E6-58BB5292E854}" type="presParOf" srcId="{1A93772C-4106-419B-9417-7CBDFAE4A5A2}" destId="{B34EDA88-E381-42DF-911B-B5E2929094BC}" srcOrd="2" destOrd="0" presId="urn:microsoft.com/office/officeart/2016/7/layout/LinearBlockProcessNumbered"/>
    <dgm:cxn modelId="{A1026F52-4876-4B3C-B237-D9161DFE2CA4}" type="presParOf" srcId="{7DFA331A-57D9-439F-B48C-BD7ACA9D3850}" destId="{C28B7BFF-50DC-4397-9627-EA8283ECFFA1}" srcOrd="3" destOrd="0" presId="urn:microsoft.com/office/officeart/2016/7/layout/LinearBlockProcessNumbered"/>
    <dgm:cxn modelId="{819080BC-95AD-47E8-AF5B-7DBF8FF3DF35}" type="presParOf" srcId="{7DFA331A-57D9-439F-B48C-BD7ACA9D3850}" destId="{4D156037-0A2A-4049-848F-0BC24B3035A3}" srcOrd="4" destOrd="0" presId="urn:microsoft.com/office/officeart/2016/7/layout/LinearBlockProcessNumbered"/>
    <dgm:cxn modelId="{6C6F2A32-AE78-4B04-BB19-42EABBA128BC}" type="presParOf" srcId="{4D156037-0A2A-4049-848F-0BC24B3035A3}" destId="{737D7C66-AC32-4BB0-B1D7-4744214DD3A6}" srcOrd="0" destOrd="0" presId="urn:microsoft.com/office/officeart/2016/7/layout/LinearBlockProcessNumbered"/>
    <dgm:cxn modelId="{B33AAD16-1943-435D-8D71-5AF3E14702A9}" type="presParOf" srcId="{4D156037-0A2A-4049-848F-0BC24B3035A3}" destId="{EA580D5A-5390-429B-AFE1-7EB9B10E9D68}" srcOrd="1" destOrd="0" presId="urn:microsoft.com/office/officeart/2016/7/layout/LinearBlockProcessNumbered"/>
    <dgm:cxn modelId="{EA212D50-1E6C-4B91-8140-904B2739A651}" type="presParOf" srcId="{4D156037-0A2A-4049-848F-0BC24B3035A3}" destId="{468A41EF-69CF-46BD-9C44-C868DED0462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3C0B7-BCD3-4EFE-B9C3-E785AB3A3FEF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E8FFC2-1973-4142-8940-92EC6C4253BB}">
      <dgm:prSet/>
      <dgm:spPr/>
      <dgm:t>
        <a:bodyPr/>
        <a:lstStyle/>
        <a:p>
          <a:r>
            <a:rPr lang="en-AU" dirty="0" err="1"/>
            <a:t>MonitoringCrew</a:t>
          </a:r>
          <a:endParaRPr lang="en-US" dirty="0"/>
        </a:p>
      </dgm:t>
    </dgm:pt>
    <dgm:pt modelId="{28583EC8-5A0C-4DC5-B2B4-18F64FD70466}" type="parTrans" cxnId="{FFCC0704-3C2E-4898-859D-059E6CECEC02}">
      <dgm:prSet/>
      <dgm:spPr/>
      <dgm:t>
        <a:bodyPr/>
        <a:lstStyle/>
        <a:p>
          <a:endParaRPr lang="en-US"/>
        </a:p>
      </dgm:t>
    </dgm:pt>
    <dgm:pt modelId="{6444CDD6-6557-49F1-A388-3B87E1A147A9}" type="sibTrans" cxnId="{FFCC0704-3C2E-4898-859D-059E6CECEC02}">
      <dgm:prSet/>
      <dgm:spPr/>
      <dgm:t>
        <a:bodyPr/>
        <a:lstStyle/>
        <a:p>
          <a:endParaRPr lang="en-US"/>
        </a:p>
      </dgm:t>
    </dgm:pt>
    <dgm:pt modelId="{A2AEF217-20AE-4EF6-8A5C-ACF57B79BBE4}">
      <dgm:prSet/>
      <dgm:spPr/>
      <dgm:t>
        <a:bodyPr/>
        <a:lstStyle/>
        <a:p>
          <a:r>
            <a:rPr lang="en-AU" dirty="0"/>
            <a:t>1x Agent</a:t>
          </a:r>
          <a:endParaRPr lang="en-US" dirty="0"/>
        </a:p>
      </dgm:t>
    </dgm:pt>
    <dgm:pt modelId="{BD213981-E20E-45D3-9A9B-360D68E0A4E2}" type="parTrans" cxnId="{2DB1BED0-9611-4B15-B9CC-00D43C800BA5}">
      <dgm:prSet/>
      <dgm:spPr/>
      <dgm:t>
        <a:bodyPr/>
        <a:lstStyle/>
        <a:p>
          <a:endParaRPr lang="en-US"/>
        </a:p>
      </dgm:t>
    </dgm:pt>
    <dgm:pt modelId="{4033BBA3-5E1C-4A90-98CD-0715B5CD93E7}" type="sibTrans" cxnId="{2DB1BED0-9611-4B15-B9CC-00D43C800BA5}">
      <dgm:prSet/>
      <dgm:spPr/>
      <dgm:t>
        <a:bodyPr/>
        <a:lstStyle/>
        <a:p>
          <a:endParaRPr lang="en-US"/>
        </a:p>
      </dgm:t>
    </dgm:pt>
    <dgm:pt modelId="{D35DAA08-0408-4B18-8F19-DD3B3D554DC0}">
      <dgm:prSet/>
      <dgm:spPr/>
      <dgm:t>
        <a:bodyPr/>
        <a:lstStyle/>
        <a:p>
          <a:r>
            <a:rPr lang="en-AU"/>
            <a:t>2x Tasks</a:t>
          </a:r>
          <a:endParaRPr lang="en-US"/>
        </a:p>
      </dgm:t>
    </dgm:pt>
    <dgm:pt modelId="{B7AF7C2C-6A96-4BDF-B9A6-3850786D5D76}" type="parTrans" cxnId="{462B58E7-7CF8-4115-B478-89CE2F75D5A5}">
      <dgm:prSet/>
      <dgm:spPr/>
      <dgm:t>
        <a:bodyPr/>
        <a:lstStyle/>
        <a:p>
          <a:endParaRPr lang="en-US"/>
        </a:p>
      </dgm:t>
    </dgm:pt>
    <dgm:pt modelId="{A944268A-65B9-48F5-9FE8-6355D1BECFED}" type="sibTrans" cxnId="{462B58E7-7CF8-4115-B478-89CE2F75D5A5}">
      <dgm:prSet/>
      <dgm:spPr/>
      <dgm:t>
        <a:bodyPr/>
        <a:lstStyle/>
        <a:p>
          <a:endParaRPr lang="en-US"/>
        </a:p>
      </dgm:t>
    </dgm:pt>
    <dgm:pt modelId="{F569C1DA-53A7-4BFF-B0F7-2899155E1F6C}">
      <dgm:prSet/>
      <dgm:spPr/>
      <dgm:t>
        <a:bodyPr/>
        <a:lstStyle/>
        <a:p>
          <a:r>
            <a:rPr lang="en-AU"/>
            <a:t>2x RAG Tools</a:t>
          </a:r>
          <a:endParaRPr lang="en-US"/>
        </a:p>
      </dgm:t>
    </dgm:pt>
    <dgm:pt modelId="{8738EC0F-0777-4941-B886-D46878540388}" type="parTrans" cxnId="{5D19DCA2-647C-40DE-952A-415D52ADEF24}">
      <dgm:prSet/>
      <dgm:spPr/>
      <dgm:t>
        <a:bodyPr/>
        <a:lstStyle/>
        <a:p>
          <a:endParaRPr lang="en-US"/>
        </a:p>
      </dgm:t>
    </dgm:pt>
    <dgm:pt modelId="{22E4E031-547A-40ED-8233-4398E50921B0}" type="sibTrans" cxnId="{5D19DCA2-647C-40DE-952A-415D52ADEF24}">
      <dgm:prSet/>
      <dgm:spPr/>
      <dgm:t>
        <a:bodyPr/>
        <a:lstStyle/>
        <a:p>
          <a:endParaRPr lang="en-US"/>
        </a:p>
      </dgm:t>
    </dgm:pt>
    <dgm:pt modelId="{C8923DAF-79D6-4301-9EED-57AFE5C73755}">
      <dgm:prSet/>
      <dgm:spPr/>
      <dgm:t>
        <a:bodyPr/>
        <a:lstStyle/>
        <a:p>
          <a:r>
            <a:rPr lang="en-AU" dirty="0" err="1"/>
            <a:t>MarketCrew</a:t>
          </a:r>
          <a:endParaRPr lang="en-US" dirty="0"/>
        </a:p>
      </dgm:t>
    </dgm:pt>
    <dgm:pt modelId="{C8A226D0-BAB7-429A-809B-E5797EF6789D}" type="parTrans" cxnId="{61A5DB3D-026D-486A-9B58-B557C0436323}">
      <dgm:prSet/>
      <dgm:spPr/>
      <dgm:t>
        <a:bodyPr/>
        <a:lstStyle/>
        <a:p>
          <a:endParaRPr lang="en-US"/>
        </a:p>
      </dgm:t>
    </dgm:pt>
    <dgm:pt modelId="{AD347DD8-11D0-4C11-B7E8-6079C2EC9F12}" type="sibTrans" cxnId="{61A5DB3D-026D-486A-9B58-B557C0436323}">
      <dgm:prSet/>
      <dgm:spPr/>
      <dgm:t>
        <a:bodyPr/>
        <a:lstStyle/>
        <a:p>
          <a:endParaRPr lang="en-US"/>
        </a:p>
      </dgm:t>
    </dgm:pt>
    <dgm:pt modelId="{640BC209-22DB-4903-B8D1-513ED0C8FF72}">
      <dgm:prSet/>
      <dgm:spPr/>
      <dgm:t>
        <a:bodyPr/>
        <a:lstStyle/>
        <a:p>
          <a:r>
            <a:rPr lang="en-AU"/>
            <a:t>1x Agent</a:t>
          </a:r>
          <a:endParaRPr lang="en-US"/>
        </a:p>
      </dgm:t>
    </dgm:pt>
    <dgm:pt modelId="{AAA5BCDA-EFB7-4723-920A-37D282EC39EA}" type="parTrans" cxnId="{55B6637F-642E-42DD-B701-F96CDC986F7A}">
      <dgm:prSet/>
      <dgm:spPr/>
      <dgm:t>
        <a:bodyPr/>
        <a:lstStyle/>
        <a:p>
          <a:endParaRPr lang="en-US"/>
        </a:p>
      </dgm:t>
    </dgm:pt>
    <dgm:pt modelId="{120FBB2D-32FF-4CA4-A338-63E18AB848CA}" type="sibTrans" cxnId="{55B6637F-642E-42DD-B701-F96CDC986F7A}">
      <dgm:prSet/>
      <dgm:spPr/>
      <dgm:t>
        <a:bodyPr/>
        <a:lstStyle/>
        <a:p>
          <a:endParaRPr lang="en-US"/>
        </a:p>
      </dgm:t>
    </dgm:pt>
    <dgm:pt modelId="{67AB5888-213D-4ADA-910F-3A1427203B90}">
      <dgm:prSet/>
      <dgm:spPr/>
      <dgm:t>
        <a:bodyPr/>
        <a:lstStyle/>
        <a:p>
          <a:r>
            <a:rPr lang="en-AU"/>
            <a:t>1x Tasks</a:t>
          </a:r>
          <a:endParaRPr lang="en-US"/>
        </a:p>
      </dgm:t>
    </dgm:pt>
    <dgm:pt modelId="{69F4F1C7-D682-48EE-B963-827AC6DC296E}" type="parTrans" cxnId="{08CED297-2C6F-43D4-8B39-B946BD0CD020}">
      <dgm:prSet/>
      <dgm:spPr/>
      <dgm:t>
        <a:bodyPr/>
        <a:lstStyle/>
        <a:p>
          <a:endParaRPr lang="en-US"/>
        </a:p>
      </dgm:t>
    </dgm:pt>
    <dgm:pt modelId="{CB470A15-6327-4B13-B8D0-69A059F52E54}" type="sibTrans" cxnId="{08CED297-2C6F-43D4-8B39-B946BD0CD020}">
      <dgm:prSet/>
      <dgm:spPr/>
      <dgm:t>
        <a:bodyPr/>
        <a:lstStyle/>
        <a:p>
          <a:endParaRPr lang="en-US"/>
        </a:p>
      </dgm:t>
    </dgm:pt>
    <dgm:pt modelId="{67AB7BA4-A821-478B-9B0B-E73BA2C40F49}">
      <dgm:prSet/>
      <dgm:spPr/>
      <dgm:t>
        <a:bodyPr/>
        <a:lstStyle/>
        <a:p>
          <a:r>
            <a:rPr lang="en-AU" dirty="0"/>
            <a:t>1x RAG Tool</a:t>
          </a:r>
          <a:endParaRPr lang="en-US" dirty="0"/>
        </a:p>
      </dgm:t>
    </dgm:pt>
    <dgm:pt modelId="{EFCE6432-6048-4EF8-9C3D-44C766569187}" type="parTrans" cxnId="{A107F3EB-1644-41DC-B59A-46C302EE7291}">
      <dgm:prSet/>
      <dgm:spPr/>
      <dgm:t>
        <a:bodyPr/>
        <a:lstStyle/>
        <a:p>
          <a:endParaRPr lang="en-US"/>
        </a:p>
      </dgm:t>
    </dgm:pt>
    <dgm:pt modelId="{8B796802-8C85-4E2A-B092-CB9D95C822D0}" type="sibTrans" cxnId="{A107F3EB-1644-41DC-B59A-46C302EE7291}">
      <dgm:prSet/>
      <dgm:spPr/>
      <dgm:t>
        <a:bodyPr/>
        <a:lstStyle/>
        <a:p>
          <a:endParaRPr lang="en-US"/>
        </a:p>
      </dgm:t>
    </dgm:pt>
    <dgm:pt modelId="{FA24D13E-6729-4E6C-9D4C-279BE06E28C9}">
      <dgm:prSet/>
      <dgm:spPr/>
      <dgm:t>
        <a:bodyPr/>
        <a:lstStyle/>
        <a:p>
          <a:r>
            <a:rPr lang="en-AU"/>
            <a:t>InvestmentCrew</a:t>
          </a:r>
          <a:endParaRPr lang="en-US"/>
        </a:p>
      </dgm:t>
    </dgm:pt>
    <dgm:pt modelId="{46AA3ED6-93E2-45DD-8C2C-BB87E54EE624}" type="parTrans" cxnId="{387D6E23-E288-46D6-ADC8-DAF8D53F3B02}">
      <dgm:prSet/>
      <dgm:spPr/>
      <dgm:t>
        <a:bodyPr/>
        <a:lstStyle/>
        <a:p>
          <a:endParaRPr lang="en-US"/>
        </a:p>
      </dgm:t>
    </dgm:pt>
    <dgm:pt modelId="{F0DF99C3-61B3-4AE5-A03E-3A072DCC239F}" type="sibTrans" cxnId="{387D6E23-E288-46D6-ADC8-DAF8D53F3B02}">
      <dgm:prSet/>
      <dgm:spPr/>
      <dgm:t>
        <a:bodyPr/>
        <a:lstStyle/>
        <a:p>
          <a:endParaRPr lang="en-US"/>
        </a:p>
      </dgm:t>
    </dgm:pt>
    <dgm:pt modelId="{2377132F-3161-42DA-A375-5F9837682398}">
      <dgm:prSet/>
      <dgm:spPr/>
      <dgm:t>
        <a:bodyPr/>
        <a:lstStyle/>
        <a:p>
          <a:r>
            <a:rPr lang="en-AU"/>
            <a:t>6x Agent</a:t>
          </a:r>
          <a:endParaRPr lang="en-US"/>
        </a:p>
      </dgm:t>
    </dgm:pt>
    <dgm:pt modelId="{410DA80E-72A9-4F6E-B31D-EA4B377E0B40}" type="parTrans" cxnId="{57D46C2C-3405-4E15-BF81-999D3BE9B34B}">
      <dgm:prSet/>
      <dgm:spPr/>
      <dgm:t>
        <a:bodyPr/>
        <a:lstStyle/>
        <a:p>
          <a:endParaRPr lang="en-US"/>
        </a:p>
      </dgm:t>
    </dgm:pt>
    <dgm:pt modelId="{AB87E8FB-CB7F-49FC-96BA-C350D843E9A1}" type="sibTrans" cxnId="{57D46C2C-3405-4E15-BF81-999D3BE9B34B}">
      <dgm:prSet/>
      <dgm:spPr/>
      <dgm:t>
        <a:bodyPr/>
        <a:lstStyle/>
        <a:p>
          <a:endParaRPr lang="en-US"/>
        </a:p>
      </dgm:t>
    </dgm:pt>
    <dgm:pt modelId="{4883E0EE-0301-479D-B9E8-68F3BE8199C3}">
      <dgm:prSet/>
      <dgm:spPr/>
      <dgm:t>
        <a:bodyPr/>
        <a:lstStyle/>
        <a:p>
          <a:r>
            <a:rPr lang="en-AU"/>
            <a:t>11x Tasks</a:t>
          </a:r>
          <a:endParaRPr lang="en-US"/>
        </a:p>
      </dgm:t>
    </dgm:pt>
    <dgm:pt modelId="{A41B2CE9-9D67-48EA-8A24-68A17991D85A}" type="parTrans" cxnId="{4EC34CBF-F8AA-40C5-9535-9A554B4B8D85}">
      <dgm:prSet/>
      <dgm:spPr/>
      <dgm:t>
        <a:bodyPr/>
        <a:lstStyle/>
        <a:p>
          <a:endParaRPr lang="en-US"/>
        </a:p>
      </dgm:t>
    </dgm:pt>
    <dgm:pt modelId="{908A6269-E79E-427A-8A61-1297FBE30BF2}" type="sibTrans" cxnId="{4EC34CBF-F8AA-40C5-9535-9A554B4B8D85}">
      <dgm:prSet/>
      <dgm:spPr/>
      <dgm:t>
        <a:bodyPr/>
        <a:lstStyle/>
        <a:p>
          <a:endParaRPr lang="en-US"/>
        </a:p>
      </dgm:t>
    </dgm:pt>
    <dgm:pt modelId="{74084006-88CB-4806-9102-EEC68A410EEC}">
      <dgm:prSet/>
      <dgm:spPr/>
      <dgm:t>
        <a:bodyPr/>
        <a:lstStyle/>
        <a:p>
          <a:r>
            <a:rPr lang="en-AU"/>
            <a:t>9x RAG Tools</a:t>
          </a:r>
          <a:endParaRPr lang="en-US"/>
        </a:p>
      </dgm:t>
    </dgm:pt>
    <dgm:pt modelId="{49987497-27DF-4174-83CA-6F016FCA105E}" type="parTrans" cxnId="{ED726F4F-A755-4BB6-A202-E9526574137E}">
      <dgm:prSet/>
      <dgm:spPr/>
      <dgm:t>
        <a:bodyPr/>
        <a:lstStyle/>
        <a:p>
          <a:endParaRPr lang="en-US"/>
        </a:p>
      </dgm:t>
    </dgm:pt>
    <dgm:pt modelId="{E35CE60A-4C14-4CF8-B58F-7536CAC3CCBF}" type="sibTrans" cxnId="{ED726F4F-A755-4BB6-A202-E9526574137E}">
      <dgm:prSet/>
      <dgm:spPr/>
      <dgm:t>
        <a:bodyPr/>
        <a:lstStyle/>
        <a:p>
          <a:endParaRPr lang="en-US"/>
        </a:p>
      </dgm:t>
    </dgm:pt>
    <dgm:pt modelId="{B6A2A9F2-ABD7-4CB5-A59D-06298B00FB8E}">
      <dgm:prSet/>
      <dgm:spPr/>
      <dgm:t>
        <a:bodyPr/>
        <a:lstStyle/>
        <a:p>
          <a:r>
            <a:rPr lang="en-AU"/>
            <a:t>ComparisonCrew</a:t>
          </a:r>
          <a:endParaRPr lang="en-US"/>
        </a:p>
      </dgm:t>
    </dgm:pt>
    <dgm:pt modelId="{68626928-F0BE-48FA-93AB-A54B31846226}" type="parTrans" cxnId="{92CECA43-C32C-4557-A5C8-3118317B48DE}">
      <dgm:prSet/>
      <dgm:spPr/>
      <dgm:t>
        <a:bodyPr/>
        <a:lstStyle/>
        <a:p>
          <a:endParaRPr lang="en-US"/>
        </a:p>
      </dgm:t>
    </dgm:pt>
    <dgm:pt modelId="{B074709B-9562-4756-8EF3-BB64EF37B73B}" type="sibTrans" cxnId="{92CECA43-C32C-4557-A5C8-3118317B48DE}">
      <dgm:prSet/>
      <dgm:spPr/>
      <dgm:t>
        <a:bodyPr/>
        <a:lstStyle/>
        <a:p>
          <a:endParaRPr lang="en-US"/>
        </a:p>
      </dgm:t>
    </dgm:pt>
    <dgm:pt modelId="{1CBEAC22-C587-4CA9-B10D-D7EFF76701CB}">
      <dgm:prSet/>
      <dgm:spPr/>
      <dgm:t>
        <a:bodyPr/>
        <a:lstStyle/>
        <a:p>
          <a:r>
            <a:rPr lang="en-AU"/>
            <a:t>3x Agent, incl. txt2speech</a:t>
          </a:r>
          <a:endParaRPr lang="en-US"/>
        </a:p>
      </dgm:t>
    </dgm:pt>
    <dgm:pt modelId="{17AA10D7-9962-4E59-BF54-06022193068C}" type="parTrans" cxnId="{F9A82B49-BC4F-45C7-AF52-96B5E511812B}">
      <dgm:prSet/>
      <dgm:spPr/>
      <dgm:t>
        <a:bodyPr/>
        <a:lstStyle/>
        <a:p>
          <a:endParaRPr lang="en-US"/>
        </a:p>
      </dgm:t>
    </dgm:pt>
    <dgm:pt modelId="{871840A1-878C-484C-8568-E0B09B3C7112}" type="sibTrans" cxnId="{F9A82B49-BC4F-45C7-AF52-96B5E511812B}">
      <dgm:prSet/>
      <dgm:spPr/>
      <dgm:t>
        <a:bodyPr/>
        <a:lstStyle/>
        <a:p>
          <a:endParaRPr lang="en-US"/>
        </a:p>
      </dgm:t>
    </dgm:pt>
    <dgm:pt modelId="{5CDC0386-8D36-43C0-9E0A-75F8D7E19D53}">
      <dgm:prSet/>
      <dgm:spPr/>
      <dgm:t>
        <a:bodyPr/>
        <a:lstStyle/>
        <a:p>
          <a:r>
            <a:rPr lang="en-AU"/>
            <a:t>3x Tasks</a:t>
          </a:r>
          <a:endParaRPr lang="en-US"/>
        </a:p>
      </dgm:t>
    </dgm:pt>
    <dgm:pt modelId="{2A892DD6-EEFF-480A-9ED7-1D2121C72B25}" type="parTrans" cxnId="{62008F06-6539-4961-BC96-29E0CEA32E2C}">
      <dgm:prSet/>
      <dgm:spPr/>
      <dgm:t>
        <a:bodyPr/>
        <a:lstStyle/>
        <a:p>
          <a:endParaRPr lang="en-US"/>
        </a:p>
      </dgm:t>
    </dgm:pt>
    <dgm:pt modelId="{574EF915-7991-412A-81CB-BF272D8FDE7A}" type="sibTrans" cxnId="{62008F06-6539-4961-BC96-29E0CEA32E2C}">
      <dgm:prSet/>
      <dgm:spPr/>
      <dgm:t>
        <a:bodyPr/>
        <a:lstStyle/>
        <a:p>
          <a:endParaRPr lang="en-US"/>
        </a:p>
      </dgm:t>
    </dgm:pt>
    <dgm:pt modelId="{935AA362-F4F8-4A17-8FEE-4C2A899408EB}">
      <dgm:prSet/>
      <dgm:spPr/>
      <dgm:t>
        <a:bodyPr/>
        <a:lstStyle/>
        <a:p>
          <a:r>
            <a:rPr lang="en-AU"/>
            <a:t>3x RAG Tools</a:t>
          </a:r>
          <a:endParaRPr lang="en-US"/>
        </a:p>
      </dgm:t>
    </dgm:pt>
    <dgm:pt modelId="{C11659A5-0879-4A45-AF79-41BE2D76F3FD}" type="parTrans" cxnId="{46D50020-3A70-437C-A2FB-FB27A9028462}">
      <dgm:prSet/>
      <dgm:spPr/>
      <dgm:t>
        <a:bodyPr/>
        <a:lstStyle/>
        <a:p>
          <a:endParaRPr lang="en-US"/>
        </a:p>
      </dgm:t>
    </dgm:pt>
    <dgm:pt modelId="{B763D167-4594-4437-BEE1-31B1C9D71502}" type="sibTrans" cxnId="{46D50020-3A70-437C-A2FB-FB27A9028462}">
      <dgm:prSet/>
      <dgm:spPr/>
      <dgm:t>
        <a:bodyPr/>
        <a:lstStyle/>
        <a:p>
          <a:endParaRPr lang="en-US"/>
        </a:p>
      </dgm:t>
    </dgm:pt>
    <dgm:pt modelId="{C2C7E991-19CE-44E5-82D9-733A459796D3}" type="pres">
      <dgm:prSet presAssocID="{C583C0B7-BCD3-4EFE-B9C3-E785AB3A3FEF}" presName="Name0" presStyleCnt="0">
        <dgm:presLayoutVars>
          <dgm:dir/>
          <dgm:resizeHandles val="exact"/>
        </dgm:presLayoutVars>
      </dgm:prSet>
      <dgm:spPr/>
    </dgm:pt>
    <dgm:pt modelId="{2B9F6E0F-0348-4180-8EAD-D467DFF3BA56}" type="pres">
      <dgm:prSet presAssocID="{67E8FFC2-1973-4142-8940-92EC6C4253BB}" presName="node" presStyleLbl="node1" presStyleIdx="0" presStyleCnt="4">
        <dgm:presLayoutVars>
          <dgm:bulletEnabled val="1"/>
        </dgm:presLayoutVars>
      </dgm:prSet>
      <dgm:spPr/>
    </dgm:pt>
    <dgm:pt modelId="{67E1010E-060D-4287-B67A-169B79CC7E3B}" type="pres">
      <dgm:prSet presAssocID="{6444CDD6-6557-49F1-A388-3B87E1A147A9}" presName="sibTrans" presStyleLbl="sibTrans1D1" presStyleIdx="0" presStyleCnt="3"/>
      <dgm:spPr/>
    </dgm:pt>
    <dgm:pt modelId="{3CC2FB59-D72D-479E-9221-BA80AB5FD6C8}" type="pres">
      <dgm:prSet presAssocID="{6444CDD6-6557-49F1-A388-3B87E1A147A9}" presName="connectorText" presStyleLbl="sibTrans1D1" presStyleIdx="0" presStyleCnt="3"/>
      <dgm:spPr/>
    </dgm:pt>
    <dgm:pt modelId="{4FFA1D2A-1903-41C4-8655-DD2D8B15C861}" type="pres">
      <dgm:prSet presAssocID="{C8923DAF-79D6-4301-9EED-57AFE5C73755}" presName="node" presStyleLbl="node1" presStyleIdx="1" presStyleCnt="4">
        <dgm:presLayoutVars>
          <dgm:bulletEnabled val="1"/>
        </dgm:presLayoutVars>
      </dgm:prSet>
      <dgm:spPr/>
    </dgm:pt>
    <dgm:pt modelId="{F5119D61-7EF9-4E19-9A15-A140DAD002FD}" type="pres">
      <dgm:prSet presAssocID="{AD347DD8-11D0-4C11-B7E8-6079C2EC9F12}" presName="sibTrans" presStyleLbl="sibTrans1D1" presStyleIdx="1" presStyleCnt="3"/>
      <dgm:spPr/>
    </dgm:pt>
    <dgm:pt modelId="{CFC6AC0D-C50A-4B7D-8000-6884382F17D2}" type="pres">
      <dgm:prSet presAssocID="{AD347DD8-11D0-4C11-B7E8-6079C2EC9F12}" presName="connectorText" presStyleLbl="sibTrans1D1" presStyleIdx="1" presStyleCnt="3"/>
      <dgm:spPr/>
    </dgm:pt>
    <dgm:pt modelId="{12CCD84E-DC0F-4A17-B692-289ABC5F50D4}" type="pres">
      <dgm:prSet presAssocID="{FA24D13E-6729-4E6C-9D4C-279BE06E28C9}" presName="node" presStyleLbl="node1" presStyleIdx="2" presStyleCnt="4">
        <dgm:presLayoutVars>
          <dgm:bulletEnabled val="1"/>
        </dgm:presLayoutVars>
      </dgm:prSet>
      <dgm:spPr/>
    </dgm:pt>
    <dgm:pt modelId="{9EE8F52C-01F7-4BCC-83AF-56DA66927548}" type="pres">
      <dgm:prSet presAssocID="{F0DF99C3-61B3-4AE5-A03E-3A072DCC239F}" presName="sibTrans" presStyleLbl="sibTrans1D1" presStyleIdx="2" presStyleCnt="3"/>
      <dgm:spPr/>
    </dgm:pt>
    <dgm:pt modelId="{6C92EDD6-0CDF-41C7-9D79-31B121766EE5}" type="pres">
      <dgm:prSet presAssocID="{F0DF99C3-61B3-4AE5-A03E-3A072DCC239F}" presName="connectorText" presStyleLbl="sibTrans1D1" presStyleIdx="2" presStyleCnt="3"/>
      <dgm:spPr/>
    </dgm:pt>
    <dgm:pt modelId="{0F7CA04D-BD76-4E8D-AA07-659CC1AE110C}" type="pres">
      <dgm:prSet presAssocID="{B6A2A9F2-ABD7-4CB5-A59D-06298B00FB8E}" presName="node" presStyleLbl="node1" presStyleIdx="3" presStyleCnt="4">
        <dgm:presLayoutVars>
          <dgm:bulletEnabled val="1"/>
        </dgm:presLayoutVars>
      </dgm:prSet>
      <dgm:spPr/>
    </dgm:pt>
  </dgm:ptLst>
  <dgm:cxnLst>
    <dgm:cxn modelId="{FFCC0704-3C2E-4898-859D-059E6CECEC02}" srcId="{C583C0B7-BCD3-4EFE-B9C3-E785AB3A3FEF}" destId="{67E8FFC2-1973-4142-8940-92EC6C4253BB}" srcOrd="0" destOrd="0" parTransId="{28583EC8-5A0C-4DC5-B2B4-18F64FD70466}" sibTransId="{6444CDD6-6557-49F1-A388-3B87E1A147A9}"/>
    <dgm:cxn modelId="{62008F06-6539-4961-BC96-29E0CEA32E2C}" srcId="{B6A2A9F2-ABD7-4CB5-A59D-06298B00FB8E}" destId="{5CDC0386-8D36-43C0-9E0A-75F8D7E19D53}" srcOrd="1" destOrd="0" parTransId="{2A892DD6-EEFF-480A-9ED7-1D2121C72B25}" sibTransId="{574EF915-7991-412A-81CB-BF272D8FDE7A}"/>
    <dgm:cxn modelId="{8F686318-9EC8-4320-9E78-C6E7296B5DDA}" type="presOf" srcId="{4883E0EE-0301-479D-B9E8-68F3BE8199C3}" destId="{12CCD84E-DC0F-4A17-B692-289ABC5F50D4}" srcOrd="0" destOrd="2" presId="urn:microsoft.com/office/officeart/2005/8/layout/bProcess3"/>
    <dgm:cxn modelId="{A140001B-55E2-4C8A-AD10-DF87FBA7C142}" type="presOf" srcId="{67E8FFC2-1973-4142-8940-92EC6C4253BB}" destId="{2B9F6E0F-0348-4180-8EAD-D467DFF3BA56}" srcOrd="0" destOrd="0" presId="urn:microsoft.com/office/officeart/2005/8/layout/bProcess3"/>
    <dgm:cxn modelId="{E6C5461B-D852-492C-8412-F7F606A6C85C}" type="presOf" srcId="{F569C1DA-53A7-4BFF-B0F7-2899155E1F6C}" destId="{2B9F6E0F-0348-4180-8EAD-D467DFF3BA56}" srcOrd="0" destOrd="3" presId="urn:microsoft.com/office/officeart/2005/8/layout/bProcess3"/>
    <dgm:cxn modelId="{46D50020-3A70-437C-A2FB-FB27A9028462}" srcId="{B6A2A9F2-ABD7-4CB5-A59D-06298B00FB8E}" destId="{935AA362-F4F8-4A17-8FEE-4C2A899408EB}" srcOrd="2" destOrd="0" parTransId="{C11659A5-0879-4A45-AF79-41BE2D76F3FD}" sibTransId="{B763D167-4594-4437-BEE1-31B1C9D71502}"/>
    <dgm:cxn modelId="{387D6E23-E288-46D6-ADC8-DAF8D53F3B02}" srcId="{C583C0B7-BCD3-4EFE-B9C3-E785AB3A3FEF}" destId="{FA24D13E-6729-4E6C-9D4C-279BE06E28C9}" srcOrd="2" destOrd="0" parTransId="{46AA3ED6-93E2-45DD-8C2C-BB87E54EE624}" sibTransId="{F0DF99C3-61B3-4AE5-A03E-3A072DCC239F}"/>
    <dgm:cxn modelId="{57D46C2C-3405-4E15-BF81-999D3BE9B34B}" srcId="{FA24D13E-6729-4E6C-9D4C-279BE06E28C9}" destId="{2377132F-3161-42DA-A375-5F9837682398}" srcOrd="0" destOrd="0" parTransId="{410DA80E-72A9-4F6E-B31D-EA4B377E0B40}" sibTransId="{AB87E8FB-CB7F-49FC-96BA-C350D843E9A1}"/>
    <dgm:cxn modelId="{11243D2D-8606-4136-8FE6-6B41EED0D535}" type="presOf" srcId="{D35DAA08-0408-4B18-8F19-DD3B3D554DC0}" destId="{2B9F6E0F-0348-4180-8EAD-D467DFF3BA56}" srcOrd="0" destOrd="2" presId="urn:microsoft.com/office/officeart/2005/8/layout/bProcess3"/>
    <dgm:cxn modelId="{B6864C39-484E-420B-8548-7CDB9A1CA9B9}" type="presOf" srcId="{AD347DD8-11D0-4C11-B7E8-6079C2EC9F12}" destId="{F5119D61-7EF9-4E19-9A15-A140DAD002FD}" srcOrd="0" destOrd="0" presId="urn:microsoft.com/office/officeart/2005/8/layout/bProcess3"/>
    <dgm:cxn modelId="{61A5DB3D-026D-486A-9B58-B557C0436323}" srcId="{C583C0B7-BCD3-4EFE-B9C3-E785AB3A3FEF}" destId="{C8923DAF-79D6-4301-9EED-57AFE5C73755}" srcOrd="1" destOrd="0" parTransId="{C8A226D0-BAB7-429A-809B-E5797EF6789D}" sibTransId="{AD347DD8-11D0-4C11-B7E8-6079C2EC9F12}"/>
    <dgm:cxn modelId="{9A9DA85D-291A-4CC6-8076-605C0742A0DB}" type="presOf" srcId="{6444CDD6-6557-49F1-A388-3B87E1A147A9}" destId="{3CC2FB59-D72D-479E-9221-BA80AB5FD6C8}" srcOrd="1" destOrd="0" presId="urn:microsoft.com/office/officeart/2005/8/layout/bProcess3"/>
    <dgm:cxn modelId="{8BDBE460-7565-4141-A4A1-E2A14E3736F4}" type="presOf" srcId="{640BC209-22DB-4903-B8D1-513ED0C8FF72}" destId="{4FFA1D2A-1903-41C4-8655-DD2D8B15C861}" srcOrd="0" destOrd="1" presId="urn:microsoft.com/office/officeart/2005/8/layout/bProcess3"/>
    <dgm:cxn modelId="{92CECA43-C32C-4557-A5C8-3118317B48DE}" srcId="{C583C0B7-BCD3-4EFE-B9C3-E785AB3A3FEF}" destId="{B6A2A9F2-ABD7-4CB5-A59D-06298B00FB8E}" srcOrd="3" destOrd="0" parTransId="{68626928-F0BE-48FA-93AB-A54B31846226}" sibTransId="{B074709B-9562-4756-8EF3-BB64EF37B73B}"/>
    <dgm:cxn modelId="{F9A82B49-BC4F-45C7-AF52-96B5E511812B}" srcId="{B6A2A9F2-ABD7-4CB5-A59D-06298B00FB8E}" destId="{1CBEAC22-C587-4CA9-B10D-D7EFF76701CB}" srcOrd="0" destOrd="0" parTransId="{17AA10D7-9962-4E59-BF54-06022193068C}" sibTransId="{871840A1-878C-484C-8568-E0B09B3C7112}"/>
    <dgm:cxn modelId="{3282C24A-E7BC-4FCF-98A6-DD3EF74DA89B}" type="presOf" srcId="{74084006-88CB-4806-9102-EEC68A410EEC}" destId="{12CCD84E-DC0F-4A17-B692-289ABC5F50D4}" srcOrd="0" destOrd="3" presId="urn:microsoft.com/office/officeart/2005/8/layout/bProcess3"/>
    <dgm:cxn modelId="{ED726F4F-A755-4BB6-A202-E9526574137E}" srcId="{FA24D13E-6729-4E6C-9D4C-279BE06E28C9}" destId="{74084006-88CB-4806-9102-EEC68A410EEC}" srcOrd="2" destOrd="0" parTransId="{49987497-27DF-4174-83CA-6F016FCA105E}" sibTransId="{E35CE60A-4C14-4CF8-B58F-7536CAC3CCBF}"/>
    <dgm:cxn modelId="{83741551-DB43-4351-8050-20273B070B1E}" type="presOf" srcId="{67AB5888-213D-4ADA-910F-3A1427203B90}" destId="{4FFA1D2A-1903-41C4-8655-DD2D8B15C861}" srcOrd="0" destOrd="2" presId="urn:microsoft.com/office/officeart/2005/8/layout/bProcess3"/>
    <dgm:cxn modelId="{71EA1E78-185E-4959-BC3F-8BAA65E2B55D}" type="presOf" srcId="{C583C0B7-BCD3-4EFE-B9C3-E785AB3A3FEF}" destId="{C2C7E991-19CE-44E5-82D9-733A459796D3}" srcOrd="0" destOrd="0" presId="urn:microsoft.com/office/officeart/2005/8/layout/bProcess3"/>
    <dgm:cxn modelId="{235B437C-E5A5-4466-ABD9-A6FFD3F090C1}" type="presOf" srcId="{6444CDD6-6557-49F1-A388-3B87E1A147A9}" destId="{67E1010E-060D-4287-B67A-169B79CC7E3B}" srcOrd="0" destOrd="0" presId="urn:microsoft.com/office/officeart/2005/8/layout/bProcess3"/>
    <dgm:cxn modelId="{55B6637F-642E-42DD-B701-F96CDC986F7A}" srcId="{C8923DAF-79D6-4301-9EED-57AFE5C73755}" destId="{640BC209-22DB-4903-B8D1-513ED0C8FF72}" srcOrd="0" destOrd="0" parTransId="{AAA5BCDA-EFB7-4723-920A-37D282EC39EA}" sibTransId="{120FBB2D-32FF-4CA4-A338-63E18AB848CA}"/>
    <dgm:cxn modelId="{FA4AD785-39D1-462B-A53E-0140511E772F}" type="presOf" srcId="{AD347DD8-11D0-4C11-B7E8-6079C2EC9F12}" destId="{CFC6AC0D-C50A-4B7D-8000-6884382F17D2}" srcOrd="1" destOrd="0" presId="urn:microsoft.com/office/officeart/2005/8/layout/bProcess3"/>
    <dgm:cxn modelId="{59DF278A-F7D0-4E86-B7E8-1F8377CAF3EA}" type="presOf" srcId="{F0DF99C3-61B3-4AE5-A03E-3A072DCC239F}" destId="{9EE8F52C-01F7-4BCC-83AF-56DA66927548}" srcOrd="0" destOrd="0" presId="urn:microsoft.com/office/officeart/2005/8/layout/bProcess3"/>
    <dgm:cxn modelId="{0E3BEE96-EB75-4D77-837D-EE91CF2B9D0C}" type="presOf" srcId="{A2AEF217-20AE-4EF6-8A5C-ACF57B79BBE4}" destId="{2B9F6E0F-0348-4180-8EAD-D467DFF3BA56}" srcOrd="0" destOrd="1" presId="urn:microsoft.com/office/officeart/2005/8/layout/bProcess3"/>
    <dgm:cxn modelId="{08CED297-2C6F-43D4-8B39-B946BD0CD020}" srcId="{C8923DAF-79D6-4301-9EED-57AFE5C73755}" destId="{67AB5888-213D-4ADA-910F-3A1427203B90}" srcOrd="1" destOrd="0" parTransId="{69F4F1C7-D682-48EE-B963-827AC6DC296E}" sibTransId="{CB470A15-6327-4B13-B8D0-69A059F52E54}"/>
    <dgm:cxn modelId="{0F49229A-4413-472E-BDC8-1BD3E9AB6107}" type="presOf" srcId="{1CBEAC22-C587-4CA9-B10D-D7EFF76701CB}" destId="{0F7CA04D-BD76-4E8D-AA07-659CC1AE110C}" srcOrd="0" destOrd="1" presId="urn:microsoft.com/office/officeart/2005/8/layout/bProcess3"/>
    <dgm:cxn modelId="{0DD777A2-153B-43F2-BE72-FC656F7CECBE}" type="presOf" srcId="{935AA362-F4F8-4A17-8FEE-4C2A899408EB}" destId="{0F7CA04D-BD76-4E8D-AA07-659CC1AE110C}" srcOrd="0" destOrd="3" presId="urn:microsoft.com/office/officeart/2005/8/layout/bProcess3"/>
    <dgm:cxn modelId="{5D19DCA2-647C-40DE-952A-415D52ADEF24}" srcId="{67E8FFC2-1973-4142-8940-92EC6C4253BB}" destId="{F569C1DA-53A7-4BFF-B0F7-2899155E1F6C}" srcOrd="2" destOrd="0" parTransId="{8738EC0F-0777-4941-B886-D46878540388}" sibTransId="{22E4E031-547A-40ED-8233-4398E50921B0}"/>
    <dgm:cxn modelId="{D3B239A6-1ED8-46F7-A0AC-703C06C5857D}" type="presOf" srcId="{C8923DAF-79D6-4301-9EED-57AFE5C73755}" destId="{4FFA1D2A-1903-41C4-8655-DD2D8B15C861}" srcOrd="0" destOrd="0" presId="urn:microsoft.com/office/officeart/2005/8/layout/bProcess3"/>
    <dgm:cxn modelId="{7D87FAA7-D158-4FFC-98CE-0450D6A45B87}" type="presOf" srcId="{B6A2A9F2-ABD7-4CB5-A59D-06298B00FB8E}" destId="{0F7CA04D-BD76-4E8D-AA07-659CC1AE110C}" srcOrd="0" destOrd="0" presId="urn:microsoft.com/office/officeart/2005/8/layout/bProcess3"/>
    <dgm:cxn modelId="{F04A84AE-C30D-411F-81E7-0BCAD06E6F51}" type="presOf" srcId="{2377132F-3161-42DA-A375-5F9837682398}" destId="{12CCD84E-DC0F-4A17-B692-289ABC5F50D4}" srcOrd="0" destOrd="1" presId="urn:microsoft.com/office/officeart/2005/8/layout/bProcess3"/>
    <dgm:cxn modelId="{2064EDB9-D95F-4E8C-9BF6-5861EE62D527}" type="presOf" srcId="{5CDC0386-8D36-43C0-9E0A-75F8D7E19D53}" destId="{0F7CA04D-BD76-4E8D-AA07-659CC1AE110C}" srcOrd="0" destOrd="2" presId="urn:microsoft.com/office/officeart/2005/8/layout/bProcess3"/>
    <dgm:cxn modelId="{4EC34CBF-F8AA-40C5-9535-9A554B4B8D85}" srcId="{FA24D13E-6729-4E6C-9D4C-279BE06E28C9}" destId="{4883E0EE-0301-479D-B9E8-68F3BE8199C3}" srcOrd="1" destOrd="0" parTransId="{A41B2CE9-9D67-48EA-8A24-68A17991D85A}" sibTransId="{908A6269-E79E-427A-8A61-1297FBE30BF2}"/>
    <dgm:cxn modelId="{2DB1BED0-9611-4B15-B9CC-00D43C800BA5}" srcId="{67E8FFC2-1973-4142-8940-92EC6C4253BB}" destId="{A2AEF217-20AE-4EF6-8A5C-ACF57B79BBE4}" srcOrd="0" destOrd="0" parTransId="{BD213981-E20E-45D3-9A9B-360D68E0A4E2}" sibTransId="{4033BBA3-5E1C-4A90-98CD-0715B5CD93E7}"/>
    <dgm:cxn modelId="{15134ADE-0E96-419F-91BB-BAE0DC09C1C9}" type="presOf" srcId="{67AB7BA4-A821-478B-9B0B-E73BA2C40F49}" destId="{4FFA1D2A-1903-41C4-8655-DD2D8B15C861}" srcOrd="0" destOrd="3" presId="urn:microsoft.com/office/officeart/2005/8/layout/bProcess3"/>
    <dgm:cxn modelId="{0EE8ECE0-D232-4670-96D3-34F74E1DE252}" type="presOf" srcId="{FA24D13E-6729-4E6C-9D4C-279BE06E28C9}" destId="{12CCD84E-DC0F-4A17-B692-289ABC5F50D4}" srcOrd="0" destOrd="0" presId="urn:microsoft.com/office/officeart/2005/8/layout/bProcess3"/>
    <dgm:cxn modelId="{462B58E7-7CF8-4115-B478-89CE2F75D5A5}" srcId="{67E8FFC2-1973-4142-8940-92EC6C4253BB}" destId="{D35DAA08-0408-4B18-8F19-DD3B3D554DC0}" srcOrd="1" destOrd="0" parTransId="{B7AF7C2C-6A96-4BDF-B9A6-3850786D5D76}" sibTransId="{A944268A-65B9-48F5-9FE8-6355D1BECFED}"/>
    <dgm:cxn modelId="{A107F3EB-1644-41DC-B59A-46C302EE7291}" srcId="{C8923DAF-79D6-4301-9EED-57AFE5C73755}" destId="{67AB7BA4-A821-478B-9B0B-E73BA2C40F49}" srcOrd="2" destOrd="0" parTransId="{EFCE6432-6048-4EF8-9C3D-44C766569187}" sibTransId="{8B796802-8C85-4E2A-B092-CB9D95C822D0}"/>
    <dgm:cxn modelId="{B861CBFA-9BCD-4AF2-8AA5-2A15BFCF3484}" type="presOf" srcId="{F0DF99C3-61B3-4AE5-A03E-3A072DCC239F}" destId="{6C92EDD6-0CDF-41C7-9D79-31B121766EE5}" srcOrd="1" destOrd="0" presId="urn:microsoft.com/office/officeart/2005/8/layout/bProcess3"/>
    <dgm:cxn modelId="{FD8CC7AE-CECC-4D12-AE52-497E615C82F2}" type="presParOf" srcId="{C2C7E991-19CE-44E5-82D9-733A459796D3}" destId="{2B9F6E0F-0348-4180-8EAD-D467DFF3BA56}" srcOrd="0" destOrd="0" presId="urn:microsoft.com/office/officeart/2005/8/layout/bProcess3"/>
    <dgm:cxn modelId="{7F4AC17D-070A-44D2-BA1E-60A2E9313834}" type="presParOf" srcId="{C2C7E991-19CE-44E5-82D9-733A459796D3}" destId="{67E1010E-060D-4287-B67A-169B79CC7E3B}" srcOrd="1" destOrd="0" presId="urn:microsoft.com/office/officeart/2005/8/layout/bProcess3"/>
    <dgm:cxn modelId="{83AEA9E9-8289-4212-91D5-4B1BC7E9D7C7}" type="presParOf" srcId="{67E1010E-060D-4287-B67A-169B79CC7E3B}" destId="{3CC2FB59-D72D-479E-9221-BA80AB5FD6C8}" srcOrd="0" destOrd="0" presId="urn:microsoft.com/office/officeart/2005/8/layout/bProcess3"/>
    <dgm:cxn modelId="{50664C0B-F8B3-404D-A497-A8A72716DC70}" type="presParOf" srcId="{C2C7E991-19CE-44E5-82D9-733A459796D3}" destId="{4FFA1D2A-1903-41C4-8655-DD2D8B15C861}" srcOrd="2" destOrd="0" presId="urn:microsoft.com/office/officeart/2005/8/layout/bProcess3"/>
    <dgm:cxn modelId="{C9B6957B-6740-46E2-9F3D-DA82489DE9C7}" type="presParOf" srcId="{C2C7E991-19CE-44E5-82D9-733A459796D3}" destId="{F5119D61-7EF9-4E19-9A15-A140DAD002FD}" srcOrd="3" destOrd="0" presId="urn:microsoft.com/office/officeart/2005/8/layout/bProcess3"/>
    <dgm:cxn modelId="{E984863A-87EA-4577-AEB4-528AE3E82D87}" type="presParOf" srcId="{F5119D61-7EF9-4E19-9A15-A140DAD002FD}" destId="{CFC6AC0D-C50A-4B7D-8000-6884382F17D2}" srcOrd="0" destOrd="0" presId="urn:microsoft.com/office/officeart/2005/8/layout/bProcess3"/>
    <dgm:cxn modelId="{AF81ADEA-9A08-4011-8664-1F917C5ECEAD}" type="presParOf" srcId="{C2C7E991-19CE-44E5-82D9-733A459796D3}" destId="{12CCD84E-DC0F-4A17-B692-289ABC5F50D4}" srcOrd="4" destOrd="0" presId="urn:microsoft.com/office/officeart/2005/8/layout/bProcess3"/>
    <dgm:cxn modelId="{0F6D7296-DB30-41B2-875C-4C1CCE53819F}" type="presParOf" srcId="{C2C7E991-19CE-44E5-82D9-733A459796D3}" destId="{9EE8F52C-01F7-4BCC-83AF-56DA66927548}" srcOrd="5" destOrd="0" presId="urn:microsoft.com/office/officeart/2005/8/layout/bProcess3"/>
    <dgm:cxn modelId="{3CADF091-19B5-454E-B860-DBCAA497F126}" type="presParOf" srcId="{9EE8F52C-01F7-4BCC-83AF-56DA66927548}" destId="{6C92EDD6-0CDF-41C7-9D79-31B121766EE5}" srcOrd="0" destOrd="0" presId="urn:microsoft.com/office/officeart/2005/8/layout/bProcess3"/>
    <dgm:cxn modelId="{ABBE7F76-F0BC-41B3-9A54-5541B0B881A3}" type="presParOf" srcId="{C2C7E991-19CE-44E5-82D9-733A459796D3}" destId="{0F7CA04D-BD76-4E8D-AA07-659CC1AE110C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83C0B7-BCD3-4EFE-B9C3-E785AB3A3FEF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E8FFC2-1973-4142-8940-92EC6C4253BB}">
      <dgm:prSet/>
      <dgm:spPr/>
      <dgm:t>
        <a:bodyPr/>
        <a:lstStyle/>
        <a:p>
          <a:r>
            <a:rPr lang="en-AU" dirty="0" err="1"/>
            <a:t>MonitoringCrew</a:t>
          </a:r>
          <a:endParaRPr lang="en-US" dirty="0"/>
        </a:p>
      </dgm:t>
    </dgm:pt>
    <dgm:pt modelId="{28583EC8-5A0C-4DC5-B2B4-18F64FD70466}" type="parTrans" cxnId="{FFCC0704-3C2E-4898-859D-059E6CECEC02}">
      <dgm:prSet/>
      <dgm:spPr/>
      <dgm:t>
        <a:bodyPr/>
        <a:lstStyle/>
        <a:p>
          <a:endParaRPr lang="en-US"/>
        </a:p>
      </dgm:t>
    </dgm:pt>
    <dgm:pt modelId="{6444CDD6-6557-49F1-A388-3B87E1A147A9}" type="sibTrans" cxnId="{FFCC0704-3C2E-4898-859D-059E6CECEC02}">
      <dgm:prSet/>
      <dgm:spPr/>
      <dgm:t>
        <a:bodyPr/>
        <a:lstStyle/>
        <a:p>
          <a:endParaRPr lang="en-US"/>
        </a:p>
      </dgm:t>
    </dgm:pt>
    <dgm:pt modelId="{A2AEF217-20AE-4EF6-8A5C-ACF57B79BBE4}">
      <dgm:prSet/>
      <dgm:spPr/>
      <dgm:t>
        <a:bodyPr/>
        <a:lstStyle/>
        <a:p>
          <a:r>
            <a:rPr lang="en-AU" dirty="0"/>
            <a:t>1x Agent</a:t>
          </a:r>
          <a:endParaRPr lang="en-US" dirty="0"/>
        </a:p>
      </dgm:t>
    </dgm:pt>
    <dgm:pt modelId="{BD213981-E20E-45D3-9A9B-360D68E0A4E2}" type="parTrans" cxnId="{2DB1BED0-9611-4B15-B9CC-00D43C800BA5}">
      <dgm:prSet/>
      <dgm:spPr/>
      <dgm:t>
        <a:bodyPr/>
        <a:lstStyle/>
        <a:p>
          <a:endParaRPr lang="en-US"/>
        </a:p>
      </dgm:t>
    </dgm:pt>
    <dgm:pt modelId="{4033BBA3-5E1C-4A90-98CD-0715B5CD93E7}" type="sibTrans" cxnId="{2DB1BED0-9611-4B15-B9CC-00D43C800BA5}">
      <dgm:prSet/>
      <dgm:spPr/>
      <dgm:t>
        <a:bodyPr/>
        <a:lstStyle/>
        <a:p>
          <a:endParaRPr lang="en-US"/>
        </a:p>
      </dgm:t>
    </dgm:pt>
    <dgm:pt modelId="{D35DAA08-0408-4B18-8F19-DD3B3D554DC0}">
      <dgm:prSet/>
      <dgm:spPr/>
      <dgm:t>
        <a:bodyPr/>
        <a:lstStyle/>
        <a:p>
          <a:r>
            <a:rPr lang="en-AU"/>
            <a:t>2x Tasks</a:t>
          </a:r>
          <a:endParaRPr lang="en-US"/>
        </a:p>
      </dgm:t>
    </dgm:pt>
    <dgm:pt modelId="{B7AF7C2C-6A96-4BDF-B9A6-3850786D5D76}" type="parTrans" cxnId="{462B58E7-7CF8-4115-B478-89CE2F75D5A5}">
      <dgm:prSet/>
      <dgm:spPr/>
      <dgm:t>
        <a:bodyPr/>
        <a:lstStyle/>
        <a:p>
          <a:endParaRPr lang="en-US"/>
        </a:p>
      </dgm:t>
    </dgm:pt>
    <dgm:pt modelId="{A944268A-65B9-48F5-9FE8-6355D1BECFED}" type="sibTrans" cxnId="{462B58E7-7CF8-4115-B478-89CE2F75D5A5}">
      <dgm:prSet/>
      <dgm:spPr/>
      <dgm:t>
        <a:bodyPr/>
        <a:lstStyle/>
        <a:p>
          <a:endParaRPr lang="en-US"/>
        </a:p>
      </dgm:t>
    </dgm:pt>
    <dgm:pt modelId="{F569C1DA-53A7-4BFF-B0F7-2899155E1F6C}">
      <dgm:prSet/>
      <dgm:spPr/>
      <dgm:t>
        <a:bodyPr/>
        <a:lstStyle/>
        <a:p>
          <a:r>
            <a:rPr lang="en-AU"/>
            <a:t>2x RAG Tools</a:t>
          </a:r>
          <a:endParaRPr lang="en-US"/>
        </a:p>
      </dgm:t>
    </dgm:pt>
    <dgm:pt modelId="{8738EC0F-0777-4941-B886-D46878540388}" type="parTrans" cxnId="{5D19DCA2-647C-40DE-952A-415D52ADEF24}">
      <dgm:prSet/>
      <dgm:spPr/>
      <dgm:t>
        <a:bodyPr/>
        <a:lstStyle/>
        <a:p>
          <a:endParaRPr lang="en-US"/>
        </a:p>
      </dgm:t>
    </dgm:pt>
    <dgm:pt modelId="{22E4E031-547A-40ED-8233-4398E50921B0}" type="sibTrans" cxnId="{5D19DCA2-647C-40DE-952A-415D52ADEF24}">
      <dgm:prSet/>
      <dgm:spPr/>
      <dgm:t>
        <a:bodyPr/>
        <a:lstStyle/>
        <a:p>
          <a:endParaRPr lang="en-US"/>
        </a:p>
      </dgm:t>
    </dgm:pt>
    <dgm:pt modelId="{C8923DAF-79D6-4301-9EED-57AFE5C73755}">
      <dgm:prSet/>
      <dgm:spPr/>
      <dgm:t>
        <a:bodyPr/>
        <a:lstStyle/>
        <a:p>
          <a:r>
            <a:rPr lang="en-AU" dirty="0" err="1"/>
            <a:t>MarketCrew</a:t>
          </a:r>
          <a:endParaRPr lang="en-US" dirty="0"/>
        </a:p>
      </dgm:t>
    </dgm:pt>
    <dgm:pt modelId="{C8A226D0-BAB7-429A-809B-E5797EF6789D}" type="parTrans" cxnId="{61A5DB3D-026D-486A-9B58-B557C0436323}">
      <dgm:prSet/>
      <dgm:spPr/>
      <dgm:t>
        <a:bodyPr/>
        <a:lstStyle/>
        <a:p>
          <a:endParaRPr lang="en-US"/>
        </a:p>
      </dgm:t>
    </dgm:pt>
    <dgm:pt modelId="{AD347DD8-11D0-4C11-B7E8-6079C2EC9F12}" type="sibTrans" cxnId="{61A5DB3D-026D-486A-9B58-B557C0436323}">
      <dgm:prSet/>
      <dgm:spPr/>
      <dgm:t>
        <a:bodyPr/>
        <a:lstStyle/>
        <a:p>
          <a:endParaRPr lang="en-US"/>
        </a:p>
      </dgm:t>
    </dgm:pt>
    <dgm:pt modelId="{640BC209-22DB-4903-B8D1-513ED0C8FF72}">
      <dgm:prSet/>
      <dgm:spPr/>
      <dgm:t>
        <a:bodyPr/>
        <a:lstStyle/>
        <a:p>
          <a:r>
            <a:rPr lang="en-AU"/>
            <a:t>1x Agent</a:t>
          </a:r>
          <a:endParaRPr lang="en-US"/>
        </a:p>
      </dgm:t>
    </dgm:pt>
    <dgm:pt modelId="{AAA5BCDA-EFB7-4723-920A-37D282EC39EA}" type="parTrans" cxnId="{55B6637F-642E-42DD-B701-F96CDC986F7A}">
      <dgm:prSet/>
      <dgm:spPr/>
      <dgm:t>
        <a:bodyPr/>
        <a:lstStyle/>
        <a:p>
          <a:endParaRPr lang="en-US"/>
        </a:p>
      </dgm:t>
    </dgm:pt>
    <dgm:pt modelId="{120FBB2D-32FF-4CA4-A338-63E18AB848CA}" type="sibTrans" cxnId="{55B6637F-642E-42DD-B701-F96CDC986F7A}">
      <dgm:prSet/>
      <dgm:spPr/>
      <dgm:t>
        <a:bodyPr/>
        <a:lstStyle/>
        <a:p>
          <a:endParaRPr lang="en-US"/>
        </a:p>
      </dgm:t>
    </dgm:pt>
    <dgm:pt modelId="{67AB5888-213D-4ADA-910F-3A1427203B90}">
      <dgm:prSet/>
      <dgm:spPr/>
      <dgm:t>
        <a:bodyPr/>
        <a:lstStyle/>
        <a:p>
          <a:r>
            <a:rPr lang="en-AU"/>
            <a:t>1x Tasks</a:t>
          </a:r>
          <a:endParaRPr lang="en-US"/>
        </a:p>
      </dgm:t>
    </dgm:pt>
    <dgm:pt modelId="{69F4F1C7-D682-48EE-B963-827AC6DC296E}" type="parTrans" cxnId="{08CED297-2C6F-43D4-8B39-B946BD0CD020}">
      <dgm:prSet/>
      <dgm:spPr/>
      <dgm:t>
        <a:bodyPr/>
        <a:lstStyle/>
        <a:p>
          <a:endParaRPr lang="en-US"/>
        </a:p>
      </dgm:t>
    </dgm:pt>
    <dgm:pt modelId="{CB470A15-6327-4B13-B8D0-69A059F52E54}" type="sibTrans" cxnId="{08CED297-2C6F-43D4-8B39-B946BD0CD020}">
      <dgm:prSet/>
      <dgm:spPr/>
      <dgm:t>
        <a:bodyPr/>
        <a:lstStyle/>
        <a:p>
          <a:endParaRPr lang="en-US"/>
        </a:p>
      </dgm:t>
    </dgm:pt>
    <dgm:pt modelId="{67AB7BA4-A821-478B-9B0B-E73BA2C40F49}">
      <dgm:prSet/>
      <dgm:spPr/>
      <dgm:t>
        <a:bodyPr/>
        <a:lstStyle/>
        <a:p>
          <a:r>
            <a:rPr lang="en-AU" dirty="0"/>
            <a:t>1x RAG Tool</a:t>
          </a:r>
          <a:endParaRPr lang="en-US" dirty="0"/>
        </a:p>
      </dgm:t>
    </dgm:pt>
    <dgm:pt modelId="{EFCE6432-6048-4EF8-9C3D-44C766569187}" type="parTrans" cxnId="{A107F3EB-1644-41DC-B59A-46C302EE7291}">
      <dgm:prSet/>
      <dgm:spPr/>
      <dgm:t>
        <a:bodyPr/>
        <a:lstStyle/>
        <a:p>
          <a:endParaRPr lang="en-US"/>
        </a:p>
      </dgm:t>
    </dgm:pt>
    <dgm:pt modelId="{8B796802-8C85-4E2A-B092-CB9D95C822D0}" type="sibTrans" cxnId="{A107F3EB-1644-41DC-B59A-46C302EE7291}">
      <dgm:prSet/>
      <dgm:spPr/>
      <dgm:t>
        <a:bodyPr/>
        <a:lstStyle/>
        <a:p>
          <a:endParaRPr lang="en-US"/>
        </a:p>
      </dgm:t>
    </dgm:pt>
    <dgm:pt modelId="{FA24D13E-6729-4E6C-9D4C-279BE06E28C9}">
      <dgm:prSet/>
      <dgm:spPr/>
      <dgm:t>
        <a:bodyPr/>
        <a:lstStyle/>
        <a:p>
          <a:r>
            <a:rPr lang="en-AU"/>
            <a:t>InvestmentCrew</a:t>
          </a:r>
          <a:endParaRPr lang="en-US"/>
        </a:p>
      </dgm:t>
    </dgm:pt>
    <dgm:pt modelId="{46AA3ED6-93E2-45DD-8C2C-BB87E54EE624}" type="parTrans" cxnId="{387D6E23-E288-46D6-ADC8-DAF8D53F3B02}">
      <dgm:prSet/>
      <dgm:spPr/>
      <dgm:t>
        <a:bodyPr/>
        <a:lstStyle/>
        <a:p>
          <a:endParaRPr lang="en-US"/>
        </a:p>
      </dgm:t>
    </dgm:pt>
    <dgm:pt modelId="{F0DF99C3-61B3-4AE5-A03E-3A072DCC239F}" type="sibTrans" cxnId="{387D6E23-E288-46D6-ADC8-DAF8D53F3B02}">
      <dgm:prSet/>
      <dgm:spPr/>
      <dgm:t>
        <a:bodyPr/>
        <a:lstStyle/>
        <a:p>
          <a:endParaRPr lang="en-US"/>
        </a:p>
      </dgm:t>
    </dgm:pt>
    <dgm:pt modelId="{2377132F-3161-42DA-A375-5F9837682398}">
      <dgm:prSet/>
      <dgm:spPr/>
      <dgm:t>
        <a:bodyPr/>
        <a:lstStyle/>
        <a:p>
          <a:r>
            <a:rPr lang="en-AU"/>
            <a:t>6x Agent</a:t>
          </a:r>
          <a:endParaRPr lang="en-US"/>
        </a:p>
      </dgm:t>
    </dgm:pt>
    <dgm:pt modelId="{410DA80E-72A9-4F6E-B31D-EA4B377E0B40}" type="parTrans" cxnId="{57D46C2C-3405-4E15-BF81-999D3BE9B34B}">
      <dgm:prSet/>
      <dgm:spPr/>
      <dgm:t>
        <a:bodyPr/>
        <a:lstStyle/>
        <a:p>
          <a:endParaRPr lang="en-US"/>
        </a:p>
      </dgm:t>
    </dgm:pt>
    <dgm:pt modelId="{AB87E8FB-CB7F-49FC-96BA-C350D843E9A1}" type="sibTrans" cxnId="{57D46C2C-3405-4E15-BF81-999D3BE9B34B}">
      <dgm:prSet/>
      <dgm:spPr/>
      <dgm:t>
        <a:bodyPr/>
        <a:lstStyle/>
        <a:p>
          <a:endParaRPr lang="en-US"/>
        </a:p>
      </dgm:t>
    </dgm:pt>
    <dgm:pt modelId="{4883E0EE-0301-479D-B9E8-68F3BE8199C3}">
      <dgm:prSet/>
      <dgm:spPr/>
      <dgm:t>
        <a:bodyPr/>
        <a:lstStyle/>
        <a:p>
          <a:r>
            <a:rPr lang="en-AU"/>
            <a:t>11x Tasks</a:t>
          </a:r>
          <a:endParaRPr lang="en-US"/>
        </a:p>
      </dgm:t>
    </dgm:pt>
    <dgm:pt modelId="{A41B2CE9-9D67-48EA-8A24-68A17991D85A}" type="parTrans" cxnId="{4EC34CBF-F8AA-40C5-9535-9A554B4B8D85}">
      <dgm:prSet/>
      <dgm:spPr/>
      <dgm:t>
        <a:bodyPr/>
        <a:lstStyle/>
        <a:p>
          <a:endParaRPr lang="en-US"/>
        </a:p>
      </dgm:t>
    </dgm:pt>
    <dgm:pt modelId="{908A6269-E79E-427A-8A61-1297FBE30BF2}" type="sibTrans" cxnId="{4EC34CBF-F8AA-40C5-9535-9A554B4B8D85}">
      <dgm:prSet/>
      <dgm:spPr/>
      <dgm:t>
        <a:bodyPr/>
        <a:lstStyle/>
        <a:p>
          <a:endParaRPr lang="en-US"/>
        </a:p>
      </dgm:t>
    </dgm:pt>
    <dgm:pt modelId="{74084006-88CB-4806-9102-EEC68A410EEC}">
      <dgm:prSet/>
      <dgm:spPr/>
      <dgm:t>
        <a:bodyPr/>
        <a:lstStyle/>
        <a:p>
          <a:r>
            <a:rPr lang="en-AU"/>
            <a:t>9x RAG Tools</a:t>
          </a:r>
          <a:endParaRPr lang="en-US"/>
        </a:p>
      </dgm:t>
    </dgm:pt>
    <dgm:pt modelId="{49987497-27DF-4174-83CA-6F016FCA105E}" type="parTrans" cxnId="{ED726F4F-A755-4BB6-A202-E9526574137E}">
      <dgm:prSet/>
      <dgm:spPr/>
      <dgm:t>
        <a:bodyPr/>
        <a:lstStyle/>
        <a:p>
          <a:endParaRPr lang="en-US"/>
        </a:p>
      </dgm:t>
    </dgm:pt>
    <dgm:pt modelId="{E35CE60A-4C14-4CF8-B58F-7536CAC3CCBF}" type="sibTrans" cxnId="{ED726F4F-A755-4BB6-A202-E9526574137E}">
      <dgm:prSet/>
      <dgm:spPr/>
      <dgm:t>
        <a:bodyPr/>
        <a:lstStyle/>
        <a:p>
          <a:endParaRPr lang="en-US"/>
        </a:p>
      </dgm:t>
    </dgm:pt>
    <dgm:pt modelId="{B6A2A9F2-ABD7-4CB5-A59D-06298B00FB8E}">
      <dgm:prSet/>
      <dgm:spPr/>
      <dgm:t>
        <a:bodyPr/>
        <a:lstStyle/>
        <a:p>
          <a:r>
            <a:rPr lang="en-AU"/>
            <a:t>ComparisonCrew</a:t>
          </a:r>
          <a:endParaRPr lang="en-US"/>
        </a:p>
      </dgm:t>
    </dgm:pt>
    <dgm:pt modelId="{68626928-F0BE-48FA-93AB-A54B31846226}" type="parTrans" cxnId="{92CECA43-C32C-4557-A5C8-3118317B48DE}">
      <dgm:prSet/>
      <dgm:spPr/>
      <dgm:t>
        <a:bodyPr/>
        <a:lstStyle/>
        <a:p>
          <a:endParaRPr lang="en-US"/>
        </a:p>
      </dgm:t>
    </dgm:pt>
    <dgm:pt modelId="{B074709B-9562-4756-8EF3-BB64EF37B73B}" type="sibTrans" cxnId="{92CECA43-C32C-4557-A5C8-3118317B48DE}">
      <dgm:prSet/>
      <dgm:spPr/>
      <dgm:t>
        <a:bodyPr/>
        <a:lstStyle/>
        <a:p>
          <a:endParaRPr lang="en-US"/>
        </a:p>
      </dgm:t>
    </dgm:pt>
    <dgm:pt modelId="{1CBEAC22-C587-4CA9-B10D-D7EFF76701CB}">
      <dgm:prSet/>
      <dgm:spPr/>
      <dgm:t>
        <a:bodyPr/>
        <a:lstStyle/>
        <a:p>
          <a:r>
            <a:rPr lang="en-AU"/>
            <a:t>3x Agent, incl. txt2speech</a:t>
          </a:r>
          <a:endParaRPr lang="en-US"/>
        </a:p>
      </dgm:t>
    </dgm:pt>
    <dgm:pt modelId="{17AA10D7-9962-4E59-BF54-06022193068C}" type="parTrans" cxnId="{F9A82B49-BC4F-45C7-AF52-96B5E511812B}">
      <dgm:prSet/>
      <dgm:spPr/>
      <dgm:t>
        <a:bodyPr/>
        <a:lstStyle/>
        <a:p>
          <a:endParaRPr lang="en-US"/>
        </a:p>
      </dgm:t>
    </dgm:pt>
    <dgm:pt modelId="{871840A1-878C-484C-8568-E0B09B3C7112}" type="sibTrans" cxnId="{F9A82B49-BC4F-45C7-AF52-96B5E511812B}">
      <dgm:prSet/>
      <dgm:spPr/>
      <dgm:t>
        <a:bodyPr/>
        <a:lstStyle/>
        <a:p>
          <a:endParaRPr lang="en-US"/>
        </a:p>
      </dgm:t>
    </dgm:pt>
    <dgm:pt modelId="{5CDC0386-8D36-43C0-9E0A-75F8D7E19D53}">
      <dgm:prSet/>
      <dgm:spPr/>
      <dgm:t>
        <a:bodyPr/>
        <a:lstStyle/>
        <a:p>
          <a:r>
            <a:rPr lang="en-AU"/>
            <a:t>3x Tasks</a:t>
          </a:r>
          <a:endParaRPr lang="en-US"/>
        </a:p>
      </dgm:t>
    </dgm:pt>
    <dgm:pt modelId="{2A892DD6-EEFF-480A-9ED7-1D2121C72B25}" type="parTrans" cxnId="{62008F06-6539-4961-BC96-29E0CEA32E2C}">
      <dgm:prSet/>
      <dgm:spPr/>
      <dgm:t>
        <a:bodyPr/>
        <a:lstStyle/>
        <a:p>
          <a:endParaRPr lang="en-US"/>
        </a:p>
      </dgm:t>
    </dgm:pt>
    <dgm:pt modelId="{574EF915-7991-412A-81CB-BF272D8FDE7A}" type="sibTrans" cxnId="{62008F06-6539-4961-BC96-29E0CEA32E2C}">
      <dgm:prSet/>
      <dgm:spPr/>
      <dgm:t>
        <a:bodyPr/>
        <a:lstStyle/>
        <a:p>
          <a:endParaRPr lang="en-US"/>
        </a:p>
      </dgm:t>
    </dgm:pt>
    <dgm:pt modelId="{935AA362-F4F8-4A17-8FEE-4C2A899408EB}">
      <dgm:prSet/>
      <dgm:spPr/>
      <dgm:t>
        <a:bodyPr/>
        <a:lstStyle/>
        <a:p>
          <a:r>
            <a:rPr lang="en-AU"/>
            <a:t>3x RAG Tools</a:t>
          </a:r>
          <a:endParaRPr lang="en-US"/>
        </a:p>
      </dgm:t>
    </dgm:pt>
    <dgm:pt modelId="{C11659A5-0879-4A45-AF79-41BE2D76F3FD}" type="parTrans" cxnId="{46D50020-3A70-437C-A2FB-FB27A9028462}">
      <dgm:prSet/>
      <dgm:spPr/>
      <dgm:t>
        <a:bodyPr/>
        <a:lstStyle/>
        <a:p>
          <a:endParaRPr lang="en-US"/>
        </a:p>
      </dgm:t>
    </dgm:pt>
    <dgm:pt modelId="{B763D167-4594-4437-BEE1-31B1C9D71502}" type="sibTrans" cxnId="{46D50020-3A70-437C-A2FB-FB27A9028462}">
      <dgm:prSet/>
      <dgm:spPr/>
      <dgm:t>
        <a:bodyPr/>
        <a:lstStyle/>
        <a:p>
          <a:endParaRPr lang="en-US"/>
        </a:p>
      </dgm:t>
    </dgm:pt>
    <dgm:pt modelId="{C2C7E991-19CE-44E5-82D9-733A459796D3}" type="pres">
      <dgm:prSet presAssocID="{C583C0B7-BCD3-4EFE-B9C3-E785AB3A3FEF}" presName="Name0" presStyleCnt="0">
        <dgm:presLayoutVars>
          <dgm:dir/>
          <dgm:resizeHandles val="exact"/>
        </dgm:presLayoutVars>
      </dgm:prSet>
      <dgm:spPr/>
    </dgm:pt>
    <dgm:pt modelId="{2B9F6E0F-0348-4180-8EAD-D467DFF3BA56}" type="pres">
      <dgm:prSet presAssocID="{67E8FFC2-1973-4142-8940-92EC6C4253BB}" presName="node" presStyleLbl="node1" presStyleIdx="0" presStyleCnt="4">
        <dgm:presLayoutVars>
          <dgm:bulletEnabled val="1"/>
        </dgm:presLayoutVars>
      </dgm:prSet>
      <dgm:spPr/>
    </dgm:pt>
    <dgm:pt modelId="{67E1010E-060D-4287-B67A-169B79CC7E3B}" type="pres">
      <dgm:prSet presAssocID="{6444CDD6-6557-49F1-A388-3B87E1A147A9}" presName="sibTrans" presStyleLbl="sibTrans1D1" presStyleIdx="0" presStyleCnt="3"/>
      <dgm:spPr/>
    </dgm:pt>
    <dgm:pt modelId="{3CC2FB59-D72D-479E-9221-BA80AB5FD6C8}" type="pres">
      <dgm:prSet presAssocID="{6444CDD6-6557-49F1-A388-3B87E1A147A9}" presName="connectorText" presStyleLbl="sibTrans1D1" presStyleIdx="0" presStyleCnt="3"/>
      <dgm:spPr/>
    </dgm:pt>
    <dgm:pt modelId="{4FFA1D2A-1903-41C4-8655-DD2D8B15C861}" type="pres">
      <dgm:prSet presAssocID="{C8923DAF-79D6-4301-9EED-57AFE5C73755}" presName="node" presStyleLbl="node1" presStyleIdx="1" presStyleCnt="4">
        <dgm:presLayoutVars>
          <dgm:bulletEnabled val="1"/>
        </dgm:presLayoutVars>
      </dgm:prSet>
      <dgm:spPr/>
    </dgm:pt>
    <dgm:pt modelId="{F5119D61-7EF9-4E19-9A15-A140DAD002FD}" type="pres">
      <dgm:prSet presAssocID="{AD347DD8-11D0-4C11-B7E8-6079C2EC9F12}" presName="sibTrans" presStyleLbl="sibTrans1D1" presStyleIdx="1" presStyleCnt="3"/>
      <dgm:spPr/>
    </dgm:pt>
    <dgm:pt modelId="{CFC6AC0D-C50A-4B7D-8000-6884382F17D2}" type="pres">
      <dgm:prSet presAssocID="{AD347DD8-11D0-4C11-B7E8-6079C2EC9F12}" presName="connectorText" presStyleLbl="sibTrans1D1" presStyleIdx="1" presStyleCnt="3"/>
      <dgm:spPr/>
    </dgm:pt>
    <dgm:pt modelId="{12CCD84E-DC0F-4A17-B692-289ABC5F50D4}" type="pres">
      <dgm:prSet presAssocID="{FA24D13E-6729-4E6C-9D4C-279BE06E28C9}" presName="node" presStyleLbl="node1" presStyleIdx="2" presStyleCnt="4">
        <dgm:presLayoutVars>
          <dgm:bulletEnabled val="1"/>
        </dgm:presLayoutVars>
      </dgm:prSet>
      <dgm:spPr/>
    </dgm:pt>
    <dgm:pt modelId="{9EE8F52C-01F7-4BCC-83AF-56DA66927548}" type="pres">
      <dgm:prSet presAssocID="{F0DF99C3-61B3-4AE5-A03E-3A072DCC239F}" presName="sibTrans" presStyleLbl="sibTrans1D1" presStyleIdx="2" presStyleCnt="3"/>
      <dgm:spPr/>
    </dgm:pt>
    <dgm:pt modelId="{6C92EDD6-0CDF-41C7-9D79-31B121766EE5}" type="pres">
      <dgm:prSet presAssocID="{F0DF99C3-61B3-4AE5-A03E-3A072DCC239F}" presName="connectorText" presStyleLbl="sibTrans1D1" presStyleIdx="2" presStyleCnt="3"/>
      <dgm:spPr/>
    </dgm:pt>
    <dgm:pt modelId="{0F7CA04D-BD76-4E8D-AA07-659CC1AE110C}" type="pres">
      <dgm:prSet presAssocID="{B6A2A9F2-ABD7-4CB5-A59D-06298B00FB8E}" presName="node" presStyleLbl="node1" presStyleIdx="3" presStyleCnt="4">
        <dgm:presLayoutVars>
          <dgm:bulletEnabled val="1"/>
        </dgm:presLayoutVars>
      </dgm:prSet>
      <dgm:spPr/>
    </dgm:pt>
  </dgm:ptLst>
  <dgm:cxnLst>
    <dgm:cxn modelId="{FFCC0704-3C2E-4898-859D-059E6CECEC02}" srcId="{C583C0B7-BCD3-4EFE-B9C3-E785AB3A3FEF}" destId="{67E8FFC2-1973-4142-8940-92EC6C4253BB}" srcOrd="0" destOrd="0" parTransId="{28583EC8-5A0C-4DC5-B2B4-18F64FD70466}" sibTransId="{6444CDD6-6557-49F1-A388-3B87E1A147A9}"/>
    <dgm:cxn modelId="{62008F06-6539-4961-BC96-29E0CEA32E2C}" srcId="{B6A2A9F2-ABD7-4CB5-A59D-06298B00FB8E}" destId="{5CDC0386-8D36-43C0-9E0A-75F8D7E19D53}" srcOrd="1" destOrd="0" parTransId="{2A892DD6-EEFF-480A-9ED7-1D2121C72B25}" sibTransId="{574EF915-7991-412A-81CB-BF272D8FDE7A}"/>
    <dgm:cxn modelId="{8F686318-9EC8-4320-9E78-C6E7296B5DDA}" type="presOf" srcId="{4883E0EE-0301-479D-B9E8-68F3BE8199C3}" destId="{12CCD84E-DC0F-4A17-B692-289ABC5F50D4}" srcOrd="0" destOrd="2" presId="urn:microsoft.com/office/officeart/2005/8/layout/bProcess3"/>
    <dgm:cxn modelId="{A140001B-55E2-4C8A-AD10-DF87FBA7C142}" type="presOf" srcId="{67E8FFC2-1973-4142-8940-92EC6C4253BB}" destId="{2B9F6E0F-0348-4180-8EAD-D467DFF3BA56}" srcOrd="0" destOrd="0" presId="urn:microsoft.com/office/officeart/2005/8/layout/bProcess3"/>
    <dgm:cxn modelId="{E6C5461B-D852-492C-8412-F7F606A6C85C}" type="presOf" srcId="{F569C1DA-53A7-4BFF-B0F7-2899155E1F6C}" destId="{2B9F6E0F-0348-4180-8EAD-D467DFF3BA56}" srcOrd="0" destOrd="3" presId="urn:microsoft.com/office/officeart/2005/8/layout/bProcess3"/>
    <dgm:cxn modelId="{46D50020-3A70-437C-A2FB-FB27A9028462}" srcId="{B6A2A9F2-ABD7-4CB5-A59D-06298B00FB8E}" destId="{935AA362-F4F8-4A17-8FEE-4C2A899408EB}" srcOrd="2" destOrd="0" parTransId="{C11659A5-0879-4A45-AF79-41BE2D76F3FD}" sibTransId="{B763D167-4594-4437-BEE1-31B1C9D71502}"/>
    <dgm:cxn modelId="{387D6E23-E288-46D6-ADC8-DAF8D53F3B02}" srcId="{C583C0B7-BCD3-4EFE-B9C3-E785AB3A3FEF}" destId="{FA24D13E-6729-4E6C-9D4C-279BE06E28C9}" srcOrd="2" destOrd="0" parTransId="{46AA3ED6-93E2-45DD-8C2C-BB87E54EE624}" sibTransId="{F0DF99C3-61B3-4AE5-A03E-3A072DCC239F}"/>
    <dgm:cxn modelId="{57D46C2C-3405-4E15-BF81-999D3BE9B34B}" srcId="{FA24D13E-6729-4E6C-9D4C-279BE06E28C9}" destId="{2377132F-3161-42DA-A375-5F9837682398}" srcOrd="0" destOrd="0" parTransId="{410DA80E-72A9-4F6E-B31D-EA4B377E0B40}" sibTransId="{AB87E8FB-CB7F-49FC-96BA-C350D843E9A1}"/>
    <dgm:cxn modelId="{11243D2D-8606-4136-8FE6-6B41EED0D535}" type="presOf" srcId="{D35DAA08-0408-4B18-8F19-DD3B3D554DC0}" destId="{2B9F6E0F-0348-4180-8EAD-D467DFF3BA56}" srcOrd="0" destOrd="2" presId="urn:microsoft.com/office/officeart/2005/8/layout/bProcess3"/>
    <dgm:cxn modelId="{B6864C39-484E-420B-8548-7CDB9A1CA9B9}" type="presOf" srcId="{AD347DD8-11D0-4C11-B7E8-6079C2EC9F12}" destId="{F5119D61-7EF9-4E19-9A15-A140DAD002FD}" srcOrd="0" destOrd="0" presId="urn:microsoft.com/office/officeart/2005/8/layout/bProcess3"/>
    <dgm:cxn modelId="{61A5DB3D-026D-486A-9B58-B557C0436323}" srcId="{C583C0B7-BCD3-4EFE-B9C3-E785AB3A3FEF}" destId="{C8923DAF-79D6-4301-9EED-57AFE5C73755}" srcOrd="1" destOrd="0" parTransId="{C8A226D0-BAB7-429A-809B-E5797EF6789D}" sibTransId="{AD347DD8-11D0-4C11-B7E8-6079C2EC9F12}"/>
    <dgm:cxn modelId="{9A9DA85D-291A-4CC6-8076-605C0742A0DB}" type="presOf" srcId="{6444CDD6-6557-49F1-A388-3B87E1A147A9}" destId="{3CC2FB59-D72D-479E-9221-BA80AB5FD6C8}" srcOrd="1" destOrd="0" presId="urn:microsoft.com/office/officeart/2005/8/layout/bProcess3"/>
    <dgm:cxn modelId="{8BDBE460-7565-4141-A4A1-E2A14E3736F4}" type="presOf" srcId="{640BC209-22DB-4903-B8D1-513ED0C8FF72}" destId="{4FFA1D2A-1903-41C4-8655-DD2D8B15C861}" srcOrd="0" destOrd="1" presId="urn:microsoft.com/office/officeart/2005/8/layout/bProcess3"/>
    <dgm:cxn modelId="{92CECA43-C32C-4557-A5C8-3118317B48DE}" srcId="{C583C0B7-BCD3-4EFE-B9C3-E785AB3A3FEF}" destId="{B6A2A9F2-ABD7-4CB5-A59D-06298B00FB8E}" srcOrd="3" destOrd="0" parTransId="{68626928-F0BE-48FA-93AB-A54B31846226}" sibTransId="{B074709B-9562-4756-8EF3-BB64EF37B73B}"/>
    <dgm:cxn modelId="{F9A82B49-BC4F-45C7-AF52-96B5E511812B}" srcId="{B6A2A9F2-ABD7-4CB5-A59D-06298B00FB8E}" destId="{1CBEAC22-C587-4CA9-B10D-D7EFF76701CB}" srcOrd="0" destOrd="0" parTransId="{17AA10D7-9962-4E59-BF54-06022193068C}" sibTransId="{871840A1-878C-484C-8568-E0B09B3C7112}"/>
    <dgm:cxn modelId="{3282C24A-E7BC-4FCF-98A6-DD3EF74DA89B}" type="presOf" srcId="{74084006-88CB-4806-9102-EEC68A410EEC}" destId="{12CCD84E-DC0F-4A17-B692-289ABC5F50D4}" srcOrd="0" destOrd="3" presId="urn:microsoft.com/office/officeart/2005/8/layout/bProcess3"/>
    <dgm:cxn modelId="{ED726F4F-A755-4BB6-A202-E9526574137E}" srcId="{FA24D13E-6729-4E6C-9D4C-279BE06E28C9}" destId="{74084006-88CB-4806-9102-EEC68A410EEC}" srcOrd="2" destOrd="0" parTransId="{49987497-27DF-4174-83CA-6F016FCA105E}" sibTransId="{E35CE60A-4C14-4CF8-B58F-7536CAC3CCBF}"/>
    <dgm:cxn modelId="{83741551-DB43-4351-8050-20273B070B1E}" type="presOf" srcId="{67AB5888-213D-4ADA-910F-3A1427203B90}" destId="{4FFA1D2A-1903-41C4-8655-DD2D8B15C861}" srcOrd="0" destOrd="2" presId="urn:microsoft.com/office/officeart/2005/8/layout/bProcess3"/>
    <dgm:cxn modelId="{71EA1E78-185E-4959-BC3F-8BAA65E2B55D}" type="presOf" srcId="{C583C0B7-BCD3-4EFE-B9C3-E785AB3A3FEF}" destId="{C2C7E991-19CE-44E5-82D9-733A459796D3}" srcOrd="0" destOrd="0" presId="urn:microsoft.com/office/officeart/2005/8/layout/bProcess3"/>
    <dgm:cxn modelId="{235B437C-E5A5-4466-ABD9-A6FFD3F090C1}" type="presOf" srcId="{6444CDD6-6557-49F1-A388-3B87E1A147A9}" destId="{67E1010E-060D-4287-B67A-169B79CC7E3B}" srcOrd="0" destOrd="0" presId="urn:microsoft.com/office/officeart/2005/8/layout/bProcess3"/>
    <dgm:cxn modelId="{55B6637F-642E-42DD-B701-F96CDC986F7A}" srcId="{C8923DAF-79D6-4301-9EED-57AFE5C73755}" destId="{640BC209-22DB-4903-B8D1-513ED0C8FF72}" srcOrd="0" destOrd="0" parTransId="{AAA5BCDA-EFB7-4723-920A-37D282EC39EA}" sibTransId="{120FBB2D-32FF-4CA4-A338-63E18AB848CA}"/>
    <dgm:cxn modelId="{FA4AD785-39D1-462B-A53E-0140511E772F}" type="presOf" srcId="{AD347DD8-11D0-4C11-B7E8-6079C2EC9F12}" destId="{CFC6AC0D-C50A-4B7D-8000-6884382F17D2}" srcOrd="1" destOrd="0" presId="urn:microsoft.com/office/officeart/2005/8/layout/bProcess3"/>
    <dgm:cxn modelId="{59DF278A-F7D0-4E86-B7E8-1F8377CAF3EA}" type="presOf" srcId="{F0DF99C3-61B3-4AE5-A03E-3A072DCC239F}" destId="{9EE8F52C-01F7-4BCC-83AF-56DA66927548}" srcOrd="0" destOrd="0" presId="urn:microsoft.com/office/officeart/2005/8/layout/bProcess3"/>
    <dgm:cxn modelId="{0E3BEE96-EB75-4D77-837D-EE91CF2B9D0C}" type="presOf" srcId="{A2AEF217-20AE-4EF6-8A5C-ACF57B79BBE4}" destId="{2B9F6E0F-0348-4180-8EAD-D467DFF3BA56}" srcOrd="0" destOrd="1" presId="urn:microsoft.com/office/officeart/2005/8/layout/bProcess3"/>
    <dgm:cxn modelId="{08CED297-2C6F-43D4-8B39-B946BD0CD020}" srcId="{C8923DAF-79D6-4301-9EED-57AFE5C73755}" destId="{67AB5888-213D-4ADA-910F-3A1427203B90}" srcOrd="1" destOrd="0" parTransId="{69F4F1C7-D682-48EE-B963-827AC6DC296E}" sibTransId="{CB470A15-6327-4B13-B8D0-69A059F52E54}"/>
    <dgm:cxn modelId="{0F49229A-4413-472E-BDC8-1BD3E9AB6107}" type="presOf" srcId="{1CBEAC22-C587-4CA9-B10D-D7EFF76701CB}" destId="{0F7CA04D-BD76-4E8D-AA07-659CC1AE110C}" srcOrd="0" destOrd="1" presId="urn:microsoft.com/office/officeart/2005/8/layout/bProcess3"/>
    <dgm:cxn modelId="{0DD777A2-153B-43F2-BE72-FC656F7CECBE}" type="presOf" srcId="{935AA362-F4F8-4A17-8FEE-4C2A899408EB}" destId="{0F7CA04D-BD76-4E8D-AA07-659CC1AE110C}" srcOrd="0" destOrd="3" presId="urn:microsoft.com/office/officeart/2005/8/layout/bProcess3"/>
    <dgm:cxn modelId="{5D19DCA2-647C-40DE-952A-415D52ADEF24}" srcId="{67E8FFC2-1973-4142-8940-92EC6C4253BB}" destId="{F569C1DA-53A7-4BFF-B0F7-2899155E1F6C}" srcOrd="2" destOrd="0" parTransId="{8738EC0F-0777-4941-B886-D46878540388}" sibTransId="{22E4E031-547A-40ED-8233-4398E50921B0}"/>
    <dgm:cxn modelId="{D3B239A6-1ED8-46F7-A0AC-703C06C5857D}" type="presOf" srcId="{C8923DAF-79D6-4301-9EED-57AFE5C73755}" destId="{4FFA1D2A-1903-41C4-8655-DD2D8B15C861}" srcOrd="0" destOrd="0" presId="urn:microsoft.com/office/officeart/2005/8/layout/bProcess3"/>
    <dgm:cxn modelId="{7D87FAA7-D158-4FFC-98CE-0450D6A45B87}" type="presOf" srcId="{B6A2A9F2-ABD7-4CB5-A59D-06298B00FB8E}" destId="{0F7CA04D-BD76-4E8D-AA07-659CC1AE110C}" srcOrd="0" destOrd="0" presId="urn:microsoft.com/office/officeart/2005/8/layout/bProcess3"/>
    <dgm:cxn modelId="{F04A84AE-C30D-411F-81E7-0BCAD06E6F51}" type="presOf" srcId="{2377132F-3161-42DA-A375-5F9837682398}" destId="{12CCD84E-DC0F-4A17-B692-289ABC5F50D4}" srcOrd="0" destOrd="1" presId="urn:microsoft.com/office/officeart/2005/8/layout/bProcess3"/>
    <dgm:cxn modelId="{2064EDB9-D95F-4E8C-9BF6-5861EE62D527}" type="presOf" srcId="{5CDC0386-8D36-43C0-9E0A-75F8D7E19D53}" destId="{0F7CA04D-BD76-4E8D-AA07-659CC1AE110C}" srcOrd="0" destOrd="2" presId="urn:microsoft.com/office/officeart/2005/8/layout/bProcess3"/>
    <dgm:cxn modelId="{4EC34CBF-F8AA-40C5-9535-9A554B4B8D85}" srcId="{FA24D13E-6729-4E6C-9D4C-279BE06E28C9}" destId="{4883E0EE-0301-479D-B9E8-68F3BE8199C3}" srcOrd="1" destOrd="0" parTransId="{A41B2CE9-9D67-48EA-8A24-68A17991D85A}" sibTransId="{908A6269-E79E-427A-8A61-1297FBE30BF2}"/>
    <dgm:cxn modelId="{2DB1BED0-9611-4B15-B9CC-00D43C800BA5}" srcId="{67E8FFC2-1973-4142-8940-92EC6C4253BB}" destId="{A2AEF217-20AE-4EF6-8A5C-ACF57B79BBE4}" srcOrd="0" destOrd="0" parTransId="{BD213981-E20E-45D3-9A9B-360D68E0A4E2}" sibTransId="{4033BBA3-5E1C-4A90-98CD-0715B5CD93E7}"/>
    <dgm:cxn modelId="{15134ADE-0E96-419F-91BB-BAE0DC09C1C9}" type="presOf" srcId="{67AB7BA4-A821-478B-9B0B-E73BA2C40F49}" destId="{4FFA1D2A-1903-41C4-8655-DD2D8B15C861}" srcOrd="0" destOrd="3" presId="urn:microsoft.com/office/officeart/2005/8/layout/bProcess3"/>
    <dgm:cxn modelId="{0EE8ECE0-D232-4670-96D3-34F74E1DE252}" type="presOf" srcId="{FA24D13E-6729-4E6C-9D4C-279BE06E28C9}" destId="{12CCD84E-DC0F-4A17-B692-289ABC5F50D4}" srcOrd="0" destOrd="0" presId="urn:microsoft.com/office/officeart/2005/8/layout/bProcess3"/>
    <dgm:cxn modelId="{462B58E7-7CF8-4115-B478-89CE2F75D5A5}" srcId="{67E8FFC2-1973-4142-8940-92EC6C4253BB}" destId="{D35DAA08-0408-4B18-8F19-DD3B3D554DC0}" srcOrd="1" destOrd="0" parTransId="{B7AF7C2C-6A96-4BDF-B9A6-3850786D5D76}" sibTransId="{A944268A-65B9-48F5-9FE8-6355D1BECFED}"/>
    <dgm:cxn modelId="{A107F3EB-1644-41DC-B59A-46C302EE7291}" srcId="{C8923DAF-79D6-4301-9EED-57AFE5C73755}" destId="{67AB7BA4-A821-478B-9B0B-E73BA2C40F49}" srcOrd="2" destOrd="0" parTransId="{EFCE6432-6048-4EF8-9C3D-44C766569187}" sibTransId="{8B796802-8C85-4E2A-B092-CB9D95C822D0}"/>
    <dgm:cxn modelId="{B861CBFA-9BCD-4AF2-8AA5-2A15BFCF3484}" type="presOf" srcId="{F0DF99C3-61B3-4AE5-A03E-3A072DCC239F}" destId="{6C92EDD6-0CDF-41C7-9D79-31B121766EE5}" srcOrd="1" destOrd="0" presId="urn:microsoft.com/office/officeart/2005/8/layout/bProcess3"/>
    <dgm:cxn modelId="{FD8CC7AE-CECC-4D12-AE52-497E615C82F2}" type="presParOf" srcId="{C2C7E991-19CE-44E5-82D9-733A459796D3}" destId="{2B9F6E0F-0348-4180-8EAD-D467DFF3BA56}" srcOrd="0" destOrd="0" presId="urn:microsoft.com/office/officeart/2005/8/layout/bProcess3"/>
    <dgm:cxn modelId="{7F4AC17D-070A-44D2-BA1E-60A2E9313834}" type="presParOf" srcId="{C2C7E991-19CE-44E5-82D9-733A459796D3}" destId="{67E1010E-060D-4287-B67A-169B79CC7E3B}" srcOrd="1" destOrd="0" presId="urn:microsoft.com/office/officeart/2005/8/layout/bProcess3"/>
    <dgm:cxn modelId="{83AEA9E9-8289-4212-91D5-4B1BC7E9D7C7}" type="presParOf" srcId="{67E1010E-060D-4287-B67A-169B79CC7E3B}" destId="{3CC2FB59-D72D-479E-9221-BA80AB5FD6C8}" srcOrd="0" destOrd="0" presId="urn:microsoft.com/office/officeart/2005/8/layout/bProcess3"/>
    <dgm:cxn modelId="{50664C0B-F8B3-404D-A497-A8A72716DC70}" type="presParOf" srcId="{C2C7E991-19CE-44E5-82D9-733A459796D3}" destId="{4FFA1D2A-1903-41C4-8655-DD2D8B15C861}" srcOrd="2" destOrd="0" presId="urn:microsoft.com/office/officeart/2005/8/layout/bProcess3"/>
    <dgm:cxn modelId="{C9B6957B-6740-46E2-9F3D-DA82489DE9C7}" type="presParOf" srcId="{C2C7E991-19CE-44E5-82D9-733A459796D3}" destId="{F5119D61-7EF9-4E19-9A15-A140DAD002FD}" srcOrd="3" destOrd="0" presId="urn:microsoft.com/office/officeart/2005/8/layout/bProcess3"/>
    <dgm:cxn modelId="{E984863A-87EA-4577-AEB4-528AE3E82D87}" type="presParOf" srcId="{F5119D61-7EF9-4E19-9A15-A140DAD002FD}" destId="{CFC6AC0D-C50A-4B7D-8000-6884382F17D2}" srcOrd="0" destOrd="0" presId="urn:microsoft.com/office/officeart/2005/8/layout/bProcess3"/>
    <dgm:cxn modelId="{AF81ADEA-9A08-4011-8664-1F917C5ECEAD}" type="presParOf" srcId="{C2C7E991-19CE-44E5-82D9-733A459796D3}" destId="{12CCD84E-DC0F-4A17-B692-289ABC5F50D4}" srcOrd="4" destOrd="0" presId="urn:microsoft.com/office/officeart/2005/8/layout/bProcess3"/>
    <dgm:cxn modelId="{0F6D7296-DB30-41B2-875C-4C1CCE53819F}" type="presParOf" srcId="{C2C7E991-19CE-44E5-82D9-733A459796D3}" destId="{9EE8F52C-01F7-4BCC-83AF-56DA66927548}" srcOrd="5" destOrd="0" presId="urn:microsoft.com/office/officeart/2005/8/layout/bProcess3"/>
    <dgm:cxn modelId="{3CADF091-19B5-454E-B860-DBCAA497F126}" type="presParOf" srcId="{9EE8F52C-01F7-4BCC-83AF-56DA66927548}" destId="{6C92EDD6-0CDF-41C7-9D79-31B121766EE5}" srcOrd="0" destOrd="0" presId="urn:microsoft.com/office/officeart/2005/8/layout/bProcess3"/>
    <dgm:cxn modelId="{ABBE7F76-F0BC-41B3-9A54-5541B0B881A3}" type="presParOf" srcId="{C2C7E991-19CE-44E5-82D9-733A459796D3}" destId="{0F7CA04D-BD76-4E8D-AA07-659CC1AE110C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83C0B7-BCD3-4EFE-B9C3-E785AB3A3FEF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E8FFC2-1973-4142-8940-92EC6C4253BB}">
      <dgm:prSet/>
      <dgm:spPr/>
      <dgm:t>
        <a:bodyPr/>
        <a:lstStyle/>
        <a:p>
          <a:r>
            <a:rPr lang="en-AU" dirty="0" err="1"/>
            <a:t>MonitoringCrew</a:t>
          </a:r>
          <a:endParaRPr lang="en-US" dirty="0"/>
        </a:p>
      </dgm:t>
    </dgm:pt>
    <dgm:pt modelId="{28583EC8-5A0C-4DC5-B2B4-18F64FD70466}" type="parTrans" cxnId="{FFCC0704-3C2E-4898-859D-059E6CECEC02}">
      <dgm:prSet/>
      <dgm:spPr/>
      <dgm:t>
        <a:bodyPr/>
        <a:lstStyle/>
        <a:p>
          <a:endParaRPr lang="en-US"/>
        </a:p>
      </dgm:t>
    </dgm:pt>
    <dgm:pt modelId="{6444CDD6-6557-49F1-A388-3B87E1A147A9}" type="sibTrans" cxnId="{FFCC0704-3C2E-4898-859D-059E6CECEC02}">
      <dgm:prSet/>
      <dgm:spPr/>
      <dgm:t>
        <a:bodyPr/>
        <a:lstStyle/>
        <a:p>
          <a:endParaRPr lang="en-US"/>
        </a:p>
      </dgm:t>
    </dgm:pt>
    <dgm:pt modelId="{A2AEF217-20AE-4EF6-8A5C-ACF57B79BBE4}">
      <dgm:prSet/>
      <dgm:spPr/>
      <dgm:t>
        <a:bodyPr/>
        <a:lstStyle/>
        <a:p>
          <a:r>
            <a:rPr lang="en-AU" dirty="0"/>
            <a:t>1x Agent</a:t>
          </a:r>
          <a:endParaRPr lang="en-US" dirty="0"/>
        </a:p>
      </dgm:t>
    </dgm:pt>
    <dgm:pt modelId="{BD213981-E20E-45D3-9A9B-360D68E0A4E2}" type="parTrans" cxnId="{2DB1BED0-9611-4B15-B9CC-00D43C800BA5}">
      <dgm:prSet/>
      <dgm:spPr/>
      <dgm:t>
        <a:bodyPr/>
        <a:lstStyle/>
        <a:p>
          <a:endParaRPr lang="en-US"/>
        </a:p>
      </dgm:t>
    </dgm:pt>
    <dgm:pt modelId="{4033BBA3-5E1C-4A90-98CD-0715B5CD93E7}" type="sibTrans" cxnId="{2DB1BED0-9611-4B15-B9CC-00D43C800BA5}">
      <dgm:prSet/>
      <dgm:spPr/>
      <dgm:t>
        <a:bodyPr/>
        <a:lstStyle/>
        <a:p>
          <a:endParaRPr lang="en-US"/>
        </a:p>
      </dgm:t>
    </dgm:pt>
    <dgm:pt modelId="{D35DAA08-0408-4B18-8F19-DD3B3D554DC0}">
      <dgm:prSet/>
      <dgm:spPr/>
      <dgm:t>
        <a:bodyPr/>
        <a:lstStyle/>
        <a:p>
          <a:r>
            <a:rPr lang="en-AU"/>
            <a:t>2x Tasks</a:t>
          </a:r>
          <a:endParaRPr lang="en-US"/>
        </a:p>
      </dgm:t>
    </dgm:pt>
    <dgm:pt modelId="{B7AF7C2C-6A96-4BDF-B9A6-3850786D5D76}" type="parTrans" cxnId="{462B58E7-7CF8-4115-B478-89CE2F75D5A5}">
      <dgm:prSet/>
      <dgm:spPr/>
      <dgm:t>
        <a:bodyPr/>
        <a:lstStyle/>
        <a:p>
          <a:endParaRPr lang="en-US"/>
        </a:p>
      </dgm:t>
    </dgm:pt>
    <dgm:pt modelId="{A944268A-65B9-48F5-9FE8-6355D1BECFED}" type="sibTrans" cxnId="{462B58E7-7CF8-4115-B478-89CE2F75D5A5}">
      <dgm:prSet/>
      <dgm:spPr/>
      <dgm:t>
        <a:bodyPr/>
        <a:lstStyle/>
        <a:p>
          <a:endParaRPr lang="en-US"/>
        </a:p>
      </dgm:t>
    </dgm:pt>
    <dgm:pt modelId="{F569C1DA-53A7-4BFF-B0F7-2899155E1F6C}">
      <dgm:prSet/>
      <dgm:spPr/>
      <dgm:t>
        <a:bodyPr/>
        <a:lstStyle/>
        <a:p>
          <a:r>
            <a:rPr lang="en-AU"/>
            <a:t>2x RAG Tools</a:t>
          </a:r>
          <a:endParaRPr lang="en-US"/>
        </a:p>
      </dgm:t>
    </dgm:pt>
    <dgm:pt modelId="{8738EC0F-0777-4941-B886-D46878540388}" type="parTrans" cxnId="{5D19DCA2-647C-40DE-952A-415D52ADEF24}">
      <dgm:prSet/>
      <dgm:spPr/>
      <dgm:t>
        <a:bodyPr/>
        <a:lstStyle/>
        <a:p>
          <a:endParaRPr lang="en-US"/>
        </a:p>
      </dgm:t>
    </dgm:pt>
    <dgm:pt modelId="{22E4E031-547A-40ED-8233-4398E50921B0}" type="sibTrans" cxnId="{5D19DCA2-647C-40DE-952A-415D52ADEF24}">
      <dgm:prSet/>
      <dgm:spPr/>
      <dgm:t>
        <a:bodyPr/>
        <a:lstStyle/>
        <a:p>
          <a:endParaRPr lang="en-US"/>
        </a:p>
      </dgm:t>
    </dgm:pt>
    <dgm:pt modelId="{C8923DAF-79D6-4301-9EED-57AFE5C73755}">
      <dgm:prSet/>
      <dgm:spPr/>
      <dgm:t>
        <a:bodyPr/>
        <a:lstStyle/>
        <a:p>
          <a:r>
            <a:rPr lang="en-AU" dirty="0" err="1"/>
            <a:t>MarketCrew</a:t>
          </a:r>
          <a:endParaRPr lang="en-US" dirty="0"/>
        </a:p>
      </dgm:t>
    </dgm:pt>
    <dgm:pt modelId="{C8A226D0-BAB7-429A-809B-E5797EF6789D}" type="parTrans" cxnId="{61A5DB3D-026D-486A-9B58-B557C0436323}">
      <dgm:prSet/>
      <dgm:spPr/>
      <dgm:t>
        <a:bodyPr/>
        <a:lstStyle/>
        <a:p>
          <a:endParaRPr lang="en-US"/>
        </a:p>
      </dgm:t>
    </dgm:pt>
    <dgm:pt modelId="{AD347DD8-11D0-4C11-B7E8-6079C2EC9F12}" type="sibTrans" cxnId="{61A5DB3D-026D-486A-9B58-B557C0436323}">
      <dgm:prSet/>
      <dgm:spPr/>
      <dgm:t>
        <a:bodyPr/>
        <a:lstStyle/>
        <a:p>
          <a:endParaRPr lang="en-US"/>
        </a:p>
      </dgm:t>
    </dgm:pt>
    <dgm:pt modelId="{640BC209-22DB-4903-B8D1-513ED0C8FF72}">
      <dgm:prSet/>
      <dgm:spPr/>
      <dgm:t>
        <a:bodyPr/>
        <a:lstStyle/>
        <a:p>
          <a:r>
            <a:rPr lang="en-AU"/>
            <a:t>1x Agent</a:t>
          </a:r>
          <a:endParaRPr lang="en-US"/>
        </a:p>
      </dgm:t>
    </dgm:pt>
    <dgm:pt modelId="{AAA5BCDA-EFB7-4723-920A-37D282EC39EA}" type="parTrans" cxnId="{55B6637F-642E-42DD-B701-F96CDC986F7A}">
      <dgm:prSet/>
      <dgm:spPr/>
      <dgm:t>
        <a:bodyPr/>
        <a:lstStyle/>
        <a:p>
          <a:endParaRPr lang="en-US"/>
        </a:p>
      </dgm:t>
    </dgm:pt>
    <dgm:pt modelId="{120FBB2D-32FF-4CA4-A338-63E18AB848CA}" type="sibTrans" cxnId="{55B6637F-642E-42DD-B701-F96CDC986F7A}">
      <dgm:prSet/>
      <dgm:spPr/>
      <dgm:t>
        <a:bodyPr/>
        <a:lstStyle/>
        <a:p>
          <a:endParaRPr lang="en-US"/>
        </a:p>
      </dgm:t>
    </dgm:pt>
    <dgm:pt modelId="{67AB5888-213D-4ADA-910F-3A1427203B90}">
      <dgm:prSet/>
      <dgm:spPr/>
      <dgm:t>
        <a:bodyPr/>
        <a:lstStyle/>
        <a:p>
          <a:r>
            <a:rPr lang="en-AU"/>
            <a:t>1x Tasks</a:t>
          </a:r>
          <a:endParaRPr lang="en-US"/>
        </a:p>
      </dgm:t>
    </dgm:pt>
    <dgm:pt modelId="{69F4F1C7-D682-48EE-B963-827AC6DC296E}" type="parTrans" cxnId="{08CED297-2C6F-43D4-8B39-B946BD0CD020}">
      <dgm:prSet/>
      <dgm:spPr/>
      <dgm:t>
        <a:bodyPr/>
        <a:lstStyle/>
        <a:p>
          <a:endParaRPr lang="en-US"/>
        </a:p>
      </dgm:t>
    </dgm:pt>
    <dgm:pt modelId="{CB470A15-6327-4B13-B8D0-69A059F52E54}" type="sibTrans" cxnId="{08CED297-2C6F-43D4-8B39-B946BD0CD020}">
      <dgm:prSet/>
      <dgm:spPr/>
      <dgm:t>
        <a:bodyPr/>
        <a:lstStyle/>
        <a:p>
          <a:endParaRPr lang="en-US"/>
        </a:p>
      </dgm:t>
    </dgm:pt>
    <dgm:pt modelId="{67AB7BA4-A821-478B-9B0B-E73BA2C40F49}">
      <dgm:prSet/>
      <dgm:spPr/>
      <dgm:t>
        <a:bodyPr/>
        <a:lstStyle/>
        <a:p>
          <a:r>
            <a:rPr lang="en-AU" dirty="0"/>
            <a:t>1x RAG Tool</a:t>
          </a:r>
          <a:endParaRPr lang="en-US" dirty="0"/>
        </a:p>
      </dgm:t>
    </dgm:pt>
    <dgm:pt modelId="{EFCE6432-6048-4EF8-9C3D-44C766569187}" type="parTrans" cxnId="{A107F3EB-1644-41DC-B59A-46C302EE7291}">
      <dgm:prSet/>
      <dgm:spPr/>
      <dgm:t>
        <a:bodyPr/>
        <a:lstStyle/>
        <a:p>
          <a:endParaRPr lang="en-US"/>
        </a:p>
      </dgm:t>
    </dgm:pt>
    <dgm:pt modelId="{8B796802-8C85-4E2A-B092-CB9D95C822D0}" type="sibTrans" cxnId="{A107F3EB-1644-41DC-B59A-46C302EE7291}">
      <dgm:prSet/>
      <dgm:spPr/>
      <dgm:t>
        <a:bodyPr/>
        <a:lstStyle/>
        <a:p>
          <a:endParaRPr lang="en-US"/>
        </a:p>
      </dgm:t>
    </dgm:pt>
    <dgm:pt modelId="{FA24D13E-6729-4E6C-9D4C-279BE06E28C9}">
      <dgm:prSet/>
      <dgm:spPr/>
      <dgm:t>
        <a:bodyPr/>
        <a:lstStyle/>
        <a:p>
          <a:r>
            <a:rPr lang="en-AU"/>
            <a:t>InvestmentCrew</a:t>
          </a:r>
          <a:endParaRPr lang="en-US"/>
        </a:p>
      </dgm:t>
    </dgm:pt>
    <dgm:pt modelId="{46AA3ED6-93E2-45DD-8C2C-BB87E54EE624}" type="parTrans" cxnId="{387D6E23-E288-46D6-ADC8-DAF8D53F3B02}">
      <dgm:prSet/>
      <dgm:spPr/>
      <dgm:t>
        <a:bodyPr/>
        <a:lstStyle/>
        <a:p>
          <a:endParaRPr lang="en-US"/>
        </a:p>
      </dgm:t>
    </dgm:pt>
    <dgm:pt modelId="{F0DF99C3-61B3-4AE5-A03E-3A072DCC239F}" type="sibTrans" cxnId="{387D6E23-E288-46D6-ADC8-DAF8D53F3B02}">
      <dgm:prSet/>
      <dgm:spPr/>
      <dgm:t>
        <a:bodyPr/>
        <a:lstStyle/>
        <a:p>
          <a:endParaRPr lang="en-US"/>
        </a:p>
      </dgm:t>
    </dgm:pt>
    <dgm:pt modelId="{2377132F-3161-42DA-A375-5F9837682398}">
      <dgm:prSet/>
      <dgm:spPr/>
      <dgm:t>
        <a:bodyPr/>
        <a:lstStyle/>
        <a:p>
          <a:r>
            <a:rPr lang="en-AU"/>
            <a:t>6x Agent</a:t>
          </a:r>
          <a:endParaRPr lang="en-US"/>
        </a:p>
      </dgm:t>
    </dgm:pt>
    <dgm:pt modelId="{410DA80E-72A9-4F6E-B31D-EA4B377E0B40}" type="parTrans" cxnId="{57D46C2C-3405-4E15-BF81-999D3BE9B34B}">
      <dgm:prSet/>
      <dgm:spPr/>
      <dgm:t>
        <a:bodyPr/>
        <a:lstStyle/>
        <a:p>
          <a:endParaRPr lang="en-US"/>
        </a:p>
      </dgm:t>
    </dgm:pt>
    <dgm:pt modelId="{AB87E8FB-CB7F-49FC-96BA-C350D843E9A1}" type="sibTrans" cxnId="{57D46C2C-3405-4E15-BF81-999D3BE9B34B}">
      <dgm:prSet/>
      <dgm:spPr/>
      <dgm:t>
        <a:bodyPr/>
        <a:lstStyle/>
        <a:p>
          <a:endParaRPr lang="en-US"/>
        </a:p>
      </dgm:t>
    </dgm:pt>
    <dgm:pt modelId="{4883E0EE-0301-479D-B9E8-68F3BE8199C3}">
      <dgm:prSet/>
      <dgm:spPr/>
      <dgm:t>
        <a:bodyPr/>
        <a:lstStyle/>
        <a:p>
          <a:r>
            <a:rPr lang="en-AU"/>
            <a:t>11x Tasks</a:t>
          </a:r>
          <a:endParaRPr lang="en-US"/>
        </a:p>
      </dgm:t>
    </dgm:pt>
    <dgm:pt modelId="{A41B2CE9-9D67-48EA-8A24-68A17991D85A}" type="parTrans" cxnId="{4EC34CBF-F8AA-40C5-9535-9A554B4B8D85}">
      <dgm:prSet/>
      <dgm:spPr/>
      <dgm:t>
        <a:bodyPr/>
        <a:lstStyle/>
        <a:p>
          <a:endParaRPr lang="en-US"/>
        </a:p>
      </dgm:t>
    </dgm:pt>
    <dgm:pt modelId="{908A6269-E79E-427A-8A61-1297FBE30BF2}" type="sibTrans" cxnId="{4EC34CBF-F8AA-40C5-9535-9A554B4B8D85}">
      <dgm:prSet/>
      <dgm:spPr/>
      <dgm:t>
        <a:bodyPr/>
        <a:lstStyle/>
        <a:p>
          <a:endParaRPr lang="en-US"/>
        </a:p>
      </dgm:t>
    </dgm:pt>
    <dgm:pt modelId="{74084006-88CB-4806-9102-EEC68A410EEC}">
      <dgm:prSet/>
      <dgm:spPr/>
      <dgm:t>
        <a:bodyPr/>
        <a:lstStyle/>
        <a:p>
          <a:r>
            <a:rPr lang="en-AU"/>
            <a:t>9x RAG Tools</a:t>
          </a:r>
          <a:endParaRPr lang="en-US"/>
        </a:p>
      </dgm:t>
    </dgm:pt>
    <dgm:pt modelId="{49987497-27DF-4174-83CA-6F016FCA105E}" type="parTrans" cxnId="{ED726F4F-A755-4BB6-A202-E9526574137E}">
      <dgm:prSet/>
      <dgm:spPr/>
      <dgm:t>
        <a:bodyPr/>
        <a:lstStyle/>
        <a:p>
          <a:endParaRPr lang="en-US"/>
        </a:p>
      </dgm:t>
    </dgm:pt>
    <dgm:pt modelId="{E35CE60A-4C14-4CF8-B58F-7536CAC3CCBF}" type="sibTrans" cxnId="{ED726F4F-A755-4BB6-A202-E9526574137E}">
      <dgm:prSet/>
      <dgm:spPr/>
      <dgm:t>
        <a:bodyPr/>
        <a:lstStyle/>
        <a:p>
          <a:endParaRPr lang="en-US"/>
        </a:p>
      </dgm:t>
    </dgm:pt>
    <dgm:pt modelId="{B6A2A9F2-ABD7-4CB5-A59D-06298B00FB8E}">
      <dgm:prSet/>
      <dgm:spPr/>
      <dgm:t>
        <a:bodyPr/>
        <a:lstStyle/>
        <a:p>
          <a:r>
            <a:rPr lang="en-AU"/>
            <a:t>ComparisonCrew</a:t>
          </a:r>
          <a:endParaRPr lang="en-US"/>
        </a:p>
      </dgm:t>
    </dgm:pt>
    <dgm:pt modelId="{68626928-F0BE-48FA-93AB-A54B31846226}" type="parTrans" cxnId="{92CECA43-C32C-4557-A5C8-3118317B48DE}">
      <dgm:prSet/>
      <dgm:spPr/>
      <dgm:t>
        <a:bodyPr/>
        <a:lstStyle/>
        <a:p>
          <a:endParaRPr lang="en-US"/>
        </a:p>
      </dgm:t>
    </dgm:pt>
    <dgm:pt modelId="{B074709B-9562-4756-8EF3-BB64EF37B73B}" type="sibTrans" cxnId="{92CECA43-C32C-4557-A5C8-3118317B48DE}">
      <dgm:prSet/>
      <dgm:spPr/>
      <dgm:t>
        <a:bodyPr/>
        <a:lstStyle/>
        <a:p>
          <a:endParaRPr lang="en-US"/>
        </a:p>
      </dgm:t>
    </dgm:pt>
    <dgm:pt modelId="{1CBEAC22-C587-4CA9-B10D-D7EFF76701CB}">
      <dgm:prSet/>
      <dgm:spPr/>
      <dgm:t>
        <a:bodyPr/>
        <a:lstStyle/>
        <a:p>
          <a:r>
            <a:rPr lang="en-AU"/>
            <a:t>3x Agent, incl. txt2speech</a:t>
          </a:r>
          <a:endParaRPr lang="en-US"/>
        </a:p>
      </dgm:t>
    </dgm:pt>
    <dgm:pt modelId="{17AA10D7-9962-4E59-BF54-06022193068C}" type="parTrans" cxnId="{F9A82B49-BC4F-45C7-AF52-96B5E511812B}">
      <dgm:prSet/>
      <dgm:spPr/>
      <dgm:t>
        <a:bodyPr/>
        <a:lstStyle/>
        <a:p>
          <a:endParaRPr lang="en-US"/>
        </a:p>
      </dgm:t>
    </dgm:pt>
    <dgm:pt modelId="{871840A1-878C-484C-8568-E0B09B3C7112}" type="sibTrans" cxnId="{F9A82B49-BC4F-45C7-AF52-96B5E511812B}">
      <dgm:prSet/>
      <dgm:spPr/>
      <dgm:t>
        <a:bodyPr/>
        <a:lstStyle/>
        <a:p>
          <a:endParaRPr lang="en-US"/>
        </a:p>
      </dgm:t>
    </dgm:pt>
    <dgm:pt modelId="{5CDC0386-8D36-43C0-9E0A-75F8D7E19D53}">
      <dgm:prSet/>
      <dgm:spPr/>
      <dgm:t>
        <a:bodyPr/>
        <a:lstStyle/>
        <a:p>
          <a:r>
            <a:rPr lang="en-AU"/>
            <a:t>3x Tasks</a:t>
          </a:r>
          <a:endParaRPr lang="en-US"/>
        </a:p>
      </dgm:t>
    </dgm:pt>
    <dgm:pt modelId="{2A892DD6-EEFF-480A-9ED7-1D2121C72B25}" type="parTrans" cxnId="{62008F06-6539-4961-BC96-29E0CEA32E2C}">
      <dgm:prSet/>
      <dgm:spPr/>
      <dgm:t>
        <a:bodyPr/>
        <a:lstStyle/>
        <a:p>
          <a:endParaRPr lang="en-US"/>
        </a:p>
      </dgm:t>
    </dgm:pt>
    <dgm:pt modelId="{574EF915-7991-412A-81CB-BF272D8FDE7A}" type="sibTrans" cxnId="{62008F06-6539-4961-BC96-29E0CEA32E2C}">
      <dgm:prSet/>
      <dgm:spPr/>
      <dgm:t>
        <a:bodyPr/>
        <a:lstStyle/>
        <a:p>
          <a:endParaRPr lang="en-US"/>
        </a:p>
      </dgm:t>
    </dgm:pt>
    <dgm:pt modelId="{935AA362-F4F8-4A17-8FEE-4C2A899408EB}">
      <dgm:prSet/>
      <dgm:spPr/>
      <dgm:t>
        <a:bodyPr/>
        <a:lstStyle/>
        <a:p>
          <a:r>
            <a:rPr lang="en-AU"/>
            <a:t>3x RAG Tools</a:t>
          </a:r>
          <a:endParaRPr lang="en-US"/>
        </a:p>
      </dgm:t>
    </dgm:pt>
    <dgm:pt modelId="{C11659A5-0879-4A45-AF79-41BE2D76F3FD}" type="parTrans" cxnId="{46D50020-3A70-437C-A2FB-FB27A9028462}">
      <dgm:prSet/>
      <dgm:spPr/>
      <dgm:t>
        <a:bodyPr/>
        <a:lstStyle/>
        <a:p>
          <a:endParaRPr lang="en-US"/>
        </a:p>
      </dgm:t>
    </dgm:pt>
    <dgm:pt modelId="{B763D167-4594-4437-BEE1-31B1C9D71502}" type="sibTrans" cxnId="{46D50020-3A70-437C-A2FB-FB27A9028462}">
      <dgm:prSet/>
      <dgm:spPr/>
      <dgm:t>
        <a:bodyPr/>
        <a:lstStyle/>
        <a:p>
          <a:endParaRPr lang="en-US"/>
        </a:p>
      </dgm:t>
    </dgm:pt>
    <dgm:pt modelId="{C2C7E991-19CE-44E5-82D9-733A459796D3}" type="pres">
      <dgm:prSet presAssocID="{C583C0B7-BCD3-4EFE-B9C3-E785AB3A3FEF}" presName="Name0" presStyleCnt="0">
        <dgm:presLayoutVars>
          <dgm:dir/>
          <dgm:resizeHandles val="exact"/>
        </dgm:presLayoutVars>
      </dgm:prSet>
      <dgm:spPr/>
    </dgm:pt>
    <dgm:pt modelId="{2B9F6E0F-0348-4180-8EAD-D467DFF3BA56}" type="pres">
      <dgm:prSet presAssocID="{67E8FFC2-1973-4142-8940-92EC6C4253BB}" presName="node" presStyleLbl="node1" presStyleIdx="0" presStyleCnt="4">
        <dgm:presLayoutVars>
          <dgm:bulletEnabled val="1"/>
        </dgm:presLayoutVars>
      </dgm:prSet>
      <dgm:spPr/>
    </dgm:pt>
    <dgm:pt modelId="{67E1010E-060D-4287-B67A-169B79CC7E3B}" type="pres">
      <dgm:prSet presAssocID="{6444CDD6-6557-49F1-A388-3B87E1A147A9}" presName="sibTrans" presStyleLbl="sibTrans1D1" presStyleIdx="0" presStyleCnt="3"/>
      <dgm:spPr/>
    </dgm:pt>
    <dgm:pt modelId="{3CC2FB59-D72D-479E-9221-BA80AB5FD6C8}" type="pres">
      <dgm:prSet presAssocID="{6444CDD6-6557-49F1-A388-3B87E1A147A9}" presName="connectorText" presStyleLbl="sibTrans1D1" presStyleIdx="0" presStyleCnt="3"/>
      <dgm:spPr/>
    </dgm:pt>
    <dgm:pt modelId="{4FFA1D2A-1903-41C4-8655-DD2D8B15C861}" type="pres">
      <dgm:prSet presAssocID="{C8923DAF-79D6-4301-9EED-57AFE5C73755}" presName="node" presStyleLbl="node1" presStyleIdx="1" presStyleCnt="4">
        <dgm:presLayoutVars>
          <dgm:bulletEnabled val="1"/>
        </dgm:presLayoutVars>
      </dgm:prSet>
      <dgm:spPr/>
    </dgm:pt>
    <dgm:pt modelId="{F5119D61-7EF9-4E19-9A15-A140DAD002FD}" type="pres">
      <dgm:prSet presAssocID="{AD347DD8-11D0-4C11-B7E8-6079C2EC9F12}" presName="sibTrans" presStyleLbl="sibTrans1D1" presStyleIdx="1" presStyleCnt="3"/>
      <dgm:spPr/>
    </dgm:pt>
    <dgm:pt modelId="{CFC6AC0D-C50A-4B7D-8000-6884382F17D2}" type="pres">
      <dgm:prSet presAssocID="{AD347DD8-11D0-4C11-B7E8-6079C2EC9F12}" presName="connectorText" presStyleLbl="sibTrans1D1" presStyleIdx="1" presStyleCnt="3"/>
      <dgm:spPr/>
    </dgm:pt>
    <dgm:pt modelId="{12CCD84E-DC0F-4A17-B692-289ABC5F50D4}" type="pres">
      <dgm:prSet presAssocID="{FA24D13E-6729-4E6C-9D4C-279BE06E28C9}" presName="node" presStyleLbl="node1" presStyleIdx="2" presStyleCnt="4">
        <dgm:presLayoutVars>
          <dgm:bulletEnabled val="1"/>
        </dgm:presLayoutVars>
      </dgm:prSet>
      <dgm:spPr/>
    </dgm:pt>
    <dgm:pt modelId="{9EE8F52C-01F7-4BCC-83AF-56DA66927548}" type="pres">
      <dgm:prSet presAssocID="{F0DF99C3-61B3-4AE5-A03E-3A072DCC239F}" presName="sibTrans" presStyleLbl="sibTrans1D1" presStyleIdx="2" presStyleCnt="3"/>
      <dgm:spPr/>
    </dgm:pt>
    <dgm:pt modelId="{6C92EDD6-0CDF-41C7-9D79-31B121766EE5}" type="pres">
      <dgm:prSet presAssocID="{F0DF99C3-61B3-4AE5-A03E-3A072DCC239F}" presName="connectorText" presStyleLbl="sibTrans1D1" presStyleIdx="2" presStyleCnt="3"/>
      <dgm:spPr/>
    </dgm:pt>
    <dgm:pt modelId="{0F7CA04D-BD76-4E8D-AA07-659CC1AE110C}" type="pres">
      <dgm:prSet presAssocID="{B6A2A9F2-ABD7-4CB5-A59D-06298B00FB8E}" presName="node" presStyleLbl="node1" presStyleIdx="3" presStyleCnt="4">
        <dgm:presLayoutVars>
          <dgm:bulletEnabled val="1"/>
        </dgm:presLayoutVars>
      </dgm:prSet>
      <dgm:spPr/>
    </dgm:pt>
  </dgm:ptLst>
  <dgm:cxnLst>
    <dgm:cxn modelId="{FFCC0704-3C2E-4898-859D-059E6CECEC02}" srcId="{C583C0B7-BCD3-4EFE-B9C3-E785AB3A3FEF}" destId="{67E8FFC2-1973-4142-8940-92EC6C4253BB}" srcOrd="0" destOrd="0" parTransId="{28583EC8-5A0C-4DC5-B2B4-18F64FD70466}" sibTransId="{6444CDD6-6557-49F1-A388-3B87E1A147A9}"/>
    <dgm:cxn modelId="{62008F06-6539-4961-BC96-29E0CEA32E2C}" srcId="{B6A2A9F2-ABD7-4CB5-A59D-06298B00FB8E}" destId="{5CDC0386-8D36-43C0-9E0A-75F8D7E19D53}" srcOrd="1" destOrd="0" parTransId="{2A892DD6-EEFF-480A-9ED7-1D2121C72B25}" sibTransId="{574EF915-7991-412A-81CB-BF272D8FDE7A}"/>
    <dgm:cxn modelId="{8F686318-9EC8-4320-9E78-C6E7296B5DDA}" type="presOf" srcId="{4883E0EE-0301-479D-B9E8-68F3BE8199C3}" destId="{12CCD84E-DC0F-4A17-B692-289ABC5F50D4}" srcOrd="0" destOrd="2" presId="urn:microsoft.com/office/officeart/2005/8/layout/bProcess3"/>
    <dgm:cxn modelId="{A140001B-55E2-4C8A-AD10-DF87FBA7C142}" type="presOf" srcId="{67E8FFC2-1973-4142-8940-92EC6C4253BB}" destId="{2B9F6E0F-0348-4180-8EAD-D467DFF3BA56}" srcOrd="0" destOrd="0" presId="urn:microsoft.com/office/officeart/2005/8/layout/bProcess3"/>
    <dgm:cxn modelId="{E6C5461B-D852-492C-8412-F7F606A6C85C}" type="presOf" srcId="{F569C1DA-53A7-4BFF-B0F7-2899155E1F6C}" destId="{2B9F6E0F-0348-4180-8EAD-D467DFF3BA56}" srcOrd="0" destOrd="3" presId="urn:microsoft.com/office/officeart/2005/8/layout/bProcess3"/>
    <dgm:cxn modelId="{46D50020-3A70-437C-A2FB-FB27A9028462}" srcId="{B6A2A9F2-ABD7-4CB5-A59D-06298B00FB8E}" destId="{935AA362-F4F8-4A17-8FEE-4C2A899408EB}" srcOrd="2" destOrd="0" parTransId="{C11659A5-0879-4A45-AF79-41BE2D76F3FD}" sibTransId="{B763D167-4594-4437-BEE1-31B1C9D71502}"/>
    <dgm:cxn modelId="{387D6E23-E288-46D6-ADC8-DAF8D53F3B02}" srcId="{C583C0B7-BCD3-4EFE-B9C3-E785AB3A3FEF}" destId="{FA24D13E-6729-4E6C-9D4C-279BE06E28C9}" srcOrd="2" destOrd="0" parTransId="{46AA3ED6-93E2-45DD-8C2C-BB87E54EE624}" sibTransId="{F0DF99C3-61B3-4AE5-A03E-3A072DCC239F}"/>
    <dgm:cxn modelId="{57D46C2C-3405-4E15-BF81-999D3BE9B34B}" srcId="{FA24D13E-6729-4E6C-9D4C-279BE06E28C9}" destId="{2377132F-3161-42DA-A375-5F9837682398}" srcOrd="0" destOrd="0" parTransId="{410DA80E-72A9-4F6E-B31D-EA4B377E0B40}" sibTransId="{AB87E8FB-CB7F-49FC-96BA-C350D843E9A1}"/>
    <dgm:cxn modelId="{11243D2D-8606-4136-8FE6-6B41EED0D535}" type="presOf" srcId="{D35DAA08-0408-4B18-8F19-DD3B3D554DC0}" destId="{2B9F6E0F-0348-4180-8EAD-D467DFF3BA56}" srcOrd="0" destOrd="2" presId="urn:microsoft.com/office/officeart/2005/8/layout/bProcess3"/>
    <dgm:cxn modelId="{B6864C39-484E-420B-8548-7CDB9A1CA9B9}" type="presOf" srcId="{AD347DD8-11D0-4C11-B7E8-6079C2EC9F12}" destId="{F5119D61-7EF9-4E19-9A15-A140DAD002FD}" srcOrd="0" destOrd="0" presId="urn:microsoft.com/office/officeart/2005/8/layout/bProcess3"/>
    <dgm:cxn modelId="{61A5DB3D-026D-486A-9B58-B557C0436323}" srcId="{C583C0B7-BCD3-4EFE-B9C3-E785AB3A3FEF}" destId="{C8923DAF-79D6-4301-9EED-57AFE5C73755}" srcOrd="1" destOrd="0" parTransId="{C8A226D0-BAB7-429A-809B-E5797EF6789D}" sibTransId="{AD347DD8-11D0-4C11-B7E8-6079C2EC9F12}"/>
    <dgm:cxn modelId="{9A9DA85D-291A-4CC6-8076-605C0742A0DB}" type="presOf" srcId="{6444CDD6-6557-49F1-A388-3B87E1A147A9}" destId="{3CC2FB59-D72D-479E-9221-BA80AB5FD6C8}" srcOrd="1" destOrd="0" presId="urn:microsoft.com/office/officeart/2005/8/layout/bProcess3"/>
    <dgm:cxn modelId="{8BDBE460-7565-4141-A4A1-E2A14E3736F4}" type="presOf" srcId="{640BC209-22DB-4903-B8D1-513ED0C8FF72}" destId="{4FFA1D2A-1903-41C4-8655-DD2D8B15C861}" srcOrd="0" destOrd="1" presId="urn:microsoft.com/office/officeart/2005/8/layout/bProcess3"/>
    <dgm:cxn modelId="{92CECA43-C32C-4557-A5C8-3118317B48DE}" srcId="{C583C0B7-BCD3-4EFE-B9C3-E785AB3A3FEF}" destId="{B6A2A9F2-ABD7-4CB5-A59D-06298B00FB8E}" srcOrd="3" destOrd="0" parTransId="{68626928-F0BE-48FA-93AB-A54B31846226}" sibTransId="{B074709B-9562-4756-8EF3-BB64EF37B73B}"/>
    <dgm:cxn modelId="{F9A82B49-BC4F-45C7-AF52-96B5E511812B}" srcId="{B6A2A9F2-ABD7-4CB5-A59D-06298B00FB8E}" destId="{1CBEAC22-C587-4CA9-B10D-D7EFF76701CB}" srcOrd="0" destOrd="0" parTransId="{17AA10D7-9962-4E59-BF54-06022193068C}" sibTransId="{871840A1-878C-484C-8568-E0B09B3C7112}"/>
    <dgm:cxn modelId="{3282C24A-E7BC-4FCF-98A6-DD3EF74DA89B}" type="presOf" srcId="{74084006-88CB-4806-9102-EEC68A410EEC}" destId="{12CCD84E-DC0F-4A17-B692-289ABC5F50D4}" srcOrd="0" destOrd="3" presId="urn:microsoft.com/office/officeart/2005/8/layout/bProcess3"/>
    <dgm:cxn modelId="{ED726F4F-A755-4BB6-A202-E9526574137E}" srcId="{FA24D13E-6729-4E6C-9D4C-279BE06E28C9}" destId="{74084006-88CB-4806-9102-EEC68A410EEC}" srcOrd="2" destOrd="0" parTransId="{49987497-27DF-4174-83CA-6F016FCA105E}" sibTransId="{E35CE60A-4C14-4CF8-B58F-7536CAC3CCBF}"/>
    <dgm:cxn modelId="{83741551-DB43-4351-8050-20273B070B1E}" type="presOf" srcId="{67AB5888-213D-4ADA-910F-3A1427203B90}" destId="{4FFA1D2A-1903-41C4-8655-DD2D8B15C861}" srcOrd="0" destOrd="2" presId="urn:microsoft.com/office/officeart/2005/8/layout/bProcess3"/>
    <dgm:cxn modelId="{71EA1E78-185E-4959-BC3F-8BAA65E2B55D}" type="presOf" srcId="{C583C0B7-BCD3-4EFE-B9C3-E785AB3A3FEF}" destId="{C2C7E991-19CE-44E5-82D9-733A459796D3}" srcOrd="0" destOrd="0" presId="urn:microsoft.com/office/officeart/2005/8/layout/bProcess3"/>
    <dgm:cxn modelId="{235B437C-E5A5-4466-ABD9-A6FFD3F090C1}" type="presOf" srcId="{6444CDD6-6557-49F1-A388-3B87E1A147A9}" destId="{67E1010E-060D-4287-B67A-169B79CC7E3B}" srcOrd="0" destOrd="0" presId="urn:microsoft.com/office/officeart/2005/8/layout/bProcess3"/>
    <dgm:cxn modelId="{55B6637F-642E-42DD-B701-F96CDC986F7A}" srcId="{C8923DAF-79D6-4301-9EED-57AFE5C73755}" destId="{640BC209-22DB-4903-B8D1-513ED0C8FF72}" srcOrd="0" destOrd="0" parTransId="{AAA5BCDA-EFB7-4723-920A-37D282EC39EA}" sibTransId="{120FBB2D-32FF-4CA4-A338-63E18AB848CA}"/>
    <dgm:cxn modelId="{FA4AD785-39D1-462B-A53E-0140511E772F}" type="presOf" srcId="{AD347DD8-11D0-4C11-B7E8-6079C2EC9F12}" destId="{CFC6AC0D-C50A-4B7D-8000-6884382F17D2}" srcOrd="1" destOrd="0" presId="urn:microsoft.com/office/officeart/2005/8/layout/bProcess3"/>
    <dgm:cxn modelId="{59DF278A-F7D0-4E86-B7E8-1F8377CAF3EA}" type="presOf" srcId="{F0DF99C3-61B3-4AE5-A03E-3A072DCC239F}" destId="{9EE8F52C-01F7-4BCC-83AF-56DA66927548}" srcOrd="0" destOrd="0" presId="urn:microsoft.com/office/officeart/2005/8/layout/bProcess3"/>
    <dgm:cxn modelId="{0E3BEE96-EB75-4D77-837D-EE91CF2B9D0C}" type="presOf" srcId="{A2AEF217-20AE-4EF6-8A5C-ACF57B79BBE4}" destId="{2B9F6E0F-0348-4180-8EAD-D467DFF3BA56}" srcOrd="0" destOrd="1" presId="urn:microsoft.com/office/officeart/2005/8/layout/bProcess3"/>
    <dgm:cxn modelId="{08CED297-2C6F-43D4-8B39-B946BD0CD020}" srcId="{C8923DAF-79D6-4301-9EED-57AFE5C73755}" destId="{67AB5888-213D-4ADA-910F-3A1427203B90}" srcOrd="1" destOrd="0" parTransId="{69F4F1C7-D682-48EE-B963-827AC6DC296E}" sibTransId="{CB470A15-6327-4B13-B8D0-69A059F52E54}"/>
    <dgm:cxn modelId="{0F49229A-4413-472E-BDC8-1BD3E9AB6107}" type="presOf" srcId="{1CBEAC22-C587-4CA9-B10D-D7EFF76701CB}" destId="{0F7CA04D-BD76-4E8D-AA07-659CC1AE110C}" srcOrd="0" destOrd="1" presId="urn:microsoft.com/office/officeart/2005/8/layout/bProcess3"/>
    <dgm:cxn modelId="{0DD777A2-153B-43F2-BE72-FC656F7CECBE}" type="presOf" srcId="{935AA362-F4F8-4A17-8FEE-4C2A899408EB}" destId="{0F7CA04D-BD76-4E8D-AA07-659CC1AE110C}" srcOrd="0" destOrd="3" presId="urn:microsoft.com/office/officeart/2005/8/layout/bProcess3"/>
    <dgm:cxn modelId="{5D19DCA2-647C-40DE-952A-415D52ADEF24}" srcId="{67E8FFC2-1973-4142-8940-92EC6C4253BB}" destId="{F569C1DA-53A7-4BFF-B0F7-2899155E1F6C}" srcOrd="2" destOrd="0" parTransId="{8738EC0F-0777-4941-B886-D46878540388}" sibTransId="{22E4E031-547A-40ED-8233-4398E50921B0}"/>
    <dgm:cxn modelId="{D3B239A6-1ED8-46F7-A0AC-703C06C5857D}" type="presOf" srcId="{C8923DAF-79D6-4301-9EED-57AFE5C73755}" destId="{4FFA1D2A-1903-41C4-8655-DD2D8B15C861}" srcOrd="0" destOrd="0" presId="urn:microsoft.com/office/officeart/2005/8/layout/bProcess3"/>
    <dgm:cxn modelId="{7D87FAA7-D158-4FFC-98CE-0450D6A45B87}" type="presOf" srcId="{B6A2A9F2-ABD7-4CB5-A59D-06298B00FB8E}" destId="{0F7CA04D-BD76-4E8D-AA07-659CC1AE110C}" srcOrd="0" destOrd="0" presId="urn:microsoft.com/office/officeart/2005/8/layout/bProcess3"/>
    <dgm:cxn modelId="{F04A84AE-C30D-411F-81E7-0BCAD06E6F51}" type="presOf" srcId="{2377132F-3161-42DA-A375-5F9837682398}" destId="{12CCD84E-DC0F-4A17-B692-289ABC5F50D4}" srcOrd="0" destOrd="1" presId="urn:microsoft.com/office/officeart/2005/8/layout/bProcess3"/>
    <dgm:cxn modelId="{2064EDB9-D95F-4E8C-9BF6-5861EE62D527}" type="presOf" srcId="{5CDC0386-8D36-43C0-9E0A-75F8D7E19D53}" destId="{0F7CA04D-BD76-4E8D-AA07-659CC1AE110C}" srcOrd="0" destOrd="2" presId="urn:microsoft.com/office/officeart/2005/8/layout/bProcess3"/>
    <dgm:cxn modelId="{4EC34CBF-F8AA-40C5-9535-9A554B4B8D85}" srcId="{FA24D13E-6729-4E6C-9D4C-279BE06E28C9}" destId="{4883E0EE-0301-479D-B9E8-68F3BE8199C3}" srcOrd="1" destOrd="0" parTransId="{A41B2CE9-9D67-48EA-8A24-68A17991D85A}" sibTransId="{908A6269-E79E-427A-8A61-1297FBE30BF2}"/>
    <dgm:cxn modelId="{2DB1BED0-9611-4B15-B9CC-00D43C800BA5}" srcId="{67E8FFC2-1973-4142-8940-92EC6C4253BB}" destId="{A2AEF217-20AE-4EF6-8A5C-ACF57B79BBE4}" srcOrd="0" destOrd="0" parTransId="{BD213981-E20E-45D3-9A9B-360D68E0A4E2}" sibTransId="{4033BBA3-5E1C-4A90-98CD-0715B5CD93E7}"/>
    <dgm:cxn modelId="{15134ADE-0E96-419F-91BB-BAE0DC09C1C9}" type="presOf" srcId="{67AB7BA4-A821-478B-9B0B-E73BA2C40F49}" destId="{4FFA1D2A-1903-41C4-8655-DD2D8B15C861}" srcOrd="0" destOrd="3" presId="urn:microsoft.com/office/officeart/2005/8/layout/bProcess3"/>
    <dgm:cxn modelId="{0EE8ECE0-D232-4670-96D3-34F74E1DE252}" type="presOf" srcId="{FA24D13E-6729-4E6C-9D4C-279BE06E28C9}" destId="{12CCD84E-DC0F-4A17-B692-289ABC5F50D4}" srcOrd="0" destOrd="0" presId="urn:microsoft.com/office/officeart/2005/8/layout/bProcess3"/>
    <dgm:cxn modelId="{462B58E7-7CF8-4115-B478-89CE2F75D5A5}" srcId="{67E8FFC2-1973-4142-8940-92EC6C4253BB}" destId="{D35DAA08-0408-4B18-8F19-DD3B3D554DC0}" srcOrd="1" destOrd="0" parTransId="{B7AF7C2C-6A96-4BDF-B9A6-3850786D5D76}" sibTransId="{A944268A-65B9-48F5-9FE8-6355D1BECFED}"/>
    <dgm:cxn modelId="{A107F3EB-1644-41DC-B59A-46C302EE7291}" srcId="{C8923DAF-79D6-4301-9EED-57AFE5C73755}" destId="{67AB7BA4-A821-478B-9B0B-E73BA2C40F49}" srcOrd="2" destOrd="0" parTransId="{EFCE6432-6048-4EF8-9C3D-44C766569187}" sibTransId="{8B796802-8C85-4E2A-B092-CB9D95C822D0}"/>
    <dgm:cxn modelId="{B861CBFA-9BCD-4AF2-8AA5-2A15BFCF3484}" type="presOf" srcId="{F0DF99C3-61B3-4AE5-A03E-3A072DCC239F}" destId="{6C92EDD6-0CDF-41C7-9D79-31B121766EE5}" srcOrd="1" destOrd="0" presId="urn:microsoft.com/office/officeart/2005/8/layout/bProcess3"/>
    <dgm:cxn modelId="{FD8CC7AE-CECC-4D12-AE52-497E615C82F2}" type="presParOf" srcId="{C2C7E991-19CE-44E5-82D9-733A459796D3}" destId="{2B9F6E0F-0348-4180-8EAD-D467DFF3BA56}" srcOrd="0" destOrd="0" presId="urn:microsoft.com/office/officeart/2005/8/layout/bProcess3"/>
    <dgm:cxn modelId="{7F4AC17D-070A-44D2-BA1E-60A2E9313834}" type="presParOf" srcId="{C2C7E991-19CE-44E5-82D9-733A459796D3}" destId="{67E1010E-060D-4287-B67A-169B79CC7E3B}" srcOrd="1" destOrd="0" presId="urn:microsoft.com/office/officeart/2005/8/layout/bProcess3"/>
    <dgm:cxn modelId="{83AEA9E9-8289-4212-91D5-4B1BC7E9D7C7}" type="presParOf" srcId="{67E1010E-060D-4287-B67A-169B79CC7E3B}" destId="{3CC2FB59-D72D-479E-9221-BA80AB5FD6C8}" srcOrd="0" destOrd="0" presId="urn:microsoft.com/office/officeart/2005/8/layout/bProcess3"/>
    <dgm:cxn modelId="{50664C0B-F8B3-404D-A497-A8A72716DC70}" type="presParOf" srcId="{C2C7E991-19CE-44E5-82D9-733A459796D3}" destId="{4FFA1D2A-1903-41C4-8655-DD2D8B15C861}" srcOrd="2" destOrd="0" presId="urn:microsoft.com/office/officeart/2005/8/layout/bProcess3"/>
    <dgm:cxn modelId="{C9B6957B-6740-46E2-9F3D-DA82489DE9C7}" type="presParOf" srcId="{C2C7E991-19CE-44E5-82D9-733A459796D3}" destId="{F5119D61-7EF9-4E19-9A15-A140DAD002FD}" srcOrd="3" destOrd="0" presId="urn:microsoft.com/office/officeart/2005/8/layout/bProcess3"/>
    <dgm:cxn modelId="{E984863A-87EA-4577-AEB4-528AE3E82D87}" type="presParOf" srcId="{F5119D61-7EF9-4E19-9A15-A140DAD002FD}" destId="{CFC6AC0D-C50A-4B7D-8000-6884382F17D2}" srcOrd="0" destOrd="0" presId="urn:microsoft.com/office/officeart/2005/8/layout/bProcess3"/>
    <dgm:cxn modelId="{AF81ADEA-9A08-4011-8664-1F917C5ECEAD}" type="presParOf" srcId="{C2C7E991-19CE-44E5-82D9-733A459796D3}" destId="{12CCD84E-DC0F-4A17-B692-289ABC5F50D4}" srcOrd="4" destOrd="0" presId="urn:microsoft.com/office/officeart/2005/8/layout/bProcess3"/>
    <dgm:cxn modelId="{0F6D7296-DB30-41B2-875C-4C1CCE53819F}" type="presParOf" srcId="{C2C7E991-19CE-44E5-82D9-733A459796D3}" destId="{9EE8F52C-01F7-4BCC-83AF-56DA66927548}" srcOrd="5" destOrd="0" presId="urn:microsoft.com/office/officeart/2005/8/layout/bProcess3"/>
    <dgm:cxn modelId="{3CADF091-19B5-454E-B860-DBCAA497F126}" type="presParOf" srcId="{9EE8F52C-01F7-4BCC-83AF-56DA66927548}" destId="{6C92EDD6-0CDF-41C7-9D79-31B121766EE5}" srcOrd="0" destOrd="0" presId="urn:microsoft.com/office/officeart/2005/8/layout/bProcess3"/>
    <dgm:cxn modelId="{ABBE7F76-F0BC-41B3-9A54-5541B0B881A3}" type="presParOf" srcId="{C2C7E991-19CE-44E5-82D9-733A459796D3}" destId="{0F7CA04D-BD76-4E8D-AA07-659CC1AE110C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140E00-02C2-4163-80FD-DF062A71FC4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D62B9E-667B-408D-A3E0-D7F59ABCC559}">
      <dgm:prSet/>
      <dgm:spPr/>
      <dgm:t>
        <a:bodyPr/>
        <a:lstStyle/>
        <a:p>
          <a:r>
            <a:rPr lang="en-AU"/>
            <a:t>MonitoringCrew</a:t>
          </a:r>
          <a:endParaRPr lang="en-US"/>
        </a:p>
      </dgm:t>
    </dgm:pt>
    <dgm:pt modelId="{9F47EF49-8A49-4A67-9595-3B3AE96C6A37}" type="parTrans" cxnId="{742E82B8-ACE9-4BB2-8BA6-AB44ADF2EC88}">
      <dgm:prSet/>
      <dgm:spPr/>
      <dgm:t>
        <a:bodyPr/>
        <a:lstStyle/>
        <a:p>
          <a:endParaRPr lang="en-US"/>
        </a:p>
      </dgm:t>
    </dgm:pt>
    <dgm:pt modelId="{70C53B45-197E-4B04-A7A6-DAFD3AC67D0C}" type="sibTrans" cxnId="{742E82B8-ACE9-4BB2-8BA6-AB44ADF2EC88}">
      <dgm:prSet/>
      <dgm:spPr/>
      <dgm:t>
        <a:bodyPr/>
        <a:lstStyle/>
        <a:p>
          <a:endParaRPr lang="en-US"/>
        </a:p>
      </dgm:t>
    </dgm:pt>
    <dgm:pt modelId="{8C9140D0-2208-4761-9183-E85B76F7DD21}">
      <dgm:prSet/>
      <dgm:spPr/>
      <dgm:t>
        <a:bodyPr/>
        <a:lstStyle/>
        <a:p>
          <a:r>
            <a:rPr lang="en-AU"/>
            <a:t>1x Agent</a:t>
          </a:r>
          <a:endParaRPr lang="en-US"/>
        </a:p>
      </dgm:t>
    </dgm:pt>
    <dgm:pt modelId="{DEDB3EE4-BF45-4440-8F8A-EE66F1646277}" type="parTrans" cxnId="{878C7C62-7975-4175-B07C-3CA1411F21B5}">
      <dgm:prSet/>
      <dgm:spPr/>
      <dgm:t>
        <a:bodyPr/>
        <a:lstStyle/>
        <a:p>
          <a:endParaRPr lang="en-US"/>
        </a:p>
      </dgm:t>
    </dgm:pt>
    <dgm:pt modelId="{B7EB9B27-6B86-46E2-B90E-80C4308BCEB9}" type="sibTrans" cxnId="{878C7C62-7975-4175-B07C-3CA1411F21B5}">
      <dgm:prSet/>
      <dgm:spPr/>
      <dgm:t>
        <a:bodyPr/>
        <a:lstStyle/>
        <a:p>
          <a:endParaRPr lang="en-US"/>
        </a:p>
      </dgm:t>
    </dgm:pt>
    <dgm:pt modelId="{01AC6F4B-FC4D-458F-90D4-521E447DE767}">
      <dgm:prSet/>
      <dgm:spPr/>
      <dgm:t>
        <a:bodyPr/>
        <a:lstStyle/>
        <a:p>
          <a:r>
            <a:rPr lang="en-AU"/>
            <a:t>2x Tasks</a:t>
          </a:r>
          <a:endParaRPr lang="en-US"/>
        </a:p>
      </dgm:t>
    </dgm:pt>
    <dgm:pt modelId="{C93F902A-A04A-4151-9BB6-C4D724D2EEB8}" type="parTrans" cxnId="{62CC6351-CC68-4815-ABD7-68EA78732346}">
      <dgm:prSet/>
      <dgm:spPr/>
      <dgm:t>
        <a:bodyPr/>
        <a:lstStyle/>
        <a:p>
          <a:endParaRPr lang="en-US"/>
        </a:p>
      </dgm:t>
    </dgm:pt>
    <dgm:pt modelId="{ED061B5A-F21E-404C-BC07-ECD5E9B41057}" type="sibTrans" cxnId="{62CC6351-CC68-4815-ABD7-68EA78732346}">
      <dgm:prSet/>
      <dgm:spPr/>
      <dgm:t>
        <a:bodyPr/>
        <a:lstStyle/>
        <a:p>
          <a:endParaRPr lang="en-US"/>
        </a:p>
      </dgm:t>
    </dgm:pt>
    <dgm:pt modelId="{316EB775-5F9C-4CD2-9A34-4A43EC188822}">
      <dgm:prSet/>
      <dgm:spPr/>
      <dgm:t>
        <a:bodyPr/>
        <a:lstStyle/>
        <a:p>
          <a:r>
            <a:rPr lang="en-AU"/>
            <a:t>2x RAG Tools</a:t>
          </a:r>
          <a:endParaRPr lang="en-US"/>
        </a:p>
      </dgm:t>
    </dgm:pt>
    <dgm:pt modelId="{A66B57D8-B08B-46BB-B2EB-4E8E30F54180}" type="parTrans" cxnId="{93CA97B1-4DFC-481D-B86A-5BE4CDC29FA3}">
      <dgm:prSet/>
      <dgm:spPr/>
      <dgm:t>
        <a:bodyPr/>
        <a:lstStyle/>
        <a:p>
          <a:endParaRPr lang="en-US"/>
        </a:p>
      </dgm:t>
    </dgm:pt>
    <dgm:pt modelId="{55ACDD37-5871-4507-AAB5-44A0613AC23A}" type="sibTrans" cxnId="{93CA97B1-4DFC-481D-B86A-5BE4CDC29FA3}">
      <dgm:prSet/>
      <dgm:spPr/>
      <dgm:t>
        <a:bodyPr/>
        <a:lstStyle/>
        <a:p>
          <a:endParaRPr lang="en-US"/>
        </a:p>
      </dgm:t>
    </dgm:pt>
    <dgm:pt modelId="{97C733BF-B127-4304-A45E-8320EC996CF3}" type="pres">
      <dgm:prSet presAssocID="{4D140E00-02C2-4163-80FD-DF062A71FC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CDDC74-848A-45CC-980A-C1326C86418F}" type="pres">
      <dgm:prSet presAssocID="{E6D62B9E-667B-408D-A3E0-D7F59ABCC559}" presName="hierRoot1" presStyleCnt="0"/>
      <dgm:spPr/>
    </dgm:pt>
    <dgm:pt modelId="{7F3AC277-58BE-401F-8F9C-7556033EACF8}" type="pres">
      <dgm:prSet presAssocID="{E6D62B9E-667B-408D-A3E0-D7F59ABCC559}" presName="composite" presStyleCnt="0"/>
      <dgm:spPr/>
    </dgm:pt>
    <dgm:pt modelId="{586A3F5B-8AA3-4ECF-B669-D63B71FA62DD}" type="pres">
      <dgm:prSet presAssocID="{E6D62B9E-667B-408D-A3E0-D7F59ABCC559}" presName="background" presStyleLbl="node0" presStyleIdx="0" presStyleCnt="1"/>
      <dgm:spPr/>
    </dgm:pt>
    <dgm:pt modelId="{3B1342C9-68D4-439F-B9CC-9CFF8AA674D2}" type="pres">
      <dgm:prSet presAssocID="{E6D62B9E-667B-408D-A3E0-D7F59ABCC559}" presName="text" presStyleLbl="fgAcc0" presStyleIdx="0" presStyleCnt="1">
        <dgm:presLayoutVars>
          <dgm:chPref val="3"/>
        </dgm:presLayoutVars>
      </dgm:prSet>
      <dgm:spPr/>
    </dgm:pt>
    <dgm:pt modelId="{D4709614-D928-4412-9F96-B58FA502B4C3}" type="pres">
      <dgm:prSet presAssocID="{E6D62B9E-667B-408D-A3E0-D7F59ABCC559}" presName="hierChild2" presStyleCnt="0"/>
      <dgm:spPr/>
    </dgm:pt>
    <dgm:pt modelId="{DA673E8A-BD88-43F6-A577-1CE3410AAF10}" type="pres">
      <dgm:prSet presAssocID="{DEDB3EE4-BF45-4440-8F8A-EE66F1646277}" presName="Name10" presStyleLbl="parChTrans1D2" presStyleIdx="0" presStyleCnt="3"/>
      <dgm:spPr/>
    </dgm:pt>
    <dgm:pt modelId="{3645D1CE-8DD0-43F1-9018-9834D74ED83A}" type="pres">
      <dgm:prSet presAssocID="{8C9140D0-2208-4761-9183-E85B76F7DD21}" presName="hierRoot2" presStyleCnt="0"/>
      <dgm:spPr/>
    </dgm:pt>
    <dgm:pt modelId="{8219F9F0-DFE4-45DA-AF64-6AB3D689ED17}" type="pres">
      <dgm:prSet presAssocID="{8C9140D0-2208-4761-9183-E85B76F7DD21}" presName="composite2" presStyleCnt="0"/>
      <dgm:spPr/>
    </dgm:pt>
    <dgm:pt modelId="{C32AA466-37C6-46E4-9C24-4403A1F0EB7B}" type="pres">
      <dgm:prSet presAssocID="{8C9140D0-2208-4761-9183-E85B76F7DD21}" presName="background2" presStyleLbl="node2" presStyleIdx="0" presStyleCnt="3"/>
      <dgm:spPr/>
    </dgm:pt>
    <dgm:pt modelId="{EBC58024-8E2D-4F3D-8F2F-5D212A1092D1}" type="pres">
      <dgm:prSet presAssocID="{8C9140D0-2208-4761-9183-E85B76F7DD21}" presName="text2" presStyleLbl="fgAcc2" presStyleIdx="0" presStyleCnt="3">
        <dgm:presLayoutVars>
          <dgm:chPref val="3"/>
        </dgm:presLayoutVars>
      </dgm:prSet>
      <dgm:spPr/>
    </dgm:pt>
    <dgm:pt modelId="{4C9E662D-4CE1-4D2B-B58C-D8E6A6B1648B}" type="pres">
      <dgm:prSet presAssocID="{8C9140D0-2208-4761-9183-E85B76F7DD21}" presName="hierChild3" presStyleCnt="0"/>
      <dgm:spPr/>
    </dgm:pt>
    <dgm:pt modelId="{451F4B02-C876-4871-A39A-F350BE0027BC}" type="pres">
      <dgm:prSet presAssocID="{C93F902A-A04A-4151-9BB6-C4D724D2EEB8}" presName="Name10" presStyleLbl="parChTrans1D2" presStyleIdx="1" presStyleCnt="3"/>
      <dgm:spPr/>
    </dgm:pt>
    <dgm:pt modelId="{87FEA407-C902-4CC3-B9D2-086A767A4EF6}" type="pres">
      <dgm:prSet presAssocID="{01AC6F4B-FC4D-458F-90D4-521E447DE767}" presName="hierRoot2" presStyleCnt="0"/>
      <dgm:spPr/>
    </dgm:pt>
    <dgm:pt modelId="{5F386467-64B5-4B2C-BAA5-0BDBAE7CDE44}" type="pres">
      <dgm:prSet presAssocID="{01AC6F4B-FC4D-458F-90D4-521E447DE767}" presName="composite2" presStyleCnt="0"/>
      <dgm:spPr/>
    </dgm:pt>
    <dgm:pt modelId="{F46CA4A4-6FB8-43C1-AE20-7BC7077CC81E}" type="pres">
      <dgm:prSet presAssocID="{01AC6F4B-FC4D-458F-90D4-521E447DE767}" presName="background2" presStyleLbl="node2" presStyleIdx="1" presStyleCnt="3"/>
      <dgm:spPr/>
    </dgm:pt>
    <dgm:pt modelId="{0EE84C0C-5523-4FFE-93FA-0C708F02E044}" type="pres">
      <dgm:prSet presAssocID="{01AC6F4B-FC4D-458F-90D4-521E447DE767}" presName="text2" presStyleLbl="fgAcc2" presStyleIdx="1" presStyleCnt="3">
        <dgm:presLayoutVars>
          <dgm:chPref val="3"/>
        </dgm:presLayoutVars>
      </dgm:prSet>
      <dgm:spPr/>
    </dgm:pt>
    <dgm:pt modelId="{C8BF290D-72B4-462E-B21C-015CE4360A35}" type="pres">
      <dgm:prSet presAssocID="{01AC6F4B-FC4D-458F-90D4-521E447DE767}" presName="hierChild3" presStyleCnt="0"/>
      <dgm:spPr/>
    </dgm:pt>
    <dgm:pt modelId="{B13C1877-CFA0-494F-83D8-F3EBEA6372E4}" type="pres">
      <dgm:prSet presAssocID="{A66B57D8-B08B-46BB-B2EB-4E8E30F54180}" presName="Name10" presStyleLbl="parChTrans1D2" presStyleIdx="2" presStyleCnt="3"/>
      <dgm:spPr/>
    </dgm:pt>
    <dgm:pt modelId="{205D96BF-EEB6-483D-8C09-6892066BBE9F}" type="pres">
      <dgm:prSet presAssocID="{316EB775-5F9C-4CD2-9A34-4A43EC188822}" presName="hierRoot2" presStyleCnt="0"/>
      <dgm:spPr/>
    </dgm:pt>
    <dgm:pt modelId="{4FAC2080-1B87-4215-BE87-DBC5B8D65265}" type="pres">
      <dgm:prSet presAssocID="{316EB775-5F9C-4CD2-9A34-4A43EC188822}" presName="composite2" presStyleCnt="0"/>
      <dgm:spPr/>
    </dgm:pt>
    <dgm:pt modelId="{3F72FA5B-6591-4252-8EA7-903ABF098238}" type="pres">
      <dgm:prSet presAssocID="{316EB775-5F9C-4CD2-9A34-4A43EC188822}" presName="background2" presStyleLbl="node2" presStyleIdx="2" presStyleCnt="3"/>
      <dgm:spPr/>
    </dgm:pt>
    <dgm:pt modelId="{343CAC83-E92B-42D8-A422-E35FBF27926C}" type="pres">
      <dgm:prSet presAssocID="{316EB775-5F9C-4CD2-9A34-4A43EC188822}" presName="text2" presStyleLbl="fgAcc2" presStyleIdx="2" presStyleCnt="3">
        <dgm:presLayoutVars>
          <dgm:chPref val="3"/>
        </dgm:presLayoutVars>
      </dgm:prSet>
      <dgm:spPr/>
    </dgm:pt>
    <dgm:pt modelId="{EA8443E6-73D5-418B-8903-99F2C66A60CB}" type="pres">
      <dgm:prSet presAssocID="{316EB775-5F9C-4CD2-9A34-4A43EC188822}" presName="hierChild3" presStyleCnt="0"/>
      <dgm:spPr/>
    </dgm:pt>
  </dgm:ptLst>
  <dgm:cxnLst>
    <dgm:cxn modelId="{62C50037-322D-4E40-A095-6A4268EDE74C}" type="presOf" srcId="{E6D62B9E-667B-408D-A3E0-D7F59ABCC559}" destId="{3B1342C9-68D4-439F-B9CC-9CFF8AA674D2}" srcOrd="0" destOrd="0" presId="urn:microsoft.com/office/officeart/2005/8/layout/hierarchy1"/>
    <dgm:cxn modelId="{F6782362-B19E-41F1-AF1C-20AF6646DEBE}" type="presOf" srcId="{316EB775-5F9C-4CD2-9A34-4A43EC188822}" destId="{343CAC83-E92B-42D8-A422-E35FBF27926C}" srcOrd="0" destOrd="0" presId="urn:microsoft.com/office/officeart/2005/8/layout/hierarchy1"/>
    <dgm:cxn modelId="{878C7C62-7975-4175-B07C-3CA1411F21B5}" srcId="{E6D62B9E-667B-408D-A3E0-D7F59ABCC559}" destId="{8C9140D0-2208-4761-9183-E85B76F7DD21}" srcOrd="0" destOrd="0" parTransId="{DEDB3EE4-BF45-4440-8F8A-EE66F1646277}" sibTransId="{B7EB9B27-6B86-46E2-B90E-80C4308BCEB9}"/>
    <dgm:cxn modelId="{709F5946-627D-4BE4-92BF-634962808D1B}" type="presOf" srcId="{01AC6F4B-FC4D-458F-90D4-521E447DE767}" destId="{0EE84C0C-5523-4FFE-93FA-0C708F02E044}" srcOrd="0" destOrd="0" presId="urn:microsoft.com/office/officeart/2005/8/layout/hierarchy1"/>
    <dgm:cxn modelId="{62CC6351-CC68-4815-ABD7-68EA78732346}" srcId="{E6D62B9E-667B-408D-A3E0-D7F59ABCC559}" destId="{01AC6F4B-FC4D-458F-90D4-521E447DE767}" srcOrd="1" destOrd="0" parTransId="{C93F902A-A04A-4151-9BB6-C4D724D2EEB8}" sibTransId="{ED061B5A-F21E-404C-BC07-ECD5E9B41057}"/>
    <dgm:cxn modelId="{22026877-18B4-4F43-BFA0-6C6ACCBFD687}" type="presOf" srcId="{8C9140D0-2208-4761-9183-E85B76F7DD21}" destId="{EBC58024-8E2D-4F3D-8F2F-5D212A1092D1}" srcOrd="0" destOrd="0" presId="urn:microsoft.com/office/officeart/2005/8/layout/hierarchy1"/>
    <dgm:cxn modelId="{1D1E7587-EE14-4EB4-87ED-40BE6A4BB590}" type="presOf" srcId="{C93F902A-A04A-4151-9BB6-C4D724D2EEB8}" destId="{451F4B02-C876-4871-A39A-F350BE0027BC}" srcOrd="0" destOrd="0" presId="urn:microsoft.com/office/officeart/2005/8/layout/hierarchy1"/>
    <dgm:cxn modelId="{B6896CAA-73BA-4F9E-8633-804A9A1D64FB}" type="presOf" srcId="{DEDB3EE4-BF45-4440-8F8A-EE66F1646277}" destId="{DA673E8A-BD88-43F6-A577-1CE3410AAF10}" srcOrd="0" destOrd="0" presId="urn:microsoft.com/office/officeart/2005/8/layout/hierarchy1"/>
    <dgm:cxn modelId="{93CA97B1-4DFC-481D-B86A-5BE4CDC29FA3}" srcId="{E6D62B9E-667B-408D-A3E0-D7F59ABCC559}" destId="{316EB775-5F9C-4CD2-9A34-4A43EC188822}" srcOrd="2" destOrd="0" parTransId="{A66B57D8-B08B-46BB-B2EB-4E8E30F54180}" sibTransId="{55ACDD37-5871-4507-AAB5-44A0613AC23A}"/>
    <dgm:cxn modelId="{742E82B8-ACE9-4BB2-8BA6-AB44ADF2EC88}" srcId="{4D140E00-02C2-4163-80FD-DF062A71FC44}" destId="{E6D62B9E-667B-408D-A3E0-D7F59ABCC559}" srcOrd="0" destOrd="0" parTransId="{9F47EF49-8A49-4A67-9595-3B3AE96C6A37}" sibTransId="{70C53B45-197E-4B04-A7A6-DAFD3AC67D0C}"/>
    <dgm:cxn modelId="{75CF7FDD-6EDC-4682-9054-1E2DEB61DFBE}" type="presOf" srcId="{A66B57D8-B08B-46BB-B2EB-4E8E30F54180}" destId="{B13C1877-CFA0-494F-83D8-F3EBEA6372E4}" srcOrd="0" destOrd="0" presId="urn:microsoft.com/office/officeart/2005/8/layout/hierarchy1"/>
    <dgm:cxn modelId="{B0044BEF-E2D7-4FD5-9444-469C32540B8E}" type="presOf" srcId="{4D140E00-02C2-4163-80FD-DF062A71FC44}" destId="{97C733BF-B127-4304-A45E-8320EC996CF3}" srcOrd="0" destOrd="0" presId="urn:microsoft.com/office/officeart/2005/8/layout/hierarchy1"/>
    <dgm:cxn modelId="{D4D83CA5-CD24-459A-A310-3A6D9B96BC02}" type="presParOf" srcId="{97C733BF-B127-4304-A45E-8320EC996CF3}" destId="{F2CDDC74-848A-45CC-980A-C1326C86418F}" srcOrd="0" destOrd="0" presId="urn:microsoft.com/office/officeart/2005/8/layout/hierarchy1"/>
    <dgm:cxn modelId="{3E86E4E8-0513-4335-AFBD-2088EF94C4E1}" type="presParOf" srcId="{F2CDDC74-848A-45CC-980A-C1326C86418F}" destId="{7F3AC277-58BE-401F-8F9C-7556033EACF8}" srcOrd="0" destOrd="0" presId="urn:microsoft.com/office/officeart/2005/8/layout/hierarchy1"/>
    <dgm:cxn modelId="{87D26CC6-61BA-42EF-B9B9-0BCF520644FB}" type="presParOf" srcId="{7F3AC277-58BE-401F-8F9C-7556033EACF8}" destId="{586A3F5B-8AA3-4ECF-B669-D63B71FA62DD}" srcOrd="0" destOrd="0" presId="urn:microsoft.com/office/officeart/2005/8/layout/hierarchy1"/>
    <dgm:cxn modelId="{42097D2E-B492-43F4-94A3-0B54E0EEAA20}" type="presParOf" srcId="{7F3AC277-58BE-401F-8F9C-7556033EACF8}" destId="{3B1342C9-68D4-439F-B9CC-9CFF8AA674D2}" srcOrd="1" destOrd="0" presId="urn:microsoft.com/office/officeart/2005/8/layout/hierarchy1"/>
    <dgm:cxn modelId="{F17B48A0-FBB0-4088-8061-B9E198FFC0B0}" type="presParOf" srcId="{F2CDDC74-848A-45CC-980A-C1326C86418F}" destId="{D4709614-D928-4412-9F96-B58FA502B4C3}" srcOrd="1" destOrd="0" presId="urn:microsoft.com/office/officeart/2005/8/layout/hierarchy1"/>
    <dgm:cxn modelId="{9141996F-32FB-47BB-A970-9E62C32760AA}" type="presParOf" srcId="{D4709614-D928-4412-9F96-B58FA502B4C3}" destId="{DA673E8A-BD88-43F6-A577-1CE3410AAF10}" srcOrd="0" destOrd="0" presId="urn:microsoft.com/office/officeart/2005/8/layout/hierarchy1"/>
    <dgm:cxn modelId="{D95CB246-A300-462C-A077-3D27DDCC8302}" type="presParOf" srcId="{D4709614-D928-4412-9F96-B58FA502B4C3}" destId="{3645D1CE-8DD0-43F1-9018-9834D74ED83A}" srcOrd="1" destOrd="0" presId="urn:microsoft.com/office/officeart/2005/8/layout/hierarchy1"/>
    <dgm:cxn modelId="{49AA8CAB-F001-4F41-BB6A-923BB73A9234}" type="presParOf" srcId="{3645D1CE-8DD0-43F1-9018-9834D74ED83A}" destId="{8219F9F0-DFE4-45DA-AF64-6AB3D689ED17}" srcOrd="0" destOrd="0" presId="urn:microsoft.com/office/officeart/2005/8/layout/hierarchy1"/>
    <dgm:cxn modelId="{4CF727DD-60CE-4BCD-A0DF-B24D9C70930B}" type="presParOf" srcId="{8219F9F0-DFE4-45DA-AF64-6AB3D689ED17}" destId="{C32AA466-37C6-46E4-9C24-4403A1F0EB7B}" srcOrd="0" destOrd="0" presId="urn:microsoft.com/office/officeart/2005/8/layout/hierarchy1"/>
    <dgm:cxn modelId="{EDFB9F01-A422-4947-9BD2-7AE90AC1322D}" type="presParOf" srcId="{8219F9F0-DFE4-45DA-AF64-6AB3D689ED17}" destId="{EBC58024-8E2D-4F3D-8F2F-5D212A1092D1}" srcOrd="1" destOrd="0" presId="urn:microsoft.com/office/officeart/2005/8/layout/hierarchy1"/>
    <dgm:cxn modelId="{5E2059AC-6ABC-4B53-9C4B-F95958D2C263}" type="presParOf" srcId="{3645D1CE-8DD0-43F1-9018-9834D74ED83A}" destId="{4C9E662D-4CE1-4D2B-B58C-D8E6A6B1648B}" srcOrd="1" destOrd="0" presId="urn:microsoft.com/office/officeart/2005/8/layout/hierarchy1"/>
    <dgm:cxn modelId="{51EEC3F1-BA21-4348-A2C7-F9CCAA459886}" type="presParOf" srcId="{D4709614-D928-4412-9F96-B58FA502B4C3}" destId="{451F4B02-C876-4871-A39A-F350BE0027BC}" srcOrd="2" destOrd="0" presId="urn:microsoft.com/office/officeart/2005/8/layout/hierarchy1"/>
    <dgm:cxn modelId="{E6F1D724-1893-4166-BE66-05DF9589D1E9}" type="presParOf" srcId="{D4709614-D928-4412-9F96-B58FA502B4C3}" destId="{87FEA407-C902-4CC3-B9D2-086A767A4EF6}" srcOrd="3" destOrd="0" presId="urn:microsoft.com/office/officeart/2005/8/layout/hierarchy1"/>
    <dgm:cxn modelId="{560A7178-EE4D-45C1-92FB-C522A17C235F}" type="presParOf" srcId="{87FEA407-C902-4CC3-B9D2-086A767A4EF6}" destId="{5F386467-64B5-4B2C-BAA5-0BDBAE7CDE44}" srcOrd="0" destOrd="0" presId="urn:microsoft.com/office/officeart/2005/8/layout/hierarchy1"/>
    <dgm:cxn modelId="{067D1F71-0FEC-4F29-A144-C368A80A5690}" type="presParOf" srcId="{5F386467-64B5-4B2C-BAA5-0BDBAE7CDE44}" destId="{F46CA4A4-6FB8-43C1-AE20-7BC7077CC81E}" srcOrd="0" destOrd="0" presId="urn:microsoft.com/office/officeart/2005/8/layout/hierarchy1"/>
    <dgm:cxn modelId="{DC77D6C2-ADC7-4F28-87F0-FE6A941A61E9}" type="presParOf" srcId="{5F386467-64B5-4B2C-BAA5-0BDBAE7CDE44}" destId="{0EE84C0C-5523-4FFE-93FA-0C708F02E044}" srcOrd="1" destOrd="0" presId="urn:microsoft.com/office/officeart/2005/8/layout/hierarchy1"/>
    <dgm:cxn modelId="{A463BD1F-6BA9-4129-94D4-82B392C582B7}" type="presParOf" srcId="{87FEA407-C902-4CC3-B9D2-086A767A4EF6}" destId="{C8BF290D-72B4-462E-B21C-015CE4360A35}" srcOrd="1" destOrd="0" presId="urn:microsoft.com/office/officeart/2005/8/layout/hierarchy1"/>
    <dgm:cxn modelId="{F23C43A3-8EA7-417E-ADC4-D2EC5C4549A0}" type="presParOf" srcId="{D4709614-D928-4412-9F96-B58FA502B4C3}" destId="{B13C1877-CFA0-494F-83D8-F3EBEA6372E4}" srcOrd="4" destOrd="0" presId="urn:microsoft.com/office/officeart/2005/8/layout/hierarchy1"/>
    <dgm:cxn modelId="{94D1F4C1-B10E-4EA6-9AA9-0AC8E8037931}" type="presParOf" srcId="{D4709614-D928-4412-9F96-B58FA502B4C3}" destId="{205D96BF-EEB6-483D-8C09-6892066BBE9F}" srcOrd="5" destOrd="0" presId="urn:microsoft.com/office/officeart/2005/8/layout/hierarchy1"/>
    <dgm:cxn modelId="{8CF7F525-D472-4F97-A4C4-F64FFB6C36AA}" type="presParOf" srcId="{205D96BF-EEB6-483D-8C09-6892066BBE9F}" destId="{4FAC2080-1B87-4215-BE87-DBC5B8D65265}" srcOrd="0" destOrd="0" presId="urn:microsoft.com/office/officeart/2005/8/layout/hierarchy1"/>
    <dgm:cxn modelId="{CFA7405A-10DF-4065-8746-8B805E9D09AE}" type="presParOf" srcId="{4FAC2080-1B87-4215-BE87-DBC5B8D65265}" destId="{3F72FA5B-6591-4252-8EA7-903ABF098238}" srcOrd="0" destOrd="0" presId="urn:microsoft.com/office/officeart/2005/8/layout/hierarchy1"/>
    <dgm:cxn modelId="{C92C8B87-1B03-4F35-836F-9DC896F321ED}" type="presParOf" srcId="{4FAC2080-1B87-4215-BE87-DBC5B8D65265}" destId="{343CAC83-E92B-42D8-A422-E35FBF27926C}" srcOrd="1" destOrd="0" presId="urn:microsoft.com/office/officeart/2005/8/layout/hierarchy1"/>
    <dgm:cxn modelId="{557CD0DF-46E8-46B5-9954-8A53ED8A5BAF}" type="presParOf" srcId="{205D96BF-EEB6-483D-8C09-6892066BBE9F}" destId="{EA8443E6-73D5-418B-8903-99F2C66A60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83C0B7-BCD3-4EFE-B9C3-E785AB3A3FEF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E8FFC2-1973-4142-8940-92EC6C4253BB}">
      <dgm:prSet/>
      <dgm:spPr/>
      <dgm:t>
        <a:bodyPr/>
        <a:lstStyle/>
        <a:p>
          <a:r>
            <a:rPr lang="en-AU" dirty="0" err="1"/>
            <a:t>MonitoringCrew</a:t>
          </a:r>
          <a:endParaRPr lang="en-US" dirty="0"/>
        </a:p>
      </dgm:t>
    </dgm:pt>
    <dgm:pt modelId="{28583EC8-5A0C-4DC5-B2B4-18F64FD70466}" type="parTrans" cxnId="{FFCC0704-3C2E-4898-859D-059E6CECEC02}">
      <dgm:prSet/>
      <dgm:spPr/>
      <dgm:t>
        <a:bodyPr/>
        <a:lstStyle/>
        <a:p>
          <a:endParaRPr lang="en-US"/>
        </a:p>
      </dgm:t>
    </dgm:pt>
    <dgm:pt modelId="{6444CDD6-6557-49F1-A388-3B87E1A147A9}" type="sibTrans" cxnId="{FFCC0704-3C2E-4898-859D-059E6CECEC02}">
      <dgm:prSet/>
      <dgm:spPr/>
      <dgm:t>
        <a:bodyPr/>
        <a:lstStyle/>
        <a:p>
          <a:endParaRPr lang="en-US"/>
        </a:p>
      </dgm:t>
    </dgm:pt>
    <dgm:pt modelId="{A2AEF217-20AE-4EF6-8A5C-ACF57B79BBE4}">
      <dgm:prSet/>
      <dgm:spPr/>
      <dgm:t>
        <a:bodyPr/>
        <a:lstStyle/>
        <a:p>
          <a:r>
            <a:rPr lang="en-AU" dirty="0"/>
            <a:t>1x Agent</a:t>
          </a:r>
          <a:endParaRPr lang="en-US" dirty="0"/>
        </a:p>
      </dgm:t>
    </dgm:pt>
    <dgm:pt modelId="{BD213981-E20E-45D3-9A9B-360D68E0A4E2}" type="parTrans" cxnId="{2DB1BED0-9611-4B15-B9CC-00D43C800BA5}">
      <dgm:prSet/>
      <dgm:spPr/>
      <dgm:t>
        <a:bodyPr/>
        <a:lstStyle/>
        <a:p>
          <a:endParaRPr lang="en-US"/>
        </a:p>
      </dgm:t>
    </dgm:pt>
    <dgm:pt modelId="{4033BBA3-5E1C-4A90-98CD-0715B5CD93E7}" type="sibTrans" cxnId="{2DB1BED0-9611-4B15-B9CC-00D43C800BA5}">
      <dgm:prSet/>
      <dgm:spPr/>
      <dgm:t>
        <a:bodyPr/>
        <a:lstStyle/>
        <a:p>
          <a:endParaRPr lang="en-US"/>
        </a:p>
      </dgm:t>
    </dgm:pt>
    <dgm:pt modelId="{D35DAA08-0408-4B18-8F19-DD3B3D554DC0}">
      <dgm:prSet/>
      <dgm:spPr/>
      <dgm:t>
        <a:bodyPr/>
        <a:lstStyle/>
        <a:p>
          <a:r>
            <a:rPr lang="en-AU"/>
            <a:t>2x Tasks</a:t>
          </a:r>
          <a:endParaRPr lang="en-US"/>
        </a:p>
      </dgm:t>
    </dgm:pt>
    <dgm:pt modelId="{B7AF7C2C-6A96-4BDF-B9A6-3850786D5D76}" type="parTrans" cxnId="{462B58E7-7CF8-4115-B478-89CE2F75D5A5}">
      <dgm:prSet/>
      <dgm:spPr/>
      <dgm:t>
        <a:bodyPr/>
        <a:lstStyle/>
        <a:p>
          <a:endParaRPr lang="en-US"/>
        </a:p>
      </dgm:t>
    </dgm:pt>
    <dgm:pt modelId="{A944268A-65B9-48F5-9FE8-6355D1BECFED}" type="sibTrans" cxnId="{462B58E7-7CF8-4115-B478-89CE2F75D5A5}">
      <dgm:prSet/>
      <dgm:spPr/>
      <dgm:t>
        <a:bodyPr/>
        <a:lstStyle/>
        <a:p>
          <a:endParaRPr lang="en-US"/>
        </a:p>
      </dgm:t>
    </dgm:pt>
    <dgm:pt modelId="{F569C1DA-53A7-4BFF-B0F7-2899155E1F6C}">
      <dgm:prSet/>
      <dgm:spPr/>
      <dgm:t>
        <a:bodyPr/>
        <a:lstStyle/>
        <a:p>
          <a:r>
            <a:rPr lang="en-AU"/>
            <a:t>2x RAG Tools</a:t>
          </a:r>
          <a:endParaRPr lang="en-US"/>
        </a:p>
      </dgm:t>
    </dgm:pt>
    <dgm:pt modelId="{8738EC0F-0777-4941-B886-D46878540388}" type="parTrans" cxnId="{5D19DCA2-647C-40DE-952A-415D52ADEF24}">
      <dgm:prSet/>
      <dgm:spPr/>
      <dgm:t>
        <a:bodyPr/>
        <a:lstStyle/>
        <a:p>
          <a:endParaRPr lang="en-US"/>
        </a:p>
      </dgm:t>
    </dgm:pt>
    <dgm:pt modelId="{22E4E031-547A-40ED-8233-4398E50921B0}" type="sibTrans" cxnId="{5D19DCA2-647C-40DE-952A-415D52ADEF24}">
      <dgm:prSet/>
      <dgm:spPr/>
      <dgm:t>
        <a:bodyPr/>
        <a:lstStyle/>
        <a:p>
          <a:endParaRPr lang="en-US"/>
        </a:p>
      </dgm:t>
    </dgm:pt>
    <dgm:pt modelId="{C8923DAF-79D6-4301-9EED-57AFE5C73755}">
      <dgm:prSet/>
      <dgm:spPr/>
      <dgm:t>
        <a:bodyPr/>
        <a:lstStyle/>
        <a:p>
          <a:r>
            <a:rPr lang="en-AU" dirty="0" err="1"/>
            <a:t>MarketCrew</a:t>
          </a:r>
          <a:endParaRPr lang="en-US" dirty="0"/>
        </a:p>
      </dgm:t>
    </dgm:pt>
    <dgm:pt modelId="{C8A226D0-BAB7-429A-809B-E5797EF6789D}" type="parTrans" cxnId="{61A5DB3D-026D-486A-9B58-B557C0436323}">
      <dgm:prSet/>
      <dgm:spPr/>
      <dgm:t>
        <a:bodyPr/>
        <a:lstStyle/>
        <a:p>
          <a:endParaRPr lang="en-US"/>
        </a:p>
      </dgm:t>
    </dgm:pt>
    <dgm:pt modelId="{AD347DD8-11D0-4C11-B7E8-6079C2EC9F12}" type="sibTrans" cxnId="{61A5DB3D-026D-486A-9B58-B557C0436323}">
      <dgm:prSet/>
      <dgm:spPr/>
      <dgm:t>
        <a:bodyPr/>
        <a:lstStyle/>
        <a:p>
          <a:endParaRPr lang="en-US"/>
        </a:p>
      </dgm:t>
    </dgm:pt>
    <dgm:pt modelId="{640BC209-22DB-4903-B8D1-513ED0C8FF72}">
      <dgm:prSet/>
      <dgm:spPr/>
      <dgm:t>
        <a:bodyPr/>
        <a:lstStyle/>
        <a:p>
          <a:r>
            <a:rPr lang="en-AU"/>
            <a:t>1x Agent</a:t>
          </a:r>
          <a:endParaRPr lang="en-US"/>
        </a:p>
      </dgm:t>
    </dgm:pt>
    <dgm:pt modelId="{AAA5BCDA-EFB7-4723-920A-37D282EC39EA}" type="parTrans" cxnId="{55B6637F-642E-42DD-B701-F96CDC986F7A}">
      <dgm:prSet/>
      <dgm:spPr/>
      <dgm:t>
        <a:bodyPr/>
        <a:lstStyle/>
        <a:p>
          <a:endParaRPr lang="en-US"/>
        </a:p>
      </dgm:t>
    </dgm:pt>
    <dgm:pt modelId="{120FBB2D-32FF-4CA4-A338-63E18AB848CA}" type="sibTrans" cxnId="{55B6637F-642E-42DD-B701-F96CDC986F7A}">
      <dgm:prSet/>
      <dgm:spPr/>
      <dgm:t>
        <a:bodyPr/>
        <a:lstStyle/>
        <a:p>
          <a:endParaRPr lang="en-US"/>
        </a:p>
      </dgm:t>
    </dgm:pt>
    <dgm:pt modelId="{67AB5888-213D-4ADA-910F-3A1427203B90}">
      <dgm:prSet/>
      <dgm:spPr/>
      <dgm:t>
        <a:bodyPr/>
        <a:lstStyle/>
        <a:p>
          <a:r>
            <a:rPr lang="en-AU"/>
            <a:t>1x Tasks</a:t>
          </a:r>
          <a:endParaRPr lang="en-US"/>
        </a:p>
      </dgm:t>
    </dgm:pt>
    <dgm:pt modelId="{69F4F1C7-D682-48EE-B963-827AC6DC296E}" type="parTrans" cxnId="{08CED297-2C6F-43D4-8B39-B946BD0CD020}">
      <dgm:prSet/>
      <dgm:spPr/>
      <dgm:t>
        <a:bodyPr/>
        <a:lstStyle/>
        <a:p>
          <a:endParaRPr lang="en-US"/>
        </a:p>
      </dgm:t>
    </dgm:pt>
    <dgm:pt modelId="{CB470A15-6327-4B13-B8D0-69A059F52E54}" type="sibTrans" cxnId="{08CED297-2C6F-43D4-8B39-B946BD0CD020}">
      <dgm:prSet/>
      <dgm:spPr/>
      <dgm:t>
        <a:bodyPr/>
        <a:lstStyle/>
        <a:p>
          <a:endParaRPr lang="en-US"/>
        </a:p>
      </dgm:t>
    </dgm:pt>
    <dgm:pt modelId="{67AB7BA4-A821-478B-9B0B-E73BA2C40F49}">
      <dgm:prSet/>
      <dgm:spPr/>
      <dgm:t>
        <a:bodyPr/>
        <a:lstStyle/>
        <a:p>
          <a:r>
            <a:rPr lang="en-AU" dirty="0"/>
            <a:t>1x RAG Tool</a:t>
          </a:r>
          <a:endParaRPr lang="en-US" dirty="0"/>
        </a:p>
      </dgm:t>
    </dgm:pt>
    <dgm:pt modelId="{EFCE6432-6048-4EF8-9C3D-44C766569187}" type="parTrans" cxnId="{A107F3EB-1644-41DC-B59A-46C302EE7291}">
      <dgm:prSet/>
      <dgm:spPr/>
      <dgm:t>
        <a:bodyPr/>
        <a:lstStyle/>
        <a:p>
          <a:endParaRPr lang="en-US"/>
        </a:p>
      </dgm:t>
    </dgm:pt>
    <dgm:pt modelId="{8B796802-8C85-4E2A-B092-CB9D95C822D0}" type="sibTrans" cxnId="{A107F3EB-1644-41DC-B59A-46C302EE7291}">
      <dgm:prSet/>
      <dgm:spPr/>
      <dgm:t>
        <a:bodyPr/>
        <a:lstStyle/>
        <a:p>
          <a:endParaRPr lang="en-US"/>
        </a:p>
      </dgm:t>
    </dgm:pt>
    <dgm:pt modelId="{FA24D13E-6729-4E6C-9D4C-279BE06E28C9}">
      <dgm:prSet/>
      <dgm:spPr/>
      <dgm:t>
        <a:bodyPr/>
        <a:lstStyle/>
        <a:p>
          <a:r>
            <a:rPr lang="en-AU"/>
            <a:t>InvestmentCrew</a:t>
          </a:r>
          <a:endParaRPr lang="en-US"/>
        </a:p>
      </dgm:t>
    </dgm:pt>
    <dgm:pt modelId="{46AA3ED6-93E2-45DD-8C2C-BB87E54EE624}" type="parTrans" cxnId="{387D6E23-E288-46D6-ADC8-DAF8D53F3B02}">
      <dgm:prSet/>
      <dgm:spPr/>
      <dgm:t>
        <a:bodyPr/>
        <a:lstStyle/>
        <a:p>
          <a:endParaRPr lang="en-US"/>
        </a:p>
      </dgm:t>
    </dgm:pt>
    <dgm:pt modelId="{F0DF99C3-61B3-4AE5-A03E-3A072DCC239F}" type="sibTrans" cxnId="{387D6E23-E288-46D6-ADC8-DAF8D53F3B02}">
      <dgm:prSet/>
      <dgm:spPr/>
      <dgm:t>
        <a:bodyPr/>
        <a:lstStyle/>
        <a:p>
          <a:endParaRPr lang="en-US"/>
        </a:p>
      </dgm:t>
    </dgm:pt>
    <dgm:pt modelId="{2377132F-3161-42DA-A375-5F9837682398}">
      <dgm:prSet/>
      <dgm:spPr/>
      <dgm:t>
        <a:bodyPr/>
        <a:lstStyle/>
        <a:p>
          <a:r>
            <a:rPr lang="en-AU"/>
            <a:t>6x Agent</a:t>
          </a:r>
          <a:endParaRPr lang="en-US"/>
        </a:p>
      </dgm:t>
    </dgm:pt>
    <dgm:pt modelId="{410DA80E-72A9-4F6E-B31D-EA4B377E0B40}" type="parTrans" cxnId="{57D46C2C-3405-4E15-BF81-999D3BE9B34B}">
      <dgm:prSet/>
      <dgm:spPr/>
      <dgm:t>
        <a:bodyPr/>
        <a:lstStyle/>
        <a:p>
          <a:endParaRPr lang="en-US"/>
        </a:p>
      </dgm:t>
    </dgm:pt>
    <dgm:pt modelId="{AB87E8FB-CB7F-49FC-96BA-C350D843E9A1}" type="sibTrans" cxnId="{57D46C2C-3405-4E15-BF81-999D3BE9B34B}">
      <dgm:prSet/>
      <dgm:spPr/>
      <dgm:t>
        <a:bodyPr/>
        <a:lstStyle/>
        <a:p>
          <a:endParaRPr lang="en-US"/>
        </a:p>
      </dgm:t>
    </dgm:pt>
    <dgm:pt modelId="{4883E0EE-0301-479D-B9E8-68F3BE8199C3}">
      <dgm:prSet/>
      <dgm:spPr/>
      <dgm:t>
        <a:bodyPr/>
        <a:lstStyle/>
        <a:p>
          <a:r>
            <a:rPr lang="en-AU"/>
            <a:t>11x Tasks</a:t>
          </a:r>
          <a:endParaRPr lang="en-US"/>
        </a:p>
      </dgm:t>
    </dgm:pt>
    <dgm:pt modelId="{A41B2CE9-9D67-48EA-8A24-68A17991D85A}" type="parTrans" cxnId="{4EC34CBF-F8AA-40C5-9535-9A554B4B8D85}">
      <dgm:prSet/>
      <dgm:spPr/>
      <dgm:t>
        <a:bodyPr/>
        <a:lstStyle/>
        <a:p>
          <a:endParaRPr lang="en-US"/>
        </a:p>
      </dgm:t>
    </dgm:pt>
    <dgm:pt modelId="{908A6269-E79E-427A-8A61-1297FBE30BF2}" type="sibTrans" cxnId="{4EC34CBF-F8AA-40C5-9535-9A554B4B8D85}">
      <dgm:prSet/>
      <dgm:spPr/>
      <dgm:t>
        <a:bodyPr/>
        <a:lstStyle/>
        <a:p>
          <a:endParaRPr lang="en-US"/>
        </a:p>
      </dgm:t>
    </dgm:pt>
    <dgm:pt modelId="{74084006-88CB-4806-9102-EEC68A410EEC}">
      <dgm:prSet/>
      <dgm:spPr/>
      <dgm:t>
        <a:bodyPr/>
        <a:lstStyle/>
        <a:p>
          <a:r>
            <a:rPr lang="en-AU"/>
            <a:t>9x RAG Tools</a:t>
          </a:r>
          <a:endParaRPr lang="en-US"/>
        </a:p>
      </dgm:t>
    </dgm:pt>
    <dgm:pt modelId="{49987497-27DF-4174-83CA-6F016FCA105E}" type="parTrans" cxnId="{ED726F4F-A755-4BB6-A202-E9526574137E}">
      <dgm:prSet/>
      <dgm:spPr/>
      <dgm:t>
        <a:bodyPr/>
        <a:lstStyle/>
        <a:p>
          <a:endParaRPr lang="en-US"/>
        </a:p>
      </dgm:t>
    </dgm:pt>
    <dgm:pt modelId="{E35CE60A-4C14-4CF8-B58F-7536CAC3CCBF}" type="sibTrans" cxnId="{ED726F4F-A755-4BB6-A202-E9526574137E}">
      <dgm:prSet/>
      <dgm:spPr/>
      <dgm:t>
        <a:bodyPr/>
        <a:lstStyle/>
        <a:p>
          <a:endParaRPr lang="en-US"/>
        </a:p>
      </dgm:t>
    </dgm:pt>
    <dgm:pt modelId="{B6A2A9F2-ABD7-4CB5-A59D-06298B00FB8E}">
      <dgm:prSet/>
      <dgm:spPr/>
      <dgm:t>
        <a:bodyPr/>
        <a:lstStyle/>
        <a:p>
          <a:r>
            <a:rPr lang="en-AU"/>
            <a:t>ComparisonCrew</a:t>
          </a:r>
          <a:endParaRPr lang="en-US"/>
        </a:p>
      </dgm:t>
    </dgm:pt>
    <dgm:pt modelId="{68626928-F0BE-48FA-93AB-A54B31846226}" type="parTrans" cxnId="{92CECA43-C32C-4557-A5C8-3118317B48DE}">
      <dgm:prSet/>
      <dgm:spPr/>
      <dgm:t>
        <a:bodyPr/>
        <a:lstStyle/>
        <a:p>
          <a:endParaRPr lang="en-US"/>
        </a:p>
      </dgm:t>
    </dgm:pt>
    <dgm:pt modelId="{B074709B-9562-4756-8EF3-BB64EF37B73B}" type="sibTrans" cxnId="{92CECA43-C32C-4557-A5C8-3118317B48DE}">
      <dgm:prSet/>
      <dgm:spPr/>
      <dgm:t>
        <a:bodyPr/>
        <a:lstStyle/>
        <a:p>
          <a:endParaRPr lang="en-US"/>
        </a:p>
      </dgm:t>
    </dgm:pt>
    <dgm:pt modelId="{1CBEAC22-C587-4CA9-B10D-D7EFF76701CB}">
      <dgm:prSet/>
      <dgm:spPr/>
      <dgm:t>
        <a:bodyPr/>
        <a:lstStyle/>
        <a:p>
          <a:r>
            <a:rPr lang="en-AU"/>
            <a:t>3x Agent, incl. txt2speech</a:t>
          </a:r>
          <a:endParaRPr lang="en-US"/>
        </a:p>
      </dgm:t>
    </dgm:pt>
    <dgm:pt modelId="{17AA10D7-9962-4E59-BF54-06022193068C}" type="parTrans" cxnId="{F9A82B49-BC4F-45C7-AF52-96B5E511812B}">
      <dgm:prSet/>
      <dgm:spPr/>
      <dgm:t>
        <a:bodyPr/>
        <a:lstStyle/>
        <a:p>
          <a:endParaRPr lang="en-US"/>
        </a:p>
      </dgm:t>
    </dgm:pt>
    <dgm:pt modelId="{871840A1-878C-484C-8568-E0B09B3C7112}" type="sibTrans" cxnId="{F9A82B49-BC4F-45C7-AF52-96B5E511812B}">
      <dgm:prSet/>
      <dgm:spPr/>
      <dgm:t>
        <a:bodyPr/>
        <a:lstStyle/>
        <a:p>
          <a:endParaRPr lang="en-US"/>
        </a:p>
      </dgm:t>
    </dgm:pt>
    <dgm:pt modelId="{5CDC0386-8D36-43C0-9E0A-75F8D7E19D53}">
      <dgm:prSet/>
      <dgm:spPr/>
      <dgm:t>
        <a:bodyPr/>
        <a:lstStyle/>
        <a:p>
          <a:r>
            <a:rPr lang="en-AU"/>
            <a:t>3x Tasks</a:t>
          </a:r>
          <a:endParaRPr lang="en-US"/>
        </a:p>
      </dgm:t>
    </dgm:pt>
    <dgm:pt modelId="{2A892DD6-EEFF-480A-9ED7-1D2121C72B25}" type="parTrans" cxnId="{62008F06-6539-4961-BC96-29E0CEA32E2C}">
      <dgm:prSet/>
      <dgm:spPr/>
      <dgm:t>
        <a:bodyPr/>
        <a:lstStyle/>
        <a:p>
          <a:endParaRPr lang="en-US"/>
        </a:p>
      </dgm:t>
    </dgm:pt>
    <dgm:pt modelId="{574EF915-7991-412A-81CB-BF272D8FDE7A}" type="sibTrans" cxnId="{62008F06-6539-4961-BC96-29E0CEA32E2C}">
      <dgm:prSet/>
      <dgm:spPr/>
      <dgm:t>
        <a:bodyPr/>
        <a:lstStyle/>
        <a:p>
          <a:endParaRPr lang="en-US"/>
        </a:p>
      </dgm:t>
    </dgm:pt>
    <dgm:pt modelId="{935AA362-F4F8-4A17-8FEE-4C2A899408EB}">
      <dgm:prSet/>
      <dgm:spPr/>
      <dgm:t>
        <a:bodyPr/>
        <a:lstStyle/>
        <a:p>
          <a:r>
            <a:rPr lang="en-AU"/>
            <a:t>3x RAG Tools</a:t>
          </a:r>
          <a:endParaRPr lang="en-US"/>
        </a:p>
      </dgm:t>
    </dgm:pt>
    <dgm:pt modelId="{C11659A5-0879-4A45-AF79-41BE2D76F3FD}" type="parTrans" cxnId="{46D50020-3A70-437C-A2FB-FB27A9028462}">
      <dgm:prSet/>
      <dgm:spPr/>
      <dgm:t>
        <a:bodyPr/>
        <a:lstStyle/>
        <a:p>
          <a:endParaRPr lang="en-US"/>
        </a:p>
      </dgm:t>
    </dgm:pt>
    <dgm:pt modelId="{B763D167-4594-4437-BEE1-31B1C9D71502}" type="sibTrans" cxnId="{46D50020-3A70-437C-A2FB-FB27A9028462}">
      <dgm:prSet/>
      <dgm:spPr/>
      <dgm:t>
        <a:bodyPr/>
        <a:lstStyle/>
        <a:p>
          <a:endParaRPr lang="en-US"/>
        </a:p>
      </dgm:t>
    </dgm:pt>
    <dgm:pt modelId="{C2C7E991-19CE-44E5-82D9-733A459796D3}" type="pres">
      <dgm:prSet presAssocID="{C583C0B7-BCD3-4EFE-B9C3-E785AB3A3FEF}" presName="Name0" presStyleCnt="0">
        <dgm:presLayoutVars>
          <dgm:dir/>
          <dgm:resizeHandles val="exact"/>
        </dgm:presLayoutVars>
      </dgm:prSet>
      <dgm:spPr/>
    </dgm:pt>
    <dgm:pt modelId="{2B9F6E0F-0348-4180-8EAD-D467DFF3BA56}" type="pres">
      <dgm:prSet presAssocID="{67E8FFC2-1973-4142-8940-92EC6C4253BB}" presName="node" presStyleLbl="node1" presStyleIdx="0" presStyleCnt="4">
        <dgm:presLayoutVars>
          <dgm:bulletEnabled val="1"/>
        </dgm:presLayoutVars>
      </dgm:prSet>
      <dgm:spPr/>
    </dgm:pt>
    <dgm:pt modelId="{67E1010E-060D-4287-B67A-169B79CC7E3B}" type="pres">
      <dgm:prSet presAssocID="{6444CDD6-6557-49F1-A388-3B87E1A147A9}" presName="sibTrans" presStyleLbl="sibTrans1D1" presStyleIdx="0" presStyleCnt="3"/>
      <dgm:spPr/>
    </dgm:pt>
    <dgm:pt modelId="{3CC2FB59-D72D-479E-9221-BA80AB5FD6C8}" type="pres">
      <dgm:prSet presAssocID="{6444CDD6-6557-49F1-A388-3B87E1A147A9}" presName="connectorText" presStyleLbl="sibTrans1D1" presStyleIdx="0" presStyleCnt="3"/>
      <dgm:spPr/>
    </dgm:pt>
    <dgm:pt modelId="{4FFA1D2A-1903-41C4-8655-DD2D8B15C861}" type="pres">
      <dgm:prSet presAssocID="{C8923DAF-79D6-4301-9EED-57AFE5C73755}" presName="node" presStyleLbl="node1" presStyleIdx="1" presStyleCnt="4">
        <dgm:presLayoutVars>
          <dgm:bulletEnabled val="1"/>
        </dgm:presLayoutVars>
      </dgm:prSet>
      <dgm:spPr/>
    </dgm:pt>
    <dgm:pt modelId="{F5119D61-7EF9-4E19-9A15-A140DAD002FD}" type="pres">
      <dgm:prSet presAssocID="{AD347DD8-11D0-4C11-B7E8-6079C2EC9F12}" presName="sibTrans" presStyleLbl="sibTrans1D1" presStyleIdx="1" presStyleCnt="3"/>
      <dgm:spPr/>
    </dgm:pt>
    <dgm:pt modelId="{CFC6AC0D-C50A-4B7D-8000-6884382F17D2}" type="pres">
      <dgm:prSet presAssocID="{AD347DD8-11D0-4C11-B7E8-6079C2EC9F12}" presName="connectorText" presStyleLbl="sibTrans1D1" presStyleIdx="1" presStyleCnt="3"/>
      <dgm:spPr/>
    </dgm:pt>
    <dgm:pt modelId="{12CCD84E-DC0F-4A17-B692-289ABC5F50D4}" type="pres">
      <dgm:prSet presAssocID="{FA24D13E-6729-4E6C-9D4C-279BE06E28C9}" presName="node" presStyleLbl="node1" presStyleIdx="2" presStyleCnt="4">
        <dgm:presLayoutVars>
          <dgm:bulletEnabled val="1"/>
        </dgm:presLayoutVars>
      </dgm:prSet>
      <dgm:spPr/>
    </dgm:pt>
    <dgm:pt modelId="{9EE8F52C-01F7-4BCC-83AF-56DA66927548}" type="pres">
      <dgm:prSet presAssocID="{F0DF99C3-61B3-4AE5-A03E-3A072DCC239F}" presName="sibTrans" presStyleLbl="sibTrans1D1" presStyleIdx="2" presStyleCnt="3"/>
      <dgm:spPr/>
    </dgm:pt>
    <dgm:pt modelId="{6C92EDD6-0CDF-41C7-9D79-31B121766EE5}" type="pres">
      <dgm:prSet presAssocID="{F0DF99C3-61B3-4AE5-A03E-3A072DCC239F}" presName="connectorText" presStyleLbl="sibTrans1D1" presStyleIdx="2" presStyleCnt="3"/>
      <dgm:spPr/>
    </dgm:pt>
    <dgm:pt modelId="{0F7CA04D-BD76-4E8D-AA07-659CC1AE110C}" type="pres">
      <dgm:prSet presAssocID="{B6A2A9F2-ABD7-4CB5-A59D-06298B00FB8E}" presName="node" presStyleLbl="node1" presStyleIdx="3" presStyleCnt="4">
        <dgm:presLayoutVars>
          <dgm:bulletEnabled val="1"/>
        </dgm:presLayoutVars>
      </dgm:prSet>
      <dgm:spPr/>
    </dgm:pt>
  </dgm:ptLst>
  <dgm:cxnLst>
    <dgm:cxn modelId="{FFCC0704-3C2E-4898-859D-059E6CECEC02}" srcId="{C583C0B7-BCD3-4EFE-B9C3-E785AB3A3FEF}" destId="{67E8FFC2-1973-4142-8940-92EC6C4253BB}" srcOrd="0" destOrd="0" parTransId="{28583EC8-5A0C-4DC5-B2B4-18F64FD70466}" sibTransId="{6444CDD6-6557-49F1-A388-3B87E1A147A9}"/>
    <dgm:cxn modelId="{62008F06-6539-4961-BC96-29E0CEA32E2C}" srcId="{B6A2A9F2-ABD7-4CB5-A59D-06298B00FB8E}" destId="{5CDC0386-8D36-43C0-9E0A-75F8D7E19D53}" srcOrd="1" destOrd="0" parTransId="{2A892DD6-EEFF-480A-9ED7-1D2121C72B25}" sibTransId="{574EF915-7991-412A-81CB-BF272D8FDE7A}"/>
    <dgm:cxn modelId="{8F686318-9EC8-4320-9E78-C6E7296B5DDA}" type="presOf" srcId="{4883E0EE-0301-479D-B9E8-68F3BE8199C3}" destId="{12CCD84E-DC0F-4A17-B692-289ABC5F50D4}" srcOrd="0" destOrd="2" presId="urn:microsoft.com/office/officeart/2005/8/layout/bProcess3"/>
    <dgm:cxn modelId="{A140001B-55E2-4C8A-AD10-DF87FBA7C142}" type="presOf" srcId="{67E8FFC2-1973-4142-8940-92EC6C4253BB}" destId="{2B9F6E0F-0348-4180-8EAD-D467DFF3BA56}" srcOrd="0" destOrd="0" presId="urn:microsoft.com/office/officeart/2005/8/layout/bProcess3"/>
    <dgm:cxn modelId="{E6C5461B-D852-492C-8412-F7F606A6C85C}" type="presOf" srcId="{F569C1DA-53A7-4BFF-B0F7-2899155E1F6C}" destId="{2B9F6E0F-0348-4180-8EAD-D467DFF3BA56}" srcOrd="0" destOrd="3" presId="urn:microsoft.com/office/officeart/2005/8/layout/bProcess3"/>
    <dgm:cxn modelId="{46D50020-3A70-437C-A2FB-FB27A9028462}" srcId="{B6A2A9F2-ABD7-4CB5-A59D-06298B00FB8E}" destId="{935AA362-F4F8-4A17-8FEE-4C2A899408EB}" srcOrd="2" destOrd="0" parTransId="{C11659A5-0879-4A45-AF79-41BE2D76F3FD}" sibTransId="{B763D167-4594-4437-BEE1-31B1C9D71502}"/>
    <dgm:cxn modelId="{387D6E23-E288-46D6-ADC8-DAF8D53F3B02}" srcId="{C583C0B7-BCD3-4EFE-B9C3-E785AB3A3FEF}" destId="{FA24D13E-6729-4E6C-9D4C-279BE06E28C9}" srcOrd="2" destOrd="0" parTransId="{46AA3ED6-93E2-45DD-8C2C-BB87E54EE624}" sibTransId="{F0DF99C3-61B3-4AE5-A03E-3A072DCC239F}"/>
    <dgm:cxn modelId="{57D46C2C-3405-4E15-BF81-999D3BE9B34B}" srcId="{FA24D13E-6729-4E6C-9D4C-279BE06E28C9}" destId="{2377132F-3161-42DA-A375-5F9837682398}" srcOrd="0" destOrd="0" parTransId="{410DA80E-72A9-4F6E-B31D-EA4B377E0B40}" sibTransId="{AB87E8FB-CB7F-49FC-96BA-C350D843E9A1}"/>
    <dgm:cxn modelId="{11243D2D-8606-4136-8FE6-6B41EED0D535}" type="presOf" srcId="{D35DAA08-0408-4B18-8F19-DD3B3D554DC0}" destId="{2B9F6E0F-0348-4180-8EAD-D467DFF3BA56}" srcOrd="0" destOrd="2" presId="urn:microsoft.com/office/officeart/2005/8/layout/bProcess3"/>
    <dgm:cxn modelId="{B6864C39-484E-420B-8548-7CDB9A1CA9B9}" type="presOf" srcId="{AD347DD8-11D0-4C11-B7E8-6079C2EC9F12}" destId="{F5119D61-7EF9-4E19-9A15-A140DAD002FD}" srcOrd="0" destOrd="0" presId="urn:microsoft.com/office/officeart/2005/8/layout/bProcess3"/>
    <dgm:cxn modelId="{61A5DB3D-026D-486A-9B58-B557C0436323}" srcId="{C583C0B7-BCD3-4EFE-B9C3-E785AB3A3FEF}" destId="{C8923DAF-79D6-4301-9EED-57AFE5C73755}" srcOrd="1" destOrd="0" parTransId="{C8A226D0-BAB7-429A-809B-E5797EF6789D}" sibTransId="{AD347DD8-11D0-4C11-B7E8-6079C2EC9F12}"/>
    <dgm:cxn modelId="{9A9DA85D-291A-4CC6-8076-605C0742A0DB}" type="presOf" srcId="{6444CDD6-6557-49F1-A388-3B87E1A147A9}" destId="{3CC2FB59-D72D-479E-9221-BA80AB5FD6C8}" srcOrd="1" destOrd="0" presId="urn:microsoft.com/office/officeart/2005/8/layout/bProcess3"/>
    <dgm:cxn modelId="{8BDBE460-7565-4141-A4A1-E2A14E3736F4}" type="presOf" srcId="{640BC209-22DB-4903-B8D1-513ED0C8FF72}" destId="{4FFA1D2A-1903-41C4-8655-DD2D8B15C861}" srcOrd="0" destOrd="1" presId="urn:microsoft.com/office/officeart/2005/8/layout/bProcess3"/>
    <dgm:cxn modelId="{92CECA43-C32C-4557-A5C8-3118317B48DE}" srcId="{C583C0B7-BCD3-4EFE-B9C3-E785AB3A3FEF}" destId="{B6A2A9F2-ABD7-4CB5-A59D-06298B00FB8E}" srcOrd="3" destOrd="0" parTransId="{68626928-F0BE-48FA-93AB-A54B31846226}" sibTransId="{B074709B-9562-4756-8EF3-BB64EF37B73B}"/>
    <dgm:cxn modelId="{F9A82B49-BC4F-45C7-AF52-96B5E511812B}" srcId="{B6A2A9F2-ABD7-4CB5-A59D-06298B00FB8E}" destId="{1CBEAC22-C587-4CA9-B10D-D7EFF76701CB}" srcOrd="0" destOrd="0" parTransId="{17AA10D7-9962-4E59-BF54-06022193068C}" sibTransId="{871840A1-878C-484C-8568-E0B09B3C7112}"/>
    <dgm:cxn modelId="{3282C24A-E7BC-4FCF-98A6-DD3EF74DA89B}" type="presOf" srcId="{74084006-88CB-4806-9102-EEC68A410EEC}" destId="{12CCD84E-DC0F-4A17-B692-289ABC5F50D4}" srcOrd="0" destOrd="3" presId="urn:microsoft.com/office/officeart/2005/8/layout/bProcess3"/>
    <dgm:cxn modelId="{ED726F4F-A755-4BB6-A202-E9526574137E}" srcId="{FA24D13E-6729-4E6C-9D4C-279BE06E28C9}" destId="{74084006-88CB-4806-9102-EEC68A410EEC}" srcOrd="2" destOrd="0" parTransId="{49987497-27DF-4174-83CA-6F016FCA105E}" sibTransId="{E35CE60A-4C14-4CF8-B58F-7536CAC3CCBF}"/>
    <dgm:cxn modelId="{83741551-DB43-4351-8050-20273B070B1E}" type="presOf" srcId="{67AB5888-213D-4ADA-910F-3A1427203B90}" destId="{4FFA1D2A-1903-41C4-8655-DD2D8B15C861}" srcOrd="0" destOrd="2" presId="urn:microsoft.com/office/officeart/2005/8/layout/bProcess3"/>
    <dgm:cxn modelId="{71EA1E78-185E-4959-BC3F-8BAA65E2B55D}" type="presOf" srcId="{C583C0B7-BCD3-4EFE-B9C3-E785AB3A3FEF}" destId="{C2C7E991-19CE-44E5-82D9-733A459796D3}" srcOrd="0" destOrd="0" presId="urn:microsoft.com/office/officeart/2005/8/layout/bProcess3"/>
    <dgm:cxn modelId="{235B437C-E5A5-4466-ABD9-A6FFD3F090C1}" type="presOf" srcId="{6444CDD6-6557-49F1-A388-3B87E1A147A9}" destId="{67E1010E-060D-4287-B67A-169B79CC7E3B}" srcOrd="0" destOrd="0" presId="urn:microsoft.com/office/officeart/2005/8/layout/bProcess3"/>
    <dgm:cxn modelId="{55B6637F-642E-42DD-B701-F96CDC986F7A}" srcId="{C8923DAF-79D6-4301-9EED-57AFE5C73755}" destId="{640BC209-22DB-4903-B8D1-513ED0C8FF72}" srcOrd="0" destOrd="0" parTransId="{AAA5BCDA-EFB7-4723-920A-37D282EC39EA}" sibTransId="{120FBB2D-32FF-4CA4-A338-63E18AB848CA}"/>
    <dgm:cxn modelId="{FA4AD785-39D1-462B-A53E-0140511E772F}" type="presOf" srcId="{AD347DD8-11D0-4C11-B7E8-6079C2EC9F12}" destId="{CFC6AC0D-C50A-4B7D-8000-6884382F17D2}" srcOrd="1" destOrd="0" presId="urn:microsoft.com/office/officeart/2005/8/layout/bProcess3"/>
    <dgm:cxn modelId="{59DF278A-F7D0-4E86-B7E8-1F8377CAF3EA}" type="presOf" srcId="{F0DF99C3-61B3-4AE5-A03E-3A072DCC239F}" destId="{9EE8F52C-01F7-4BCC-83AF-56DA66927548}" srcOrd="0" destOrd="0" presId="urn:microsoft.com/office/officeart/2005/8/layout/bProcess3"/>
    <dgm:cxn modelId="{0E3BEE96-EB75-4D77-837D-EE91CF2B9D0C}" type="presOf" srcId="{A2AEF217-20AE-4EF6-8A5C-ACF57B79BBE4}" destId="{2B9F6E0F-0348-4180-8EAD-D467DFF3BA56}" srcOrd="0" destOrd="1" presId="urn:microsoft.com/office/officeart/2005/8/layout/bProcess3"/>
    <dgm:cxn modelId="{08CED297-2C6F-43D4-8B39-B946BD0CD020}" srcId="{C8923DAF-79D6-4301-9EED-57AFE5C73755}" destId="{67AB5888-213D-4ADA-910F-3A1427203B90}" srcOrd="1" destOrd="0" parTransId="{69F4F1C7-D682-48EE-B963-827AC6DC296E}" sibTransId="{CB470A15-6327-4B13-B8D0-69A059F52E54}"/>
    <dgm:cxn modelId="{0F49229A-4413-472E-BDC8-1BD3E9AB6107}" type="presOf" srcId="{1CBEAC22-C587-4CA9-B10D-D7EFF76701CB}" destId="{0F7CA04D-BD76-4E8D-AA07-659CC1AE110C}" srcOrd="0" destOrd="1" presId="urn:microsoft.com/office/officeart/2005/8/layout/bProcess3"/>
    <dgm:cxn modelId="{0DD777A2-153B-43F2-BE72-FC656F7CECBE}" type="presOf" srcId="{935AA362-F4F8-4A17-8FEE-4C2A899408EB}" destId="{0F7CA04D-BD76-4E8D-AA07-659CC1AE110C}" srcOrd="0" destOrd="3" presId="urn:microsoft.com/office/officeart/2005/8/layout/bProcess3"/>
    <dgm:cxn modelId="{5D19DCA2-647C-40DE-952A-415D52ADEF24}" srcId="{67E8FFC2-1973-4142-8940-92EC6C4253BB}" destId="{F569C1DA-53A7-4BFF-B0F7-2899155E1F6C}" srcOrd="2" destOrd="0" parTransId="{8738EC0F-0777-4941-B886-D46878540388}" sibTransId="{22E4E031-547A-40ED-8233-4398E50921B0}"/>
    <dgm:cxn modelId="{D3B239A6-1ED8-46F7-A0AC-703C06C5857D}" type="presOf" srcId="{C8923DAF-79D6-4301-9EED-57AFE5C73755}" destId="{4FFA1D2A-1903-41C4-8655-DD2D8B15C861}" srcOrd="0" destOrd="0" presId="urn:microsoft.com/office/officeart/2005/8/layout/bProcess3"/>
    <dgm:cxn modelId="{7D87FAA7-D158-4FFC-98CE-0450D6A45B87}" type="presOf" srcId="{B6A2A9F2-ABD7-4CB5-A59D-06298B00FB8E}" destId="{0F7CA04D-BD76-4E8D-AA07-659CC1AE110C}" srcOrd="0" destOrd="0" presId="urn:microsoft.com/office/officeart/2005/8/layout/bProcess3"/>
    <dgm:cxn modelId="{F04A84AE-C30D-411F-81E7-0BCAD06E6F51}" type="presOf" srcId="{2377132F-3161-42DA-A375-5F9837682398}" destId="{12CCD84E-DC0F-4A17-B692-289ABC5F50D4}" srcOrd="0" destOrd="1" presId="urn:microsoft.com/office/officeart/2005/8/layout/bProcess3"/>
    <dgm:cxn modelId="{2064EDB9-D95F-4E8C-9BF6-5861EE62D527}" type="presOf" srcId="{5CDC0386-8D36-43C0-9E0A-75F8D7E19D53}" destId="{0F7CA04D-BD76-4E8D-AA07-659CC1AE110C}" srcOrd="0" destOrd="2" presId="urn:microsoft.com/office/officeart/2005/8/layout/bProcess3"/>
    <dgm:cxn modelId="{4EC34CBF-F8AA-40C5-9535-9A554B4B8D85}" srcId="{FA24D13E-6729-4E6C-9D4C-279BE06E28C9}" destId="{4883E0EE-0301-479D-B9E8-68F3BE8199C3}" srcOrd="1" destOrd="0" parTransId="{A41B2CE9-9D67-48EA-8A24-68A17991D85A}" sibTransId="{908A6269-E79E-427A-8A61-1297FBE30BF2}"/>
    <dgm:cxn modelId="{2DB1BED0-9611-4B15-B9CC-00D43C800BA5}" srcId="{67E8FFC2-1973-4142-8940-92EC6C4253BB}" destId="{A2AEF217-20AE-4EF6-8A5C-ACF57B79BBE4}" srcOrd="0" destOrd="0" parTransId="{BD213981-E20E-45D3-9A9B-360D68E0A4E2}" sibTransId="{4033BBA3-5E1C-4A90-98CD-0715B5CD93E7}"/>
    <dgm:cxn modelId="{15134ADE-0E96-419F-91BB-BAE0DC09C1C9}" type="presOf" srcId="{67AB7BA4-A821-478B-9B0B-E73BA2C40F49}" destId="{4FFA1D2A-1903-41C4-8655-DD2D8B15C861}" srcOrd="0" destOrd="3" presId="urn:microsoft.com/office/officeart/2005/8/layout/bProcess3"/>
    <dgm:cxn modelId="{0EE8ECE0-D232-4670-96D3-34F74E1DE252}" type="presOf" srcId="{FA24D13E-6729-4E6C-9D4C-279BE06E28C9}" destId="{12CCD84E-DC0F-4A17-B692-289ABC5F50D4}" srcOrd="0" destOrd="0" presId="urn:microsoft.com/office/officeart/2005/8/layout/bProcess3"/>
    <dgm:cxn modelId="{462B58E7-7CF8-4115-B478-89CE2F75D5A5}" srcId="{67E8FFC2-1973-4142-8940-92EC6C4253BB}" destId="{D35DAA08-0408-4B18-8F19-DD3B3D554DC0}" srcOrd="1" destOrd="0" parTransId="{B7AF7C2C-6A96-4BDF-B9A6-3850786D5D76}" sibTransId="{A944268A-65B9-48F5-9FE8-6355D1BECFED}"/>
    <dgm:cxn modelId="{A107F3EB-1644-41DC-B59A-46C302EE7291}" srcId="{C8923DAF-79D6-4301-9EED-57AFE5C73755}" destId="{67AB7BA4-A821-478B-9B0B-E73BA2C40F49}" srcOrd="2" destOrd="0" parTransId="{EFCE6432-6048-4EF8-9C3D-44C766569187}" sibTransId="{8B796802-8C85-4E2A-B092-CB9D95C822D0}"/>
    <dgm:cxn modelId="{B861CBFA-9BCD-4AF2-8AA5-2A15BFCF3484}" type="presOf" srcId="{F0DF99C3-61B3-4AE5-A03E-3A072DCC239F}" destId="{6C92EDD6-0CDF-41C7-9D79-31B121766EE5}" srcOrd="1" destOrd="0" presId="urn:microsoft.com/office/officeart/2005/8/layout/bProcess3"/>
    <dgm:cxn modelId="{FD8CC7AE-CECC-4D12-AE52-497E615C82F2}" type="presParOf" srcId="{C2C7E991-19CE-44E5-82D9-733A459796D3}" destId="{2B9F6E0F-0348-4180-8EAD-D467DFF3BA56}" srcOrd="0" destOrd="0" presId="urn:microsoft.com/office/officeart/2005/8/layout/bProcess3"/>
    <dgm:cxn modelId="{7F4AC17D-070A-44D2-BA1E-60A2E9313834}" type="presParOf" srcId="{C2C7E991-19CE-44E5-82D9-733A459796D3}" destId="{67E1010E-060D-4287-B67A-169B79CC7E3B}" srcOrd="1" destOrd="0" presId="urn:microsoft.com/office/officeart/2005/8/layout/bProcess3"/>
    <dgm:cxn modelId="{83AEA9E9-8289-4212-91D5-4B1BC7E9D7C7}" type="presParOf" srcId="{67E1010E-060D-4287-B67A-169B79CC7E3B}" destId="{3CC2FB59-D72D-479E-9221-BA80AB5FD6C8}" srcOrd="0" destOrd="0" presId="urn:microsoft.com/office/officeart/2005/8/layout/bProcess3"/>
    <dgm:cxn modelId="{50664C0B-F8B3-404D-A497-A8A72716DC70}" type="presParOf" srcId="{C2C7E991-19CE-44E5-82D9-733A459796D3}" destId="{4FFA1D2A-1903-41C4-8655-DD2D8B15C861}" srcOrd="2" destOrd="0" presId="urn:microsoft.com/office/officeart/2005/8/layout/bProcess3"/>
    <dgm:cxn modelId="{C9B6957B-6740-46E2-9F3D-DA82489DE9C7}" type="presParOf" srcId="{C2C7E991-19CE-44E5-82D9-733A459796D3}" destId="{F5119D61-7EF9-4E19-9A15-A140DAD002FD}" srcOrd="3" destOrd="0" presId="urn:microsoft.com/office/officeart/2005/8/layout/bProcess3"/>
    <dgm:cxn modelId="{E984863A-87EA-4577-AEB4-528AE3E82D87}" type="presParOf" srcId="{F5119D61-7EF9-4E19-9A15-A140DAD002FD}" destId="{CFC6AC0D-C50A-4B7D-8000-6884382F17D2}" srcOrd="0" destOrd="0" presId="urn:microsoft.com/office/officeart/2005/8/layout/bProcess3"/>
    <dgm:cxn modelId="{AF81ADEA-9A08-4011-8664-1F917C5ECEAD}" type="presParOf" srcId="{C2C7E991-19CE-44E5-82D9-733A459796D3}" destId="{12CCD84E-DC0F-4A17-B692-289ABC5F50D4}" srcOrd="4" destOrd="0" presId="urn:microsoft.com/office/officeart/2005/8/layout/bProcess3"/>
    <dgm:cxn modelId="{0F6D7296-DB30-41B2-875C-4C1CCE53819F}" type="presParOf" srcId="{C2C7E991-19CE-44E5-82D9-733A459796D3}" destId="{9EE8F52C-01F7-4BCC-83AF-56DA66927548}" srcOrd="5" destOrd="0" presId="urn:microsoft.com/office/officeart/2005/8/layout/bProcess3"/>
    <dgm:cxn modelId="{3CADF091-19B5-454E-B860-DBCAA497F126}" type="presParOf" srcId="{9EE8F52C-01F7-4BCC-83AF-56DA66927548}" destId="{6C92EDD6-0CDF-41C7-9D79-31B121766EE5}" srcOrd="0" destOrd="0" presId="urn:microsoft.com/office/officeart/2005/8/layout/bProcess3"/>
    <dgm:cxn modelId="{ABBE7F76-F0BC-41B3-9A54-5541B0B881A3}" type="presParOf" srcId="{C2C7E991-19CE-44E5-82D9-733A459796D3}" destId="{0F7CA04D-BD76-4E8D-AA07-659CC1AE110C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A9E11-3C80-4C08-AE30-7B4C9DB616B4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Learn about Agentic Architectures</a:t>
          </a:r>
          <a:endParaRPr lang="en-US" sz="2600" kern="1200" dirty="0"/>
        </a:p>
      </dsp:txBody>
      <dsp:txXfrm>
        <a:off x="821" y="1776404"/>
        <a:ext cx="3327201" cy="2395585"/>
      </dsp:txXfrm>
    </dsp:sp>
    <dsp:sp modelId="{CB298FBF-D44B-44D7-BBEE-3CBE65CC3C1B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21" y="179348"/>
        <a:ext cx="3327201" cy="1597056"/>
      </dsp:txXfrm>
    </dsp:sp>
    <dsp:sp modelId="{66FAB36E-E9B2-4B8B-91CE-39071073AABC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Explore </a:t>
          </a:r>
          <a:r>
            <a:rPr lang="en-AU" sz="2600" kern="1200" dirty="0" err="1"/>
            <a:t>CrewAI</a:t>
          </a:r>
          <a:r>
            <a:rPr lang="en-AU" sz="2600" kern="1200" dirty="0"/>
            <a:t> – an open-source tool for building agents</a:t>
          </a:r>
          <a:endParaRPr lang="en-US" sz="2600" kern="1200" dirty="0"/>
        </a:p>
      </dsp:txBody>
      <dsp:txXfrm>
        <a:off x="3594199" y="1776404"/>
        <a:ext cx="3327201" cy="2395585"/>
      </dsp:txXfrm>
    </dsp:sp>
    <dsp:sp modelId="{1C2A647D-441E-4456-A638-755DFA4E03AA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600" kern="1200"/>
            <a:t>02</a:t>
          </a:r>
        </a:p>
      </dsp:txBody>
      <dsp:txXfrm>
        <a:off x="3594199" y="179348"/>
        <a:ext cx="3327201" cy="1597056"/>
      </dsp:txXfrm>
    </dsp:sp>
    <dsp:sp modelId="{737D7C66-AC32-4BB0-B1D7-4744214DD3A6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Build </a:t>
          </a:r>
          <a:r>
            <a:rPr lang="en-AU" sz="2600" kern="1200" dirty="0"/>
            <a:t>a simple and complex AI crew  for Portfolio Investment</a:t>
          </a:r>
          <a:endParaRPr lang="en-US" sz="2600" kern="1200" dirty="0"/>
        </a:p>
      </dsp:txBody>
      <dsp:txXfrm>
        <a:off x="7187576" y="1776404"/>
        <a:ext cx="3327201" cy="2395585"/>
      </dsp:txXfrm>
    </dsp:sp>
    <dsp:sp modelId="{EA580D5A-5390-429B-AFE1-7EB9B10E9D68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1010E-060D-4287-B67A-169B79CC7E3B}">
      <dsp:nvSpPr>
        <dsp:cNvPr id="0" name=""/>
        <dsp:cNvSpPr/>
      </dsp:nvSpPr>
      <dsp:spPr>
        <a:xfrm>
          <a:off x="2461020" y="683279"/>
          <a:ext cx="526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13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0171" y="726215"/>
        <a:ext cx="27836" cy="5567"/>
      </dsp:txXfrm>
    </dsp:sp>
    <dsp:sp modelId="{2B9F6E0F-0348-4180-8EAD-D467DFF3BA56}">
      <dsp:nvSpPr>
        <dsp:cNvPr id="0" name=""/>
        <dsp:cNvSpPr/>
      </dsp:nvSpPr>
      <dsp:spPr>
        <a:xfrm>
          <a:off x="42215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 err="1"/>
            <a:t>MonitoringCrew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1x Agent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2x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2x RAG Tools</a:t>
          </a:r>
          <a:endParaRPr lang="en-US" sz="1400" kern="1200"/>
        </a:p>
      </dsp:txBody>
      <dsp:txXfrm>
        <a:off x="42215" y="2818"/>
        <a:ext cx="2420604" cy="1452362"/>
      </dsp:txXfrm>
    </dsp:sp>
    <dsp:sp modelId="{F5119D61-7EF9-4E19-9A15-A140DAD002FD}">
      <dsp:nvSpPr>
        <dsp:cNvPr id="0" name=""/>
        <dsp:cNvSpPr/>
      </dsp:nvSpPr>
      <dsp:spPr>
        <a:xfrm>
          <a:off x="5438363" y="683279"/>
          <a:ext cx="526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13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7514" y="726215"/>
        <a:ext cx="27836" cy="5567"/>
      </dsp:txXfrm>
    </dsp:sp>
    <dsp:sp modelId="{4FFA1D2A-1903-41C4-8655-DD2D8B15C861}">
      <dsp:nvSpPr>
        <dsp:cNvPr id="0" name=""/>
        <dsp:cNvSpPr/>
      </dsp:nvSpPr>
      <dsp:spPr>
        <a:xfrm>
          <a:off x="3019558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 err="1"/>
            <a:t>MarketCrew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1x Agent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1x RAG Tool</a:t>
          </a:r>
          <a:endParaRPr lang="en-US" sz="1400" kern="1200" dirty="0"/>
        </a:p>
      </dsp:txBody>
      <dsp:txXfrm>
        <a:off x="3019558" y="2818"/>
        <a:ext cx="2420604" cy="1452362"/>
      </dsp:txXfrm>
    </dsp:sp>
    <dsp:sp modelId="{9EE8F52C-01F7-4BCC-83AF-56DA66927548}">
      <dsp:nvSpPr>
        <dsp:cNvPr id="0" name=""/>
        <dsp:cNvSpPr/>
      </dsp:nvSpPr>
      <dsp:spPr>
        <a:xfrm>
          <a:off x="1252518" y="1453380"/>
          <a:ext cx="5954685" cy="526138"/>
        </a:xfrm>
        <a:custGeom>
          <a:avLst/>
          <a:gdLst/>
          <a:ahLst/>
          <a:cxnLst/>
          <a:rect l="0" t="0" r="0" b="0"/>
          <a:pathLst>
            <a:path>
              <a:moveTo>
                <a:pt x="5954685" y="0"/>
              </a:moveTo>
              <a:lnTo>
                <a:pt x="5954685" y="280169"/>
              </a:lnTo>
              <a:lnTo>
                <a:pt x="0" y="280169"/>
              </a:lnTo>
              <a:lnTo>
                <a:pt x="0" y="5261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0344" y="1713666"/>
        <a:ext cx="299032" cy="5567"/>
      </dsp:txXfrm>
    </dsp:sp>
    <dsp:sp modelId="{12CCD84E-DC0F-4A17-B692-289ABC5F50D4}">
      <dsp:nvSpPr>
        <dsp:cNvPr id="0" name=""/>
        <dsp:cNvSpPr/>
      </dsp:nvSpPr>
      <dsp:spPr>
        <a:xfrm>
          <a:off x="5996901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InvestmentCrew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6x Agent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11x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9x RAG Tools</a:t>
          </a:r>
          <a:endParaRPr lang="en-US" sz="1400" kern="1200"/>
        </a:p>
      </dsp:txBody>
      <dsp:txXfrm>
        <a:off x="5996901" y="2818"/>
        <a:ext cx="2420604" cy="1452362"/>
      </dsp:txXfrm>
    </dsp:sp>
    <dsp:sp modelId="{0F7CA04D-BD76-4E8D-AA07-659CC1AE110C}">
      <dsp:nvSpPr>
        <dsp:cNvPr id="0" name=""/>
        <dsp:cNvSpPr/>
      </dsp:nvSpPr>
      <dsp:spPr>
        <a:xfrm>
          <a:off x="42215" y="2011919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ComparisonCrew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Agent, incl. txt2speech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RAG Tools</a:t>
          </a:r>
          <a:endParaRPr lang="en-US" sz="1400" kern="1200"/>
        </a:p>
      </dsp:txBody>
      <dsp:txXfrm>
        <a:off x="42215" y="2011919"/>
        <a:ext cx="2420604" cy="1452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1010E-060D-4287-B67A-169B79CC7E3B}">
      <dsp:nvSpPr>
        <dsp:cNvPr id="0" name=""/>
        <dsp:cNvSpPr/>
      </dsp:nvSpPr>
      <dsp:spPr>
        <a:xfrm>
          <a:off x="2461020" y="683279"/>
          <a:ext cx="526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13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0171" y="726215"/>
        <a:ext cx="27836" cy="5567"/>
      </dsp:txXfrm>
    </dsp:sp>
    <dsp:sp modelId="{2B9F6E0F-0348-4180-8EAD-D467DFF3BA56}">
      <dsp:nvSpPr>
        <dsp:cNvPr id="0" name=""/>
        <dsp:cNvSpPr/>
      </dsp:nvSpPr>
      <dsp:spPr>
        <a:xfrm>
          <a:off x="42215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 err="1"/>
            <a:t>MonitoringCrew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1x Agent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2x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2x RAG Tools</a:t>
          </a:r>
          <a:endParaRPr lang="en-US" sz="1400" kern="1200"/>
        </a:p>
      </dsp:txBody>
      <dsp:txXfrm>
        <a:off x="42215" y="2818"/>
        <a:ext cx="2420604" cy="1452362"/>
      </dsp:txXfrm>
    </dsp:sp>
    <dsp:sp modelId="{F5119D61-7EF9-4E19-9A15-A140DAD002FD}">
      <dsp:nvSpPr>
        <dsp:cNvPr id="0" name=""/>
        <dsp:cNvSpPr/>
      </dsp:nvSpPr>
      <dsp:spPr>
        <a:xfrm>
          <a:off x="5438363" y="683279"/>
          <a:ext cx="526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13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7514" y="726215"/>
        <a:ext cx="27836" cy="5567"/>
      </dsp:txXfrm>
    </dsp:sp>
    <dsp:sp modelId="{4FFA1D2A-1903-41C4-8655-DD2D8B15C861}">
      <dsp:nvSpPr>
        <dsp:cNvPr id="0" name=""/>
        <dsp:cNvSpPr/>
      </dsp:nvSpPr>
      <dsp:spPr>
        <a:xfrm>
          <a:off x="3019558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 err="1"/>
            <a:t>MarketCrew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1x Agent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1x RAG Tool</a:t>
          </a:r>
          <a:endParaRPr lang="en-US" sz="1400" kern="1200" dirty="0"/>
        </a:p>
      </dsp:txBody>
      <dsp:txXfrm>
        <a:off x="3019558" y="2818"/>
        <a:ext cx="2420604" cy="1452362"/>
      </dsp:txXfrm>
    </dsp:sp>
    <dsp:sp modelId="{9EE8F52C-01F7-4BCC-83AF-56DA66927548}">
      <dsp:nvSpPr>
        <dsp:cNvPr id="0" name=""/>
        <dsp:cNvSpPr/>
      </dsp:nvSpPr>
      <dsp:spPr>
        <a:xfrm>
          <a:off x="1252518" y="1453380"/>
          <a:ext cx="5954685" cy="526138"/>
        </a:xfrm>
        <a:custGeom>
          <a:avLst/>
          <a:gdLst/>
          <a:ahLst/>
          <a:cxnLst/>
          <a:rect l="0" t="0" r="0" b="0"/>
          <a:pathLst>
            <a:path>
              <a:moveTo>
                <a:pt x="5954685" y="0"/>
              </a:moveTo>
              <a:lnTo>
                <a:pt x="5954685" y="280169"/>
              </a:lnTo>
              <a:lnTo>
                <a:pt x="0" y="280169"/>
              </a:lnTo>
              <a:lnTo>
                <a:pt x="0" y="5261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0344" y="1713666"/>
        <a:ext cx="299032" cy="5567"/>
      </dsp:txXfrm>
    </dsp:sp>
    <dsp:sp modelId="{12CCD84E-DC0F-4A17-B692-289ABC5F50D4}">
      <dsp:nvSpPr>
        <dsp:cNvPr id="0" name=""/>
        <dsp:cNvSpPr/>
      </dsp:nvSpPr>
      <dsp:spPr>
        <a:xfrm>
          <a:off x="5996901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InvestmentCrew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6x Agent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11x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9x RAG Tools</a:t>
          </a:r>
          <a:endParaRPr lang="en-US" sz="1400" kern="1200"/>
        </a:p>
      </dsp:txBody>
      <dsp:txXfrm>
        <a:off x="5996901" y="2818"/>
        <a:ext cx="2420604" cy="1452362"/>
      </dsp:txXfrm>
    </dsp:sp>
    <dsp:sp modelId="{0F7CA04D-BD76-4E8D-AA07-659CC1AE110C}">
      <dsp:nvSpPr>
        <dsp:cNvPr id="0" name=""/>
        <dsp:cNvSpPr/>
      </dsp:nvSpPr>
      <dsp:spPr>
        <a:xfrm>
          <a:off x="42215" y="2011919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ComparisonCrew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Agent, incl. txt2speech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RAG Tools</a:t>
          </a:r>
          <a:endParaRPr lang="en-US" sz="1400" kern="1200"/>
        </a:p>
      </dsp:txBody>
      <dsp:txXfrm>
        <a:off x="42215" y="2011919"/>
        <a:ext cx="2420604" cy="1452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1010E-060D-4287-B67A-169B79CC7E3B}">
      <dsp:nvSpPr>
        <dsp:cNvPr id="0" name=""/>
        <dsp:cNvSpPr/>
      </dsp:nvSpPr>
      <dsp:spPr>
        <a:xfrm>
          <a:off x="2461020" y="683279"/>
          <a:ext cx="526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13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0171" y="726215"/>
        <a:ext cx="27836" cy="5567"/>
      </dsp:txXfrm>
    </dsp:sp>
    <dsp:sp modelId="{2B9F6E0F-0348-4180-8EAD-D467DFF3BA56}">
      <dsp:nvSpPr>
        <dsp:cNvPr id="0" name=""/>
        <dsp:cNvSpPr/>
      </dsp:nvSpPr>
      <dsp:spPr>
        <a:xfrm>
          <a:off x="42215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 err="1"/>
            <a:t>MonitoringCrew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1x Agent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2x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2x RAG Tools</a:t>
          </a:r>
          <a:endParaRPr lang="en-US" sz="1400" kern="1200"/>
        </a:p>
      </dsp:txBody>
      <dsp:txXfrm>
        <a:off x="42215" y="2818"/>
        <a:ext cx="2420604" cy="1452362"/>
      </dsp:txXfrm>
    </dsp:sp>
    <dsp:sp modelId="{F5119D61-7EF9-4E19-9A15-A140DAD002FD}">
      <dsp:nvSpPr>
        <dsp:cNvPr id="0" name=""/>
        <dsp:cNvSpPr/>
      </dsp:nvSpPr>
      <dsp:spPr>
        <a:xfrm>
          <a:off x="5438363" y="683279"/>
          <a:ext cx="526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13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7514" y="726215"/>
        <a:ext cx="27836" cy="5567"/>
      </dsp:txXfrm>
    </dsp:sp>
    <dsp:sp modelId="{4FFA1D2A-1903-41C4-8655-DD2D8B15C861}">
      <dsp:nvSpPr>
        <dsp:cNvPr id="0" name=""/>
        <dsp:cNvSpPr/>
      </dsp:nvSpPr>
      <dsp:spPr>
        <a:xfrm>
          <a:off x="3019558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 err="1"/>
            <a:t>MarketCrew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1x Agent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1x RAG Tool</a:t>
          </a:r>
          <a:endParaRPr lang="en-US" sz="1400" kern="1200" dirty="0"/>
        </a:p>
      </dsp:txBody>
      <dsp:txXfrm>
        <a:off x="3019558" y="2818"/>
        <a:ext cx="2420604" cy="1452362"/>
      </dsp:txXfrm>
    </dsp:sp>
    <dsp:sp modelId="{9EE8F52C-01F7-4BCC-83AF-56DA66927548}">
      <dsp:nvSpPr>
        <dsp:cNvPr id="0" name=""/>
        <dsp:cNvSpPr/>
      </dsp:nvSpPr>
      <dsp:spPr>
        <a:xfrm>
          <a:off x="1252518" y="1453380"/>
          <a:ext cx="5954685" cy="526138"/>
        </a:xfrm>
        <a:custGeom>
          <a:avLst/>
          <a:gdLst/>
          <a:ahLst/>
          <a:cxnLst/>
          <a:rect l="0" t="0" r="0" b="0"/>
          <a:pathLst>
            <a:path>
              <a:moveTo>
                <a:pt x="5954685" y="0"/>
              </a:moveTo>
              <a:lnTo>
                <a:pt x="5954685" y="280169"/>
              </a:lnTo>
              <a:lnTo>
                <a:pt x="0" y="280169"/>
              </a:lnTo>
              <a:lnTo>
                <a:pt x="0" y="5261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0344" y="1713666"/>
        <a:ext cx="299032" cy="5567"/>
      </dsp:txXfrm>
    </dsp:sp>
    <dsp:sp modelId="{12CCD84E-DC0F-4A17-B692-289ABC5F50D4}">
      <dsp:nvSpPr>
        <dsp:cNvPr id="0" name=""/>
        <dsp:cNvSpPr/>
      </dsp:nvSpPr>
      <dsp:spPr>
        <a:xfrm>
          <a:off x="5996901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InvestmentCrew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6x Agent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11x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9x RAG Tools</a:t>
          </a:r>
          <a:endParaRPr lang="en-US" sz="1400" kern="1200"/>
        </a:p>
      </dsp:txBody>
      <dsp:txXfrm>
        <a:off x="5996901" y="2818"/>
        <a:ext cx="2420604" cy="1452362"/>
      </dsp:txXfrm>
    </dsp:sp>
    <dsp:sp modelId="{0F7CA04D-BD76-4E8D-AA07-659CC1AE110C}">
      <dsp:nvSpPr>
        <dsp:cNvPr id="0" name=""/>
        <dsp:cNvSpPr/>
      </dsp:nvSpPr>
      <dsp:spPr>
        <a:xfrm>
          <a:off x="42215" y="2011919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ComparisonCrew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Agent, incl. txt2speech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RAG Tools</a:t>
          </a:r>
          <a:endParaRPr lang="en-US" sz="1400" kern="1200"/>
        </a:p>
      </dsp:txBody>
      <dsp:txXfrm>
        <a:off x="42215" y="2011919"/>
        <a:ext cx="2420604" cy="1452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C1877-CFA0-494F-83D8-F3EBEA6372E4}">
      <dsp:nvSpPr>
        <dsp:cNvPr id="0" name=""/>
        <dsp:cNvSpPr/>
      </dsp:nvSpPr>
      <dsp:spPr>
        <a:xfrm>
          <a:off x="5082293" y="1223491"/>
          <a:ext cx="2352378" cy="55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459"/>
              </a:lnTo>
              <a:lnTo>
                <a:pt x="2352378" y="381459"/>
              </a:lnTo>
              <a:lnTo>
                <a:pt x="2352378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F4B02-C876-4871-A39A-F350BE0027BC}">
      <dsp:nvSpPr>
        <dsp:cNvPr id="0" name=""/>
        <dsp:cNvSpPr/>
      </dsp:nvSpPr>
      <dsp:spPr>
        <a:xfrm>
          <a:off x="5036573" y="1223491"/>
          <a:ext cx="91440" cy="55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73E8A-BD88-43F6-A577-1CE3410AAF10}">
      <dsp:nvSpPr>
        <dsp:cNvPr id="0" name=""/>
        <dsp:cNvSpPr/>
      </dsp:nvSpPr>
      <dsp:spPr>
        <a:xfrm>
          <a:off x="2729914" y="1223491"/>
          <a:ext cx="2352378" cy="559759"/>
        </a:xfrm>
        <a:custGeom>
          <a:avLst/>
          <a:gdLst/>
          <a:ahLst/>
          <a:cxnLst/>
          <a:rect l="0" t="0" r="0" b="0"/>
          <a:pathLst>
            <a:path>
              <a:moveTo>
                <a:pt x="2352378" y="0"/>
              </a:moveTo>
              <a:lnTo>
                <a:pt x="2352378" y="381459"/>
              </a:lnTo>
              <a:lnTo>
                <a:pt x="0" y="381459"/>
              </a:lnTo>
              <a:lnTo>
                <a:pt x="0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A3F5B-8AA3-4ECF-B669-D63B71FA62DD}">
      <dsp:nvSpPr>
        <dsp:cNvPr id="0" name=""/>
        <dsp:cNvSpPr/>
      </dsp:nvSpPr>
      <dsp:spPr>
        <a:xfrm>
          <a:off x="4119956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342C9-68D4-439F-B9CC-9CFF8AA674D2}">
      <dsp:nvSpPr>
        <dsp:cNvPr id="0" name=""/>
        <dsp:cNvSpPr/>
      </dsp:nvSpPr>
      <dsp:spPr>
        <a:xfrm>
          <a:off x="4333809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MonitoringCrew</a:t>
          </a:r>
          <a:endParaRPr lang="en-US" sz="1900" kern="1200"/>
        </a:p>
      </dsp:txBody>
      <dsp:txXfrm>
        <a:off x="4369605" y="240279"/>
        <a:ext cx="1853081" cy="1150575"/>
      </dsp:txXfrm>
    </dsp:sp>
    <dsp:sp modelId="{C32AA466-37C6-46E4-9C24-4403A1F0EB7B}">
      <dsp:nvSpPr>
        <dsp:cNvPr id="0" name=""/>
        <dsp:cNvSpPr/>
      </dsp:nvSpPr>
      <dsp:spPr>
        <a:xfrm>
          <a:off x="1767578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58024-8E2D-4F3D-8F2F-5D212A1092D1}">
      <dsp:nvSpPr>
        <dsp:cNvPr id="0" name=""/>
        <dsp:cNvSpPr/>
      </dsp:nvSpPr>
      <dsp:spPr>
        <a:xfrm>
          <a:off x="1981430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1x Agent</a:t>
          </a:r>
          <a:endParaRPr lang="en-US" sz="1900" kern="1200"/>
        </a:p>
      </dsp:txBody>
      <dsp:txXfrm>
        <a:off x="2017226" y="2022206"/>
        <a:ext cx="1853081" cy="1150575"/>
      </dsp:txXfrm>
    </dsp:sp>
    <dsp:sp modelId="{F46CA4A4-6FB8-43C1-AE20-7BC7077CC81E}">
      <dsp:nvSpPr>
        <dsp:cNvPr id="0" name=""/>
        <dsp:cNvSpPr/>
      </dsp:nvSpPr>
      <dsp:spPr>
        <a:xfrm>
          <a:off x="4119956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84C0C-5523-4FFE-93FA-0C708F02E044}">
      <dsp:nvSpPr>
        <dsp:cNvPr id="0" name=""/>
        <dsp:cNvSpPr/>
      </dsp:nvSpPr>
      <dsp:spPr>
        <a:xfrm>
          <a:off x="4333809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2x Tasks</a:t>
          </a:r>
          <a:endParaRPr lang="en-US" sz="1900" kern="1200"/>
        </a:p>
      </dsp:txBody>
      <dsp:txXfrm>
        <a:off x="4369605" y="2022206"/>
        <a:ext cx="1853081" cy="1150575"/>
      </dsp:txXfrm>
    </dsp:sp>
    <dsp:sp modelId="{3F72FA5B-6591-4252-8EA7-903ABF098238}">
      <dsp:nvSpPr>
        <dsp:cNvPr id="0" name=""/>
        <dsp:cNvSpPr/>
      </dsp:nvSpPr>
      <dsp:spPr>
        <a:xfrm>
          <a:off x="6472335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AC83-E92B-42D8-A422-E35FBF27926C}">
      <dsp:nvSpPr>
        <dsp:cNvPr id="0" name=""/>
        <dsp:cNvSpPr/>
      </dsp:nvSpPr>
      <dsp:spPr>
        <a:xfrm>
          <a:off x="6686188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2x RAG Tools</a:t>
          </a:r>
          <a:endParaRPr lang="en-US" sz="1900" kern="1200"/>
        </a:p>
      </dsp:txBody>
      <dsp:txXfrm>
        <a:off x="6721984" y="2022206"/>
        <a:ext cx="1853081" cy="11505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1010E-060D-4287-B67A-169B79CC7E3B}">
      <dsp:nvSpPr>
        <dsp:cNvPr id="0" name=""/>
        <dsp:cNvSpPr/>
      </dsp:nvSpPr>
      <dsp:spPr>
        <a:xfrm>
          <a:off x="2461020" y="683279"/>
          <a:ext cx="526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13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0171" y="726215"/>
        <a:ext cx="27836" cy="5567"/>
      </dsp:txXfrm>
    </dsp:sp>
    <dsp:sp modelId="{2B9F6E0F-0348-4180-8EAD-D467DFF3BA56}">
      <dsp:nvSpPr>
        <dsp:cNvPr id="0" name=""/>
        <dsp:cNvSpPr/>
      </dsp:nvSpPr>
      <dsp:spPr>
        <a:xfrm>
          <a:off x="42215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 err="1"/>
            <a:t>MonitoringCrew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1x Agent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2x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2x RAG Tools</a:t>
          </a:r>
          <a:endParaRPr lang="en-US" sz="1400" kern="1200"/>
        </a:p>
      </dsp:txBody>
      <dsp:txXfrm>
        <a:off x="42215" y="2818"/>
        <a:ext cx="2420604" cy="1452362"/>
      </dsp:txXfrm>
    </dsp:sp>
    <dsp:sp modelId="{F5119D61-7EF9-4E19-9A15-A140DAD002FD}">
      <dsp:nvSpPr>
        <dsp:cNvPr id="0" name=""/>
        <dsp:cNvSpPr/>
      </dsp:nvSpPr>
      <dsp:spPr>
        <a:xfrm>
          <a:off x="5438363" y="683279"/>
          <a:ext cx="526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13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7514" y="726215"/>
        <a:ext cx="27836" cy="5567"/>
      </dsp:txXfrm>
    </dsp:sp>
    <dsp:sp modelId="{4FFA1D2A-1903-41C4-8655-DD2D8B15C861}">
      <dsp:nvSpPr>
        <dsp:cNvPr id="0" name=""/>
        <dsp:cNvSpPr/>
      </dsp:nvSpPr>
      <dsp:spPr>
        <a:xfrm>
          <a:off x="3019558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 err="1"/>
            <a:t>MarketCrew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1x Agent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1x RAG Tool</a:t>
          </a:r>
          <a:endParaRPr lang="en-US" sz="1400" kern="1200" dirty="0"/>
        </a:p>
      </dsp:txBody>
      <dsp:txXfrm>
        <a:off x="3019558" y="2818"/>
        <a:ext cx="2420604" cy="1452362"/>
      </dsp:txXfrm>
    </dsp:sp>
    <dsp:sp modelId="{9EE8F52C-01F7-4BCC-83AF-56DA66927548}">
      <dsp:nvSpPr>
        <dsp:cNvPr id="0" name=""/>
        <dsp:cNvSpPr/>
      </dsp:nvSpPr>
      <dsp:spPr>
        <a:xfrm>
          <a:off x="1252518" y="1453380"/>
          <a:ext cx="5954685" cy="526138"/>
        </a:xfrm>
        <a:custGeom>
          <a:avLst/>
          <a:gdLst/>
          <a:ahLst/>
          <a:cxnLst/>
          <a:rect l="0" t="0" r="0" b="0"/>
          <a:pathLst>
            <a:path>
              <a:moveTo>
                <a:pt x="5954685" y="0"/>
              </a:moveTo>
              <a:lnTo>
                <a:pt x="5954685" y="280169"/>
              </a:lnTo>
              <a:lnTo>
                <a:pt x="0" y="280169"/>
              </a:lnTo>
              <a:lnTo>
                <a:pt x="0" y="5261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0344" y="1713666"/>
        <a:ext cx="299032" cy="5567"/>
      </dsp:txXfrm>
    </dsp:sp>
    <dsp:sp modelId="{12CCD84E-DC0F-4A17-B692-289ABC5F50D4}">
      <dsp:nvSpPr>
        <dsp:cNvPr id="0" name=""/>
        <dsp:cNvSpPr/>
      </dsp:nvSpPr>
      <dsp:spPr>
        <a:xfrm>
          <a:off x="5996901" y="2818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InvestmentCrew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6x Agent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11x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9x RAG Tools</a:t>
          </a:r>
          <a:endParaRPr lang="en-US" sz="1400" kern="1200"/>
        </a:p>
      </dsp:txBody>
      <dsp:txXfrm>
        <a:off x="5996901" y="2818"/>
        <a:ext cx="2420604" cy="1452362"/>
      </dsp:txXfrm>
    </dsp:sp>
    <dsp:sp modelId="{0F7CA04D-BD76-4E8D-AA07-659CC1AE110C}">
      <dsp:nvSpPr>
        <dsp:cNvPr id="0" name=""/>
        <dsp:cNvSpPr/>
      </dsp:nvSpPr>
      <dsp:spPr>
        <a:xfrm>
          <a:off x="42215" y="2011919"/>
          <a:ext cx="2420604" cy="145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ComparisonCrew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Agent, incl. txt2speech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Tasks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3x RAG Tools</a:t>
          </a:r>
          <a:endParaRPr lang="en-US" sz="1400" kern="1200"/>
        </a:p>
      </dsp:txBody>
      <dsp:txXfrm>
        <a:off x="42215" y="2011919"/>
        <a:ext cx="2420604" cy="1452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F086-B190-7F8F-8263-715B06230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A0506-AA5E-8DB2-ACAE-A5EF24FE8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FBB51-199E-30D3-3B33-1CCD4239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5534-2403-C565-083D-8E3E16F5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0683-EBCB-050A-A5E5-468D26C2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8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1569-A9D6-CFF0-7D6C-66A1592E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9D3D9-84AC-FD3F-EA7A-F54D082BF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6E00-4B93-684E-E816-C248DDF4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D648-A01A-8C57-24CC-FFD6A031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60EE-EC9A-5386-EACF-331F35D1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7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8B1D5-0BD0-B778-973D-964356F33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4C11B-1E5E-C46F-9E50-47F314A9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6C68-7CFE-1021-63DF-6E50852D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DBD6-981A-DE4E-2D94-1F11B382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1F9D-9E86-D212-944C-1B12027F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26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A03B-A1A3-5ADF-D7E7-C64EC8F1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CD07-B608-2B5D-3926-90D92879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43BD-63AF-ECB1-9226-5B8F57A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6EE9-60FD-C9B3-B320-9AA43C08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6774-02EF-D58D-58CE-D932A242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9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845E-032B-B855-BD08-6FCED090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2606B-05F1-E4E7-C55D-BD3B02C9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E96B-9DEE-16FA-6BED-23B595E1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9713-7211-A709-257C-28657C9D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7608-DF2F-293B-EBD9-A50A43E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87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09FC-79BA-D476-DD5F-5AEB871C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099C-C1C9-038D-88BD-5F4904487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CC62F-E5E1-44AF-3248-553A1405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CBEB3-F56A-702C-F336-BCE13BD7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80317-BFE8-E69C-0E4F-445ED14A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BE68A-07B6-B7BE-9F7D-4A2B8B9F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AF27-7979-485F-0793-AC8513F3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6E647-822E-5A74-ED55-B1E39A66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7C8FC-B063-FF64-71F4-471B95F08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3600B-2C84-66EA-EDB1-0F67D475C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5C2CE-D3D6-2149-BB1A-6CBB4767F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3DAD1-96EA-EDC8-B5A6-296B3816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67CAE-96EB-E17F-727B-6679DF71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EFA4F-8A03-2460-7064-E5D5F41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87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855D-8FD5-D028-B100-620D32B4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3524F-52B5-4801-C9C5-67FBB470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D5339-983A-3383-907C-1747AAB3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45DB2-22C4-C432-0EF7-7118DBF8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8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B8886-6019-6EC9-0F7F-ABE90F23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E95C8-C071-696F-2A2C-F0652517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556F3-3168-444C-137B-DB24B6E8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26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2668-CC3A-3FC2-C4A1-6DA6FB25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1C90-BB0D-A21F-4A03-F0D334ED8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B4EE-2CD8-6BBB-E62E-E15D47168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92D92-76EB-E839-AFF6-27235FB6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D7837-4E93-E352-FC63-3CA67688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53A44-244E-84B6-5D47-5B0B1B14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91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D116-3FCB-F630-9A4A-0939684F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60F56-15FF-BBC6-C089-7C0D10577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4801C-E0A4-C5B3-AC16-DFEA3922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9CC91-D762-7085-2ADA-EB286CC3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AE16-C895-D59D-A288-5B1DFED1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A44CF-6171-8076-3FFD-F3FC2A54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95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4086F-3CD3-95E9-6020-6135BF31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A2237-62D1-7B77-EAE5-094BCC984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D51E-A136-CB1D-FDCF-1E617B001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39455-EBAD-4BB6-A303-EB5392A951DB}" type="datetimeFigureOut">
              <a:rPr lang="en-AU" smtClean="0"/>
              <a:t>11/07/2024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3D836-68D0-1D6A-701C-7208FBB51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24B9-5CA1-1904-FE2C-6E3B14A34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C9C21-9417-4493-92E4-B9A1586A6A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19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gvossos/genai4de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xfuel.com/en/free-photo-xgvzq/download/1920x1080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gvossos/genai4de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xfuel.com/en/free-photo-xgvzq/download/1920x108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gvossos/genai4de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xfuel.com/en/free-photo-xgvzq/download/1920x108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crewa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BE99DF-43D0-999D-04D9-D0BEC5FE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GenAI</a:t>
            </a:r>
            <a:r>
              <a:rPr lang="en-US" sz="3200" dirty="0">
                <a:solidFill>
                  <a:srgbClr val="FFFFFF"/>
                </a:solidFill>
              </a:rPr>
              <a:t> for Developers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Unlock the Power of Generative AI with </a:t>
            </a:r>
            <a:r>
              <a:rPr lang="en-US" sz="1600" dirty="0" err="1">
                <a:solidFill>
                  <a:srgbClr val="FFFFFF"/>
                </a:solidFill>
              </a:rPr>
              <a:t>crewAI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AU" sz="1600" dirty="0">
                <a:solidFill>
                  <a:srgbClr val="FFFFFF"/>
                </a:solidFill>
              </a:rPr>
              <a:t>11-July-2024</a:t>
            </a:r>
            <a:br>
              <a:rPr lang="en-AU" sz="16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oup of people in a room with computers&#10;&#10;Description automatically generated">
            <a:extLst>
              <a:ext uri="{FF2B5EF4-FFF2-40B4-BE49-F238E27FC236}">
                <a16:creationId xmlns:a16="http://schemas.microsoft.com/office/drawing/2014/main" id="{7AD68E5D-15CF-EEC8-2CE6-BCAD76013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9" b="4617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C2970FC6-BFE3-FD27-A229-509555944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65" y="1627254"/>
            <a:ext cx="3384777" cy="2317920"/>
          </a:xfrm>
          <a:prstGeom prst="rect">
            <a:avLst/>
          </a:prstGeom>
        </p:spPr>
      </p:pic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C9A9CF7A-A9C7-D57D-C48D-8EF1180B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1786"/>
            <a:ext cx="12192000" cy="20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C2970FC6-BFE3-FD27-A229-509555944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65" y="1627254"/>
            <a:ext cx="3384777" cy="2317920"/>
          </a:xfrm>
          <a:prstGeom prst="rect">
            <a:avLst/>
          </a:prstGeom>
        </p:spPr>
      </p:pic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C9A9CF7A-A9C7-D57D-C48D-8EF1180B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1786"/>
            <a:ext cx="12192000" cy="2075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8907A-7FB6-618D-9889-FC29F71DAFBF}"/>
              </a:ext>
            </a:extLst>
          </p:cNvPr>
          <p:cNvSpPr txBox="1"/>
          <p:nvPr/>
        </p:nvSpPr>
        <p:spPr>
          <a:xfrm>
            <a:off x="5751464" y="357584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v4.37.2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D6210-5056-5C62-EEC1-5057FBED16DC}"/>
              </a:ext>
            </a:extLst>
          </p:cNvPr>
          <p:cNvSpPr txBox="1"/>
          <p:nvPr/>
        </p:nvSpPr>
        <p:spPr>
          <a:xfrm>
            <a:off x="1381968" y="4924960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gpt4.o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368DF-249D-B86D-CE65-44D14BC292C1}"/>
              </a:ext>
            </a:extLst>
          </p:cNvPr>
          <p:cNvSpPr txBox="1"/>
          <p:nvPr/>
        </p:nvSpPr>
        <p:spPr>
          <a:xfrm>
            <a:off x="6161994" y="510962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v0.36.0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39569-F770-BE88-D9AD-C4FD8CB3705A}"/>
              </a:ext>
            </a:extLst>
          </p:cNvPr>
          <p:cNvSpPr txBox="1"/>
          <p:nvPr/>
        </p:nvSpPr>
        <p:spPr>
          <a:xfrm>
            <a:off x="11277967" y="492496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v0.0.55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7FB5D-E58C-7D49-1F43-B34B7DFB5509}"/>
              </a:ext>
            </a:extLst>
          </p:cNvPr>
          <p:cNvSpPr txBox="1"/>
          <p:nvPr/>
        </p:nvSpPr>
        <p:spPr>
          <a:xfrm>
            <a:off x="11289315" y="602986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v0.2.6</a:t>
            </a:r>
          </a:p>
        </p:txBody>
      </p:sp>
    </p:spTree>
    <p:extLst>
      <p:ext uri="{BB962C8B-B14F-4D97-AF65-F5344CB8AC3E}">
        <p14:creationId xmlns:p14="http://schemas.microsoft.com/office/powerpoint/2010/main" val="274897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 on document with pen">
            <a:extLst>
              <a:ext uri="{FF2B5EF4-FFF2-40B4-BE49-F238E27FC236}">
                <a16:creationId xmlns:a16="http://schemas.microsoft.com/office/drawing/2014/main" id="{8E13E189-9E3D-0A3F-6348-EEF380936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Complex Use Case: Investment Portfolio Signal Assurance</a:t>
            </a:r>
          </a:p>
        </p:txBody>
      </p:sp>
    </p:spTree>
    <p:extLst>
      <p:ext uri="{BB962C8B-B14F-4D97-AF65-F5344CB8AC3E}">
        <p14:creationId xmlns:p14="http://schemas.microsoft.com/office/powerpoint/2010/main" val="2187153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397D56-0E68-BE3E-12AA-50DA02B6F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010" b="6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E9E935-1E96-5CA2-2D02-6057840C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CrewAI</a:t>
            </a:r>
            <a:r>
              <a:rPr lang="en-US" dirty="0"/>
              <a:t> Ensemble</a:t>
            </a:r>
          </a:p>
        </p:txBody>
      </p:sp>
      <p:graphicFrame>
        <p:nvGraphicFramePr>
          <p:cNvPr id="14" name="TextBox 9">
            <a:extLst>
              <a:ext uri="{FF2B5EF4-FFF2-40B4-BE49-F238E27FC236}">
                <a16:creationId xmlns:a16="http://schemas.microsoft.com/office/drawing/2014/main" id="{AA873DA1-1AC5-449B-E67D-E6DEE7338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840834"/>
              </p:ext>
            </p:extLst>
          </p:nvPr>
        </p:nvGraphicFramePr>
        <p:xfrm>
          <a:off x="1866139" y="2737134"/>
          <a:ext cx="8459722" cy="346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995C96-F7CE-CBDD-668D-3EB3F2AFE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60144"/>
              </p:ext>
            </p:extLst>
          </p:nvPr>
        </p:nvGraphicFramePr>
        <p:xfrm>
          <a:off x="3917950" y="1411571"/>
          <a:ext cx="4356100" cy="899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9079">
                  <a:extLst>
                    <a:ext uri="{9D8B030D-6E8A-4147-A177-3AD203B41FA5}">
                      <a16:colId xmlns:a16="http://schemas.microsoft.com/office/drawing/2014/main" val="2277052560"/>
                    </a:ext>
                  </a:extLst>
                </a:gridCol>
                <a:gridCol w="1447021">
                  <a:extLst>
                    <a:ext uri="{9D8B030D-6E8A-4147-A177-3AD203B41FA5}">
                      <a16:colId xmlns:a16="http://schemas.microsoft.com/office/drawing/2014/main" val="197375717"/>
                    </a:ext>
                  </a:extLst>
                </a:gridCol>
              </a:tblGrid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Agents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11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831083"/>
                  </a:ext>
                </a:extLst>
              </a:tr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Tasks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16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645980"/>
                  </a:ext>
                </a:extLst>
              </a:tr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>
                          <a:effectLst/>
                        </a:rPr>
                        <a:t>RAG Tools</a:t>
                      </a:r>
                      <a:endParaRPr lang="en-AU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15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13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4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397D56-0E68-BE3E-12AA-50DA02B6F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010" b="6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E9E935-1E96-5CA2-2D02-6057840C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CrewAI</a:t>
            </a:r>
            <a:r>
              <a:rPr lang="en-US" dirty="0"/>
              <a:t> Ensemble</a:t>
            </a:r>
          </a:p>
        </p:txBody>
      </p:sp>
      <p:graphicFrame>
        <p:nvGraphicFramePr>
          <p:cNvPr id="14" name="TextBox 9">
            <a:extLst>
              <a:ext uri="{FF2B5EF4-FFF2-40B4-BE49-F238E27FC236}">
                <a16:creationId xmlns:a16="http://schemas.microsoft.com/office/drawing/2014/main" id="{AA873DA1-1AC5-449B-E67D-E6DEE73385D2}"/>
              </a:ext>
            </a:extLst>
          </p:cNvPr>
          <p:cNvGraphicFramePr/>
          <p:nvPr/>
        </p:nvGraphicFramePr>
        <p:xfrm>
          <a:off x="1866139" y="2737134"/>
          <a:ext cx="8459722" cy="346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995C96-F7CE-CBDD-668D-3EB3F2AFE842}"/>
              </a:ext>
            </a:extLst>
          </p:cNvPr>
          <p:cNvGraphicFramePr>
            <a:graphicFrameLocks noGrp="1"/>
          </p:cNvGraphicFramePr>
          <p:nvPr/>
        </p:nvGraphicFramePr>
        <p:xfrm>
          <a:off x="3917950" y="1411571"/>
          <a:ext cx="4356100" cy="899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9079">
                  <a:extLst>
                    <a:ext uri="{9D8B030D-6E8A-4147-A177-3AD203B41FA5}">
                      <a16:colId xmlns:a16="http://schemas.microsoft.com/office/drawing/2014/main" val="2277052560"/>
                    </a:ext>
                  </a:extLst>
                </a:gridCol>
                <a:gridCol w="1447021">
                  <a:extLst>
                    <a:ext uri="{9D8B030D-6E8A-4147-A177-3AD203B41FA5}">
                      <a16:colId xmlns:a16="http://schemas.microsoft.com/office/drawing/2014/main" val="197375717"/>
                    </a:ext>
                  </a:extLst>
                </a:gridCol>
              </a:tblGrid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Agents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11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831083"/>
                  </a:ext>
                </a:extLst>
              </a:tr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Tasks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>
                          <a:effectLst/>
                        </a:rPr>
                        <a:t>16</a:t>
                      </a:r>
                      <a:endParaRPr lang="en-AU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645980"/>
                  </a:ext>
                </a:extLst>
              </a:tr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>
                          <a:effectLst/>
                        </a:rPr>
                        <a:t>RAG Tools</a:t>
                      </a:r>
                      <a:endParaRPr lang="en-AU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15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13938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C59F8E3-1546-1592-7084-B2414ED94C9E}"/>
              </a:ext>
            </a:extLst>
          </p:cNvPr>
          <p:cNvSpPr txBox="1"/>
          <p:nvPr/>
        </p:nvSpPr>
        <p:spPr>
          <a:xfrm>
            <a:off x="216686" y="1538231"/>
            <a:ext cx="286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detailed summary of investment performance over 30 days,60 days and since inception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Provide a rationale justifying the poor performance of investments based on insights from the current asset allocation view document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B7C15-4301-0D46-F733-55A9C9D62A7A}"/>
              </a:ext>
            </a:extLst>
          </p:cNvPr>
          <p:cNvSpPr txBox="1"/>
          <p:nvPr/>
        </p:nvSpPr>
        <p:spPr>
          <a:xfrm>
            <a:off x="5033554" y="4174882"/>
            <a:ext cx="28630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considering the impact of major macroeconomic data</a:t>
            </a:r>
            <a:endParaRPr lang="en-AU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26B92-1758-AABE-FA2A-88EE4DBB8E59}"/>
              </a:ext>
            </a:extLst>
          </p:cNvPr>
          <p:cNvSpPr txBox="1"/>
          <p:nvPr/>
        </p:nvSpPr>
        <p:spPr>
          <a:xfrm>
            <a:off x="9376919" y="2035745"/>
            <a:ext cx="28630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For each Portfolio SWITCH recommendation (BUY/SELL pair)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For each investment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Investment – general info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Investment strategy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 err="1"/>
              <a:t>Mstar</a:t>
            </a:r>
            <a:r>
              <a:rPr lang="en-US" sz="1100" dirty="0"/>
              <a:t> rating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Underlying investments – Top 5 Sector &amp; Country exposures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Impact of Market Conditions on sector &amp; country exposures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Redemption Policy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Investment Performance 7, 30, 90 days </a:t>
            </a:r>
            <a:r>
              <a:rPr lang="en-US" sz="1100" dirty="0" err="1"/>
              <a:t>etc</a:t>
            </a:r>
            <a:endParaRPr lang="en-US" sz="1100" dirty="0"/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Sentiment Analysis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Detailed Trading Recommendation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Future value Predictive forecasting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Detailed recommendation to BUY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A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F8218-99EB-FE9F-7A63-D9399514B796}"/>
              </a:ext>
            </a:extLst>
          </p:cNvPr>
          <p:cNvSpPr txBox="1"/>
          <p:nvPr/>
        </p:nvSpPr>
        <p:spPr>
          <a:xfrm>
            <a:off x="4414092" y="5691981"/>
            <a:ext cx="2863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Compare Portfolio SWITCHES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Translate the contents of the text file to voice file .mp3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Send email with the .mp3 attachment generated from the text_2_speech agent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79145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 on document with pen">
            <a:extLst>
              <a:ext uri="{FF2B5EF4-FFF2-40B4-BE49-F238E27FC236}">
                <a16:creationId xmlns:a16="http://schemas.microsoft.com/office/drawing/2014/main" id="{8E13E189-9E3D-0A3F-6348-EEF380936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Simple Use Case: Investment Portfolio Monitoring</a:t>
            </a:r>
          </a:p>
        </p:txBody>
      </p:sp>
    </p:spTree>
    <p:extLst>
      <p:ext uri="{BB962C8B-B14F-4D97-AF65-F5344CB8AC3E}">
        <p14:creationId xmlns:p14="http://schemas.microsoft.com/office/powerpoint/2010/main" val="23734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397D56-0E68-BE3E-12AA-50DA02B6F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010" b="6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E9E935-1E96-5CA2-2D02-6057840C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Crew Ensemble</a:t>
            </a:r>
          </a:p>
        </p:txBody>
      </p:sp>
      <p:graphicFrame>
        <p:nvGraphicFramePr>
          <p:cNvPr id="14" name="TextBox 9">
            <a:extLst>
              <a:ext uri="{FF2B5EF4-FFF2-40B4-BE49-F238E27FC236}">
                <a16:creationId xmlns:a16="http://schemas.microsoft.com/office/drawing/2014/main" id="{AA873DA1-1AC5-449B-E67D-E6DEE73385D2}"/>
              </a:ext>
            </a:extLst>
          </p:cNvPr>
          <p:cNvGraphicFramePr/>
          <p:nvPr/>
        </p:nvGraphicFramePr>
        <p:xfrm>
          <a:off x="1866139" y="2737134"/>
          <a:ext cx="8459722" cy="346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995C96-F7CE-CBDD-668D-3EB3F2AFE842}"/>
              </a:ext>
            </a:extLst>
          </p:cNvPr>
          <p:cNvGraphicFramePr>
            <a:graphicFrameLocks noGrp="1"/>
          </p:cNvGraphicFramePr>
          <p:nvPr/>
        </p:nvGraphicFramePr>
        <p:xfrm>
          <a:off x="3917950" y="1411571"/>
          <a:ext cx="4356100" cy="899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9079">
                  <a:extLst>
                    <a:ext uri="{9D8B030D-6E8A-4147-A177-3AD203B41FA5}">
                      <a16:colId xmlns:a16="http://schemas.microsoft.com/office/drawing/2014/main" val="2277052560"/>
                    </a:ext>
                  </a:extLst>
                </a:gridCol>
                <a:gridCol w="1447021">
                  <a:extLst>
                    <a:ext uri="{9D8B030D-6E8A-4147-A177-3AD203B41FA5}">
                      <a16:colId xmlns:a16="http://schemas.microsoft.com/office/drawing/2014/main" val="197375717"/>
                    </a:ext>
                  </a:extLst>
                </a:gridCol>
              </a:tblGrid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Agents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11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831083"/>
                  </a:ext>
                </a:extLst>
              </a:tr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Tasks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>
                          <a:effectLst/>
                        </a:rPr>
                        <a:t>16</a:t>
                      </a:r>
                      <a:endParaRPr lang="en-AU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645980"/>
                  </a:ext>
                </a:extLst>
              </a:tr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>
                          <a:effectLst/>
                        </a:rPr>
                        <a:t>RAG Tools</a:t>
                      </a:r>
                      <a:endParaRPr lang="en-AU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15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13938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CC784DE-48F6-960C-4370-0F5F17B6EAC4}"/>
              </a:ext>
            </a:extLst>
          </p:cNvPr>
          <p:cNvSpPr/>
          <p:nvPr/>
        </p:nvSpPr>
        <p:spPr>
          <a:xfrm>
            <a:off x="1736333" y="2547991"/>
            <a:ext cx="2722651" cy="186989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35611-1025-C38E-6722-6A5D0576839D}"/>
              </a:ext>
            </a:extLst>
          </p:cNvPr>
          <p:cNvSpPr txBox="1"/>
          <p:nvPr/>
        </p:nvSpPr>
        <p:spPr>
          <a:xfrm>
            <a:off x="216686" y="1538231"/>
            <a:ext cx="286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detailed summary of investment performance over 30 days,60 days and since inception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Provide a rationale justifying the poor performance of investments based on insights from the current asset allocation view document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43682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1a. Manual Process</a:t>
            </a:r>
          </a:p>
        </p:txBody>
      </p:sp>
      <p:pic>
        <p:nvPicPr>
          <p:cNvPr id="5" name="Picture 4" descr="A close-up of a white card&#10;&#10;Description automatically generated">
            <a:extLst>
              <a:ext uri="{FF2B5EF4-FFF2-40B4-BE49-F238E27FC236}">
                <a16:creationId xmlns:a16="http://schemas.microsoft.com/office/drawing/2014/main" id="{161A248F-BDC0-6DD9-0CE3-73B99331F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992"/>
            <a:ext cx="12213634" cy="30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1b. Input Documents – Asset Allocation View (PDF)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A3E40-9DF7-4C2F-CDD0-4891C0B2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75" y="1388303"/>
            <a:ext cx="7708050" cy="543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1b. Input Documents – </a:t>
            </a:r>
            <a:r>
              <a:rPr lang="en-US" sz="3200" dirty="0">
                <a:solidFill>
                  <a:schemeClr val="bg1"/>
                </a:solidFill>
              </a:rPr>
              <a:t>Investment Risks (PDF)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839B3-301F-1EF9-F841-63B53648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08" y="3865149"/>
            <a:ext cx="10974332" cy="2772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DE698-6EDF-E052-BCB1-8D37B775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1" y="1388303"/>
            <a:ext cx="1170785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D0E7E04-969B-20D6-E99A-912E86BB6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39FFB-FA49-9E7B-03A2-44D20101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Learning Objectives</a:t>
            </a: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A46BE8DA-BBEC-DC49-722C-411EE9589A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9201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532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Final Output Overview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-- Monitoring Performance --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96DD7-7A70-6569-81E0-1B8A7B15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34170"/>
            <a:ext cx="7167758" cy="2749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B3A91-9D7E-F880-F9F9-63DD4B41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498" y="4283684"/>
            <a:ext cx="7610031" cy="25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3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2b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Final Output Overview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-- Monitoring Executive Summary --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465DA-4268-AB36-EBCB-DB9DE096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433234"/>
            <a:ext cx="6134956" cy="3991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48EFAD-B1FB-8C38-97AD-D2C37718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811" y="2949323"/>
            <a:ext cx="610637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1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Automated Process</a:t>
            </a:r>
          </a:p>
        </p:txBody>
      </p:sp>
      <p:pic>
        <p:nvPicPr>
          <p:cNvPr id="9" name="Picture 8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EB98C31-39AD-E769-2C43-69A88C8B1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88"/>
            <a:ext cx="12192000" cy="46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3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3b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Automated Process</a:t>
            </a:r>
          </a:p>
        </p:txBody>
      </p:sp>
      <p:pic>
        <p:nvPicPr>
          <p:cNvPr id="4" name="Picture 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E9A70E-5ECA-CBEB-E810-A4EC4996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785"/>
            <a:ext cx="12192000" cy="48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4c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Simple Use Case -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CrewAI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Formation</a:t>
            </a:r>
          </a:p>
        </p:txBody>
      </p:sp>
      <p:graphicFrame>
        <p:nvGraphicFramePr>
          <p:cNvPr id="12" name="TextBox 3">
            <a:extLst>
              <a:ext uri="{FF2B5EF4-FFF2-40B4-BE49-F238E27FC236}">
                <a16:creationId xmlns:a16="http://schemas.microsoft.com/office/drawing/2014/main" id="{50995530-3DC9-EB9D-ABB3-2130ABCCD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7222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52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5. Coding Time!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https://github.com/gvossos/genai4devs</a:t>
            </a:r>
            <a:r>
              <a:rPr lang="en-US" dirty="0"/>
              <a:t> </a:t>
            </a:r>
          </a:p>
        </p:txBody>
      </p:sp>
      <p:pic>
        <p:nvPicPr>
          <p:cNvPr id="4" name="Picture 3" descr="A person with a blurry image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3A9B146-BB36-34D3-F885-DFE3D07298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79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 on document with pen">
            <a:extLst>
              <a:ext uri="{FF2B5EF4-FFF2-40B4-BE49-F238E27FC236}">
                <a16:creationId xmlns:a16="http://schemas.microsoft.com/office/drawing/2014/main" id="{8E13E189-9E3D-0A3F-6348-EEF380936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5" b="143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Complex Use Case: Investment Portfolio Signal Assurance</a:t>
            </a:r>
          </a:p>
        </p:txBody>
      </p:sp>
    </p:spTree>
    <p:extLst>
      <p:ext uri="{BB962C8B-B14F-4D97-AF65-F5344CB8AC3E}">
        <p14:creationId xmlns:p14="http://schemas.microsoft.com/office/powerpoint/2010/main" val="3667536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397D56-0E68-BE3E-12AA-50DA02B6F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010" b="6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E9E935-1E96-5CA2-2D02-6057840C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CrewAI</a:t>
            </a:r>
            <a:r>
              <a:rPr lang="en-US" dirty="0"/>
              <a:t> Ensemble</a:t>
            </a:r>
          </a:p>
        </p:txBody>
      </p:sp>
      <p:graphicFrame>
        <p:nvGraphicFramePr>
          <p:cNvPr id="14" name="TextBox 9">
            <a:extLst>
              <a:ext uri="{FF2B5EF4-FFF2-40B4-BE49-F238E27FC236}">
                <a16:creationId xmlns:a16="http://schemas.microsoft.com/office/drawing/2014/main" id="{AA873DA1-1AC5-449B-E67D-E6DEE73385D2}"/>
              </a:ext>
            </a:extLst>
          </p:cNvPr>
          <p:cNvGraphicFramePr/>
          <p:nvPr/>
        </p:nvGraphicFramePr>
        <p:xfrm>
          <a:off x="1866139" y="2737134"/>
          <a:ext cx="8459722" cy="346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995C96-F7CE-CBDD-668D-3EB3F2AFE842}"/>
              </a:ext>
            </a:extLst>
          </p:cNvPr>
          <p:cNvGraphicFramePr>
            <a:graphicFrameLocks noGrp="1"/>
          </p:cNvGraphicFramePr>
          <p:nvPr/>
        </p:nvGraphicFramePr>
        <p:xfrm>
          <a:off x="3917950" y="1411571"/>
          <a:ext cx="4356100" cy="899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9079">
                  <a:extLst>
                    <a:ext uri="{9D8B030D-6E8A-4147-A177-3AD203B41FA5}">
                      <a16:colId xmlns:a16="http://schemas.microsoft.com/office/drawing/2014/main" val="2277052560"/>
                    </a:ext>
                  </a:extLst>
                </a:gridCol>
                <a:gridCol w="1447021">
                  <a:extLst>
                    <a:ext uri="{9D8B030D-6E8A-4147-A177-3AD203B41FA5}">
                      <a16:colId xmlns:a16="http://schemas.microsoft.com/office/drawing/2014/main" val="197375717"/>
                    </a:ext>
                  </a:extLst>
                </a:gridCol>
              </a:tblGrid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Agents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11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831083"/>
                  </a:ext>
                </a:extLst>
              </a:tr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Tasks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>
                          <a:effectLst/>
                        </a:rPr>
                        <a:t>16</a:t>
                      </a:r>
                      <a:endParaRPr lang="en-AU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645980"/>
                  </a:ext>
                </a:extLst>
              </a:tr>
              <a:tr h="29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>
                          <a:effectLst/>
                        </a:rPr>
                        <a:t>RAG Tools</a:t>
                      </a:r>
                      <a:endParaRPr lang="en-AU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kern="100" dirty="0">
                          <a:effectLst/>
                        </a:rPr>
                        <a:t>15</a:t>
                      </a:r>
                      <a:endParaRPr lang="en-AU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13938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C59F8E3-1546-1592-7084-B2414ED94C9E}"/>
              </a:ext>
            </a:extLst>
          </p:cNvPr>
          <p:cNvSpPr txBox="1"/>
          <p:nvPr/>
        </p:nvSpPr>
        <p:spPr>
          <a:xfrm>
            <a:off x="216686" y="1538231"/>
            <a:ext cx="286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detailed summary of investment performance over 30 days,60 days and since inception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Provide a rationale justifying the poor performance of investments based on insights from the current asset allocation view document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B7C15-4301-0D46-F733-55A9C9D62A7A}"/>
              </a:ext>
            </a:extLst>
          </p:cNvPr>
          <p:cNvSpPr txBox="1"/>
          <p:nvPr/>
        </p:nvSpPr>
        <p:spPr>
          <a:xfrm>
            <a:off x="5033554" y="4174882"/>
            <a:ext cx="28630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considering the impact of major macroeconomic data</a:t>
            </a:r>
            <a:endParaRPr lang="en-AU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26B92-1758-AABE-FA2A-88EE4DBB8E59}"/>
              </a:ext>
            </a:extLst>
          </p:cNvPr>
          <p:cNvSpPr txBox="1"/>
          <p:nvPr/>
        </p:nvSpPr>
        <p:spPr>
          <a:xfrm>
            <a:off x="9376919" y="2035745"/>
            <a:ext cx="28630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For each Portfolio SWITCH recommendation (BUY/SELL pair)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For each investment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Investment – general info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Investment strategy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 err="1"/>
              <a:t>Mstar</a:t>
            </a:r>
            <a:r>
              <a:rPr lang="en-US" sz="1100" dirty="0"/>
              <a:t> rating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Underlying investments – Top 5 Sector &amp; Country exposures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Impact of Market Conditions on sector &amp; country exposures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Redemption Policy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Investment Performance 7, 30, 90 days </a:t>
            </a:r>
            <a:r>
              <a:rPr lang="en-US" sz="1100" dirty="0" err="1"/>
              <a:t>etc</a:t>
            </a:r>
            <a:endParaRPr lang="en-US" sz="1100" dirty="0"/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Sentiment Analysis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Detailed Trading Recommendation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Future value Predictive forecasting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dirty="0"/>
              <a:t>Detailed recommendation to BUY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A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F8218-99EB-FE9F-7A63-D9399514B796}"/>
              </a:ext>
            </a:extLst>
          </p:cNvPr>
          <p:cNvSpPr txBox="1"/>
          <p:nvPr/>
        </p:nvSpPr>
        <p:spPr>
          <a:xfrm>
            <a:off x="4414092" y="5691981"/>
            <a:ext cx="2863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Compare Portfolio SWITCHES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Translate the contents of the text file to voice file .mp3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Send email with the .mp3 attachment generated from the text_2_speech agent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137939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Coding Time!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https://github.com/gvossos/genai4devs</a:t>
            </a:r>
            <a:r>
              <a:rPr lang="en-US" dirty="0"/>
              <a:t> </a:t>
            </a:r>
          </a:p>
        </p:txBody>
      </p:sp>
      <p:pic>
        <p:nvPicPr>
          <p:cNvPr id="4" name="Picture 3" descr="A person with a blurry image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3A9B146-BB36-34D3-F885-DFE3D07298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842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Coding Time!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https://github.com/gvossos/genai4devs</a:t>
            </a:r>
            <a:r>
              <a:rPr lang="en-US" dirty="0"/>
              <a:t> </a:t>
            </a:r>
          </a:p>
        </p:txBody>
      </p:sp>
      <p:pic>
        <p:nvPicPr>
          <p:cNvPr id="4" name="Picture 3" descr="A person with a blurry image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3A9B146-BB36-34D3-F885-DFE3D07298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51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39FFB-FA49-9E7B-03A2-44D20101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 Event Scope</a:t>
            </a:r>
          </a:p>
        </p:txBody>
      </p:sp>
      <p:pic>
        <p:nvPicPr>
          <p:cNvPr id="4" name="Picture 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00EA0094-224C-8FEF-2719-3B4DAC25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801"/>
            <a:ext cx="12192000" cy="27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9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39FFB-FA49-9E7B-03A2-44D20101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3-Step Use Case Process</a:t>
            </a:r>
          </a:p>
        </p:txBody>
      </p:sp>
      <p:pic>
        <p:nvPicPr>
          <p:cNvPr id="5" name="Picture 4" descr="A diagram of a workflow&#10;&#10;Description automatically generated">
            <a:extLst>
              <a:ext uri="{FF2B5EF4-FFF2-40B4-BE49-F238E27FC236}">
                <a16:creationId xmlns:a16="http://schemas.microsoft.com/office/drawing/2014/main" id="{C3183FBE-8306-916C-7E83-04489C0AA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93" y="640080"/>
            <a:ext cx="7245217" cy="55788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CD1125-8EA9-7E84-A4B5-1A8CC4546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63358"/>
            <a:ext cx="3248025" cy="111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5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Agentic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566C0-6332-1944-9AD2-13FFA65B57C8}"/>
              </a:ext>
            </a:extLst>
          </p:cNvPr>
          <p:cNvSpPr txBox="1"/>
          <p:nvPr/>
        </p:nvSpPr>
        <p:spPr>
          <a:xfrm>
            <a:off x="1006867" y="1723408"/>
            <a:ext cx="971935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 Language Models (</a:t>
            </a:r>
            <a:r>
              <a:rPr lang="en-US" sz="2000" b="1" dirty="0"/>
              <a:t>LLMs</a:t>
            </a:r>
            <a:r>
              <a:rPr lang="en-US" sz="2000" dirty="0"/>
              <a:t>) excel in tasks such as translation, summarization, and ‘reasoning’ via “zero-shot” &amp; “tree of thought” prompting techniques.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making LLMs </a:t>
            </a:r>
            <a:r>
              <a:rPr lang="en-US" sz="2000" b="1" dirty="0"/>
              <a:t>agentic</a:t>
            </a:r>
            <a:r>
              <a:rPr lang="en-US" sz="2000" dirty="0"/>
              <a:t>, we can unlock their full reasoning capabilities by enable AI agents to </a:t>
            </a:r>
            <a:r>
              <a:rPr lang="en-US" sz="2000" i="1" dirty="0"/>
              <a:t>collaborate</a:t>
            </a:r>
            <a:r>
              <a:rPr lang="en-US" sz="2000" dirty="0"/>
              <a:t>, iterating through problems and solving them by considering </a:t>
            </a:r>
            <a:r>
              <a:rPr lang="en-US" sz="2000" i="1" dirty="0"/>
              <a:t>various perspectives, goals, and objectives simultaneously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AI agents, which are LLMs enhanced with the appropriate </a:t>
            </a:r>
            <a:r>
              <a:rPr lang="en-US" sz="2000" b="1" dirty="0"/>
              <a:t>tools</a:t>
            </a:r>
            <a:r>
              <a:rPr lang="en-US" sz="2000" dirty="0"/>
              <a:t> and prompts, can automate a wide range of tasks including browsing, web scraping, SQL query execution, file operations, and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agents leverage the </a:t>
            </a:r>
            <a:r>
              <a:rPr lang="en-US" sz="2000" b="1" dirty="0"/>
              <a:t>reasoning</a:t>
            </a:r>
            <a:r>
              <a:rPr lang="en-US" sz="2000" dirty="0"/>
              <a:t> abilities of LLMs to select the most suitable tool for any given requirement.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Instead of relying on a single agent for a task, we can use an </a:t>
            </a:r>
            <a:r>
              <a:rPr lang="en-US" sz="2000" b="1" dirty="0"/>
              <a:t>ensemble</a:t>
            </a:r>
            <a:r>
              <a:rPr lang="en-US" sz="2000" dirty="0"/>
              <a:t> of agents to tackle complex tasks more effectively.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6084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CrewAI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Orchestrating Role-Playing and Autonomous AI Agents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B8D98-C4A6-1425-537E-9573C6637B42}"/>
              </a:ext>
            </a:extLst>
          </p:cNvPr>
          <p:cNvSpPr txBox="1"/>
          <p:nvPr/>
        </p:nvSpPr>
        <p:spPr>
          <a:xfrm>
            <a:off x="556532" y="1514460"/>
            <a:ext cx="5089133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Open-source framework for collaborative AI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Facilitates the creation of agents to achieve complex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https://docs.crewai.com/</a:t>
            </a:r>
            <a:r>
              <a:rPr lang="en-US" sz="2000" dirty="0"/>
              <a:t> </a:t>
            </a:r>
          </a:p>
          <a:p>
            <a:endParaRPr lang="en-US" b="1" dirty="0"/>
          </a:p>
          <a:p>
            <a:r>
              <a:rPr lang="en-US" sz="2000" b="1" dirty="0"/>
              <a:t>Key Features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Role-based Agents: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Define agents with specific roles, goals, and backstories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more context to LLMs for answer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Task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Define tasks with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Dynamically assign tasks to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64989-BE0F-405C-2253-CA5A0A693C31}"/>
              </a:ext>
            </a:extLst>
          </p:cNvPr>
          <p:cNvSpPr txBox="1"/>
          <p:nvPr/>
        </p:nvSpPr>
        <p:spPr>
          <a:xfrm>
            <a:off x="6360824" y="1514460"/>
            <a:ext cx="5089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Inter-Agent Delegation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Agents delegate tasks to other agents for effective collaboration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Integration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Seamlessly integrates with the </a:t>
            </a:r>
            <a:r>
              <a:rPr lang="en-US" dirty="0" err="1"/>
              <a:t>Langchain</a:t>
            </a:r>
            <a:r>
              <a:rPr lang="en-US" dirty="0"/>
              <a:t> ecosystem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90F546-C44A-142E-29F5-EF3E15C51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303" y="3268786"/>
            <a:ext cx="5551165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5" name="Picture 4" descr="A diagram of a application&#10;&#10;Description automatically generated">
            <a:extLst>
              <a:ext uri="{FF2B5EF4-FFF2-40B4-BE49-F238E27FC236}">
                <a16:creationId xmlns:a16="http://schemas.microsoft.com/office/drawing/2014/main" id="{D789EE17-88A9-4B52-C768-E61597A98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50087"/>
            <a:ext cx="10905066" cy="26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3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E728-A27B-4428-4107-AD000CB9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5" name="Picture 4" descr="A diagram of a application&#10;&#10;Description automatically generated">
            <a:extLst>
              <a:ext uri="{FF2B5EF4-FFF2-40B4-BE49-F238E27FC236}">
                <a16:creationId xmlns:a16="http://schemas.microsoft.com/office/drawing/2014/main" id="{D789EE17-88A9-4B52-C768-E61597A98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50087"/>
            <a:ext cx="10905066" cy="2644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5CAEA-72D4-6580-6C5D-9388D143339A}"/>
              </a:ext>
            </a:extLst>
          </p:cNvPr>
          <p:cNvSpPr txBox="1"/>
          <p:nvPr/>
        </p:nvSpPr>
        <p:spPr>
          <a:xfrm>
            <a:off x="1477090" y="505949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v3.10.10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9846E-BA9D-CBAA-4841-86D82079FC54}"/>
              </a:ext>
            </a:extLst>
          </p:cNvPr>
          <p:cNvSpPr txBox="1"/>
          <p:nvPr/>
        </p:nvSpPr>
        <p:spPr>
          <a:xfrm>
            <a:off x="5676557" y="505949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V0.103.0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8E71E-4C8C-F792-976E-4F2ED78E6EA3}"/>
              </a:ext>
            </a:extLst>
          </p:cNvPr>
          <p:cNvSpPr txBox="1"/>
          <p:nvPr/>
        </p:nvSpPr>
        <p:spPr>
          <a:xfrm>
            <a:off x="9906482" y="51358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V0.2.6</a:t>
            </a:r>
          </a:p>
        </p:txBody>
      </p:sp>
    </p:spTree>
    <p:extLst>
      <p:ext uri="{BB962C8B-B14F-4D97-AF65-F5344CB8AC3E}">
        <p14:creationId xmlns:p14="http://schemas.microsoft.com/office/powerpoint/2010/main" val="407115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7FAF1AA27A7A4BB00C1CD1DB56DD8E" ma:contentTypeVersion="18" ma:contentTypeDescription="Create a new document." ma:contentTypeScope="" ma:versionID="a1816156033d12fa86a039144d2cef9e">
  <xsd:schema xmlns:xsd="http://www.w3.org/2001/XMLSchema" xmlns:xs="http://www.w3.org/2001/XMLSchema" xmlns:p="http://schemas.microsoft.com/office/2006/metadata/properties" xmlns:ns2="1500d304-7385-4b0a-ab8f-be54f9fc3e5e" xmlns:ns3="9f2adb27-35c1-47f2-9a5f-2561679de641" targetNamespace="http://schemas.microsoft.com/office/2006/metadata/properties" ma:root="true" ma:fieldsID="3305a9b26679469f9cb9a23e30b2eca0" ns2:_="" ns3:_="">
    <xsd:import namespace="1500d304-7385-4b0a-ab8f-be54f9fc3e5e"/>
    <xsd:import namespace="9f2adb27-35c1-47f2-9a5f-2561679de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0d304-7385-4b0a-ab8f-be54f9fc3e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493afd5-ca04-4ebb-90ae-83525f0d16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adb27-35c1-47f2-9a5f-2561679de641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418cbf63-cbf9-4187-9ca3-307d1aa11f75}" ma:internalName="TaxCatchAll" ma:showField="CatchAllData" ma:web="9f2adb27-35c1-47f2-9a5f-2561679de6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B72F52-389C-4E65-A7A6-27284EC4AE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9C2582-56B0-4734-9E2B-618FDC5B8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00d304-7385-4b0a-ab8f-be54f9fc3e5e"/>
    <ds:schemaRef ds:uri="9f2adb27-35c1-47f2-9a5f-2561679de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939</Words>
  <Application>Microsoft Office PowerPoint</Application>
  <PresentationFormat>Widescreen</PresentationFormat>
  <Paragraphs>212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GenAI for Developers Unlock the Power of Generative AI with crewAI 11-July-2024 </vt:lpstr>
      <vt:lpstr>Learning Objectives</vt:lpstr>
      <vt:lpstr>Coding Time!  https://github.com/gvossos/genai4devs </vt:lpstr>
      <vt:lpstr>Meetup Event Scope</vt:lpstr>
      <vt:lpstr>3-Step Use Case Process</vt:lpstr>
      <vt:lpstr>Agentic Architecture</vt:lpstr>
      <vt:lpstr>CrewAI: Orchestrating Role-Playing and Autonomous AI Agents</vt:lpstr>
      <vt:lpstr>System Design</vt:lpstr>
      <vt:lpstr>System Design</vt:lpstr>
      <vt:lpstr>System Design</vt:lpstr>
      <vt:lpstr>System Design</vt:lpstr>
      <vt:lpstr>Complex Use Case: Investment Portfolio Signal Assurance</vt:lpstr>
      <vt:lpstr>CrewAI Ensemble</vt:lpstr>
      <vt:lpstr>CrewAI Ensemble</vt:lpstr>
      <vt:lpstr>Simple Use Case: Investment Portfolio Monitoring</vt:lpstr>
      <vt:lpstr>Crew Ensemble</vt:lpstr>
      <vt:lpstr>1a. Manual Process</vt:lpstr>
      <vt:lpstr>1b. Input Documents – Asset Allocation View (PDF)</vt:lpstr>
      <vt:lpstr>1b. Input Documents – Investment Risks (PDF)</vt:lpstr>
      <vt:lpstr>2a. Final Output Overview -- Monitoring Performance --</vt:lpstr>
      <vt:lpstr>2b. Final Output Overview -- Monitoring Executive Summary --</vt:lpstr>
      <vt:lpstr>3a. Automated Process</vt:lpstr>
      <vt:lpstr>3b. Automated Process</vt:lpstr>
      <vt:lpstr>4c. Simple Use Case - CrewAI Formation</vt:lpstr>
      <vt:lpstr>5. Coding Time!  https://github.com/gvossos/genai4devs </vt:lpstr>
      <vt:lpstr>Complex Use Case: Investment Portfolio Signal Assurance</vt:lpstr>
      <vt:lpstr>CrewAI Ensemble</vt:lpstr>
      <vt:lpstr>Coding Time!  https://github.com/gvossos/genai4devs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Vossos</dc:creator>
  <cp:lastModifiedBy>George Vossos</cp:lastModifiedBy>
  <cp:revision>5</cp:revision>
  <dcterms:created xsi:type="dcterms:W3CDTF">2024-07-07T05:37:57Z</dcterms:created>
  <dcterms:modified xsi:type="dcterms:W3CDTF">2024-07-11T06:21:57Z</dcterms:modified>
</cp:coreProperties>
</file>