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Lato Black" panose="020F0502020204030203" pitchFamily="34" charset="0"/>
      <p:bold r:id="rId14"/>
      <p:boldItalic r:id="rId15"/>
    </p:embeddedFont>
    <p:embeddedFont>
      <p:font typeface="Lato Light" panose="020F0502020204030203" pitchFamily="34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600e72b03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2600e72b03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7adaadf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5d7adaadf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0e72b03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600e72b03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0e72b03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600e72b03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fc33ef7b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5fc33ef7b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Recordemos todo lo que hicimos y que sigue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dor 3">
  <p:cSld name="CUSTOM_3">
    <p:bg>
      <p:bgPr>
        <a:solidFill>
          <a:srgbClr val="403BD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1278950"/>
            <a:ext cx="8520600" cy="28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99EFF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9EFF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12200" y="1361725"/>
            <a:ext cx="38778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BOOTCAMP EN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DESARROLLO</a:t>
            </a:r>
            <a:endParaRPr sz="34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WEB </a:t>
            </a:r>
            <a:endParaRPr sz="34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401" y="381000"/>
            <a:ext cx="1880950" cy="3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2200" y="3683034"/>
            <a:ext cx="3877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Presentación de proyectos finales</a:t>
            </a:r>
            <a:endParaRPr sz="25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395" y="3156500"/>
            <a:ext cx="1984775" cy="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52473" y="782625"/>
            <a:ext cx="3547451" cy="436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113111" y="4301864"/>
            <a:ext cx="2448348" cy="19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363650" y="1095926"/>
            <a:ext cx="37878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Diplomado en Desarrol</a:t>
            </a:r>
            <a:r>
              <a:rPr lang="es-CO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l</a:t>
            </a: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o Web</a:t>
            </a:r>
            <a:b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b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s" sz="18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Emilcen Zuñiga Vargas</a:t>
            </a:r>
            <a:endParaRPr sz="30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1" y="380998"/>
            <a:ext cx="1010325" cy="1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4834575" y="1369263"/>
            <a:ext cx="2893800" cy="2984700"/>
          </a:xfrm>
          <a:prstGeom prst="rect">
            <a:avLst/>
          </a:prstGeom>
          <a:noFill/>
          <a:ln w="19050" cap="flat" cmpd="sng">
            <a:solidFill>
              <a:srgbClr val="239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045750" y="408538"/>
            <a:ext cx="1734600" cy="1657800"/>
          </a:xfrm>
          <a:prstGeom prst="rect">
            <a:avLst/>
          </a:prstGeom>
          <a:solidFill>
            <a:srgbClr val="E03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529775" y="3798663"/>
            <a:ext cx="760200" cy="783900"/>
          </a:xfrm>
          <a:prstGeom prst="rect">
            <a:avLst/>
          </a:prstGeom>
          <a:solidFill>
            <a:srgbClr val="F4B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 l="16875" r="16868"/>
          <a:stretch/>
        </p:blipFill>
        <p:spPr>
          <a:xfrm>
            <a:off x="5089075" y="718200"/>
            <a:ext cx="3402302" cy="340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1113111" y="4301864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399993">
            <a:off x="8011121" y="-1334462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1" y="380998"/>
            <a:ext cx="1010325" cy="1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3034956" y="2892622"/>
            <a:ext cx="246273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MX" sz="1600" dirty="0" err="1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Emilcen</a:t>
            </a:r>
            <a:r>
              <a:rPr lang="es-MX" sz="16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r>
              <a:rPr lang="es-MX" sz="1600" dirty="0" err="1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Zuñiga</a:t>
            </a:r>
            <a:r>
              <a:rPr lang="es-MX" sz="16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 Vargas</a:t>
            </a:r>
            <a:endParaRPr sz="16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00" dirty="0">
                <a:latin typeface="Lato Black"/>
                <a:ea typeface="Lato Black"/>
                <a:cs typeface="Lato Black"/>
                <a:sym typeface="Lato Black"/>
              </a:rPr>
              <a:t>Estudiante de Psicologia Modalidad Virtual</a:t>
            </a:r>
            <a:br>
              <a:rPr lang="es" sz="1600" dirty="0">
                <a:latin typeface="Lato Black"/>
                <a:ea typeface="Lato Black"/>
                <a:cs typeface="Lato Black"/>
                <a:sym typeface="Lato Black"/>
              </a:rPr>
            </a:br>
            <a:r>
              <a:rPr lang="es" sz="1600" dirty="0">
                <a:latin typeface="Lato Black"/>
                <a:ea typeface="Lato Black"/>
                <a:cs typeface="Lato Black"/>
                <a:sym typeface="Lato Black"/>
              </a:rPr>
              <a:t>Universidad Iberoamericana</a:t>
            </a:r>
            <a:endParaRPr sz="1600"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F045AC-14CD-CBE6-E488-3D2CF5110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3849" y="1254471"/>
            <a:ext cx="1484952" cy="14812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431336" y="4642289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7648496" y="-1082862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1" y="380998"/>
            <a:ext cx="1010325" cy="1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81000" y="952900"/>
            <a:ext cx="82758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¿Cuál es la necesidad que resuelve el proyecto?</a:t>
            </a: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422050" y="2072658"/>
            <a:ext cx="78453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MX" sz="1600" dirty="0"/>
              <a:t>El proyecto busca resolver la necesidad de acceso rápido, claro y confiable a información psicológica, así como facilitar la comunicación entre profesionales de la psicología y los usuarios que buscan apoyo emocional, terapias o asesoramiento profesional. Además, permite a los usuarios gestionar citas y conocer los servicios ofrecidos de forma digital.</a:t>
            </a:r>
            <a:endParaRPr sz="4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431336" y="4642289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7648496" y="-1082862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1" y="380998"/>
            <a:ext cx="1010325" cy="1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81001" y="1001850"/>
            <a:ext cx="7017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¿Cuál es el objetivo del proyecto?</a:t>
            </a: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422050" y="2195769"/>
            <a:ext cx="78453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MX" sz="1800" dirty="0"/>
              <a:t>El objetivo principal del proyecto es diseñar y desarrollar una página web funcional e intuitiva que permita a los usuarios informarse sobre temas de psicología, conocer al equipo profesional, agendar citas y recibir orientación de manera eficiente y organizada.</a:t>
            </a:r>
            <a:endParaRPr sz="44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431336" y="4642289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399993">
            <a:off x="7648496" y="-1082862"/>
            <a:ext cx="2448348" cy="195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1" y="380998"/>
            <a:ext cx="1010325" cy="1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81000" y="952900"/>
            <a:ext cx="7017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Resumen proyecto</a:t>
            </a: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E0375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310538" y="1829841"/>
            <a:ext cx="7845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MX" sz="1600" dirty="0"/>
              <a:t>Este proyecto consiste en el desarrollo de una página web orientada al área de la psicología, cuyo propósito es ofrecer un espacio informativo y funcional para quienes buscan apoyo psicológico. La plataforma permite a los usuarios conocer los servicios disponibles, acceder a contenido sobre salud mental, establecer contacto con profesionales y agendar citas. La página fue diseñada con una interfaz amigable y dinámica, cumpliendo con principios de usabilidad, funcionalidad y buena presentación visual.</a:t>
            </a:r>
            <a:endParaRPr sz="40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1113111" y="4301864"/>
            <a:ext cx="2448348" cy="195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ctrTitle"/>
          </p:nvPr>
        </p:nvSpPr>
        <p:spPr>
          <a:xfrm>
            <a:off x="312200" y="2165400"/>
            <a:ext cx="3787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00">
                <a:solidFill>
                  <a:srgbClr val="E0375B"/>
                </a:solidFill>
                <a:latin typeface="Lato Black"/>
                <a:ea typeface="Lato Black"/>
                <a:cs typeface="Lato Black"/>
                <a:sym typeface="Lato Black"/>
              </a:rPr>
              <a:t>¡Gracias!</a:t>
            </a:r>
            <a:endParaRPr sz="3400"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1" y="380998"/>
            <a:ext cx="1010325" cy="1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1045" y="4953250"/>
            <a:ext cx="1984775" cy="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4834575" y="1369263"/>
            <a:ext cx="2893800" cy="2984700"/>
          </a:xfrm>
          <a:prstGeom prst="rect">
            <a:avLst/>
          </a:prstGeom>
          <a:noFill/>
          <a:ln w="19050" cap="flat" cmpd="sng">
            <a:solidFill>
              <a:srgbClr val="239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045750" y="408538"/>
            <a:ext cx="1734600" cy="1657800"/>
          </a:xfrm>
          <a:prstGeom prst="rect">
            <a:avLst/>
          </a:prstGeom>
          <a:solidFill>
            <a:srgbClr val="E037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529775" y="3798663"/>
            <a:ext cx="760200" cy="783900"/>
          </a:xfrm>
          <a:prstGeom prst="rect">
            <a:avLst/>
          </a:prstGeom>
          <a:solidFill>
            <a:srgbClr val="F4B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6">
            <a:alphaModFix/>
          </a:blip>
          <a:srcRect l="16577" r="16577"/>
          <a:stretch/>
        </p:blipFill>
        <p:spPr>
          <a:xfrm>
            <a:off x="5089075" y="718200"/>
            <a:ext cx="3402302" cy="340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7">
            <a:alphaModFix/>
          </a:blip>
          <a:srcRect l="16698" r="16692"/>
          <a:stretch/>
        </p:blipFill>
        <p:spPr>
          <a:xfrm>
            <a:off x="5089075" y="718200"/>
            <a:ext cx="3402302" cy="340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242</Words>
  <Application>Microsoft Office PowerPoint</Application>
  <PresentationFormat>Presentación en pantalla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Montserrat Black</vt:lpstr>
      <vt:lpstr>Arial</vt:lpstr>
      <vt:lpstr>Lato</vt:lpstr>
      <vt:lpstr>Lato Black</vt:lpstr>
      <vt:lpstr>Lato Light</vt:lpstr>
      <vt:lpstr>Simple Light</vt:lpstr>
      <vt:lpstr>BOOTCAMP EN DESARROLLO WEB </vt:lpstr>
      <vt:lpstr> Diplomado en Desarrollo Web  Emilcen Zuñiga Vargas</vt:lpstr>
      <vt:lpstr>Emilcen Zuñiga Vargas Estudiante de Psicologia Modalidad Virtual Universidad Iberoamericana</vt:lpstr>
      <vt:lpstr>El proyecto busca resolver la necesidad de acceso rápido, claro y confiable a información psicológica, así como facilitar la comunicación entre profesionales de la psicología y los usuarios que buscan apoyo emocional, terapias o asesoramiento profesional. Además, permite a los usuarios gestionar citas y conocer los servicios ofrecidos de forma digital.</vt:lpstr>
      <vt:lpstr>El objetivo principal del proyecto es diseñar y desarrollar una página web funcional e intuitiva que permita a los usuarios informarse sobre temas de psicología, conocer al equipo profesional, agendar citas y recibir orientación de manera eficiente y organizada.</vt:lpstr>
      <vt:lpstr>Este proyecto consiste en el desarrollo de una página web orientada al área de la psicología, cuyo propósito es ofrecer un espacio informativo y funcional para quienes buscan apoyo psicológico. La plataforma permite a los usuarios conocer los servicios disponibles, acceder a contenido sobre salud mental, establecer contacto con profesionales y agendar citas. La página fue diseñada con una interfaz amigable y dinámica, cumpliendo con principios de usabilidad, funcionalidad y buena presentación visual.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JGIRALDO18</dc:creator>
  <cp:lastModifiedBy>Juan P Giraldo L</cp:lastModifiedBy>
  <cp:revision>2</cp:revision>
  <dcterms:modified xsi:type="dcterms:W3CDTF">2025-04-29T19:35:45Z</dcterms:modified>
</cp:coreProperties>
</file>