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7" r:id="rId4"/>
    <p:sldId id="259" r:id="rId5"/>
    <p:sldId id="289" r:id="rId6"/>
    <p:sldId id="288" r:id="rId7"/>
    <p:sldId id="268" r:id="rId8"/>
    <p:sldId id="294" r:id="rId9"/>
    <p:sldId id="295" r:id="rId10"/>
    <p:sldId id="292" r:id="rId11"/>
    <p:sldId id="293" r:id="rId12"/>
    <p:sldId id="269" r:id="rId13"/>
    <p:sldId id="290" r:id="rId14"/>
    <p:sldId id="270" r:id="rId15"/>
    <p:sldId id="276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608B"/>
    <a:srgbClr val="65ADA8"/>
    <a:srgbClr val="523089"/>
    <a:srgbClr val="586496"/>
    <a:srgbClr val="554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10" y="58"/>
      </p:cViewPr>
      <p:guideLst>
        <p:guide orient="horz" pos="2136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652F-0E47-4A56-95E1-91C592F6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ECD7E-94FC-4F4E-AC5E-B44E94E0E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566E-FDCD-4A8B-A9F4-EEE22EAF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E2F1-A690-4BCF-AB7D-97CFDAAB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2D960-18E6-4A36-943F-294E8958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0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809C1E-AE0D-40D0-8193-E99D420CC2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334" y="702093"/>
            <a:ext cx="10962982" cy="54901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3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FCD2D04-6F5B-44A1-92C6-F1EE00AC36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36938" y="1757363"/>
            <a:ext cx="4864100" cy="2943225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8C52FFD-60F1-4704-803B-FC3EE48508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93963" y="3614738"/>
            <a:ext cx="1343025" cy="2339975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5">
            <a:extLst>
              <a:ext uri="{FF2B5EF4-FFF2-40B4-BE49-F238E27FC236}">
                <a16:creationId xmlns:a16="http://schemas.microsoft.com/office/drawing/2014/main" id="{7DBC6071-6C08-47AE-B4A6-3FFA528A70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76204" y="2891645"/>
            <a:ext cx="2219025" cy="278911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5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1FD3406-2F76-49B5-84B2-96A49AFA94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1733550"/>
            <a:ext cx="4662488" cy="2838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95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7A8B2B-A4A5-4831-B758-A5B75DE9A0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800" cy="6858000"/>
          </a:xfrm>
          <a:custGeom>
            <a:avLst/>
            <a:gdLst>
              <a:gd name="connsiteX0" fmla="*/ 1524000 w 6019800"/>
              <a:gd name="connsiteY0" fmla="*/ 0 h 6858000"/>
              <a:gd name="connsiteX1" fmla="*/ 6019800 w 6019800"/>
              <a:gd name="connsiteY1" fmla="*/ 0 h 6858000"/>
              <a:gd name="connsiteX2" fmla="*/ 6019800 w 6019800"/>
              <a:gd name="connsiteY2" fmla="*/ 3429000 h 6858000"/>
              <a:gd name="connsiteX3" fmla="*/ 4251158 w 6019800"/>
              <a:gd name="connsiteY3" fmla="*/ 3429000 h 6858000"/>
              <a:gd name="connsiteX4" fmla="*/ 4251158 w 6019800"/>
              <a:gd name="connsiteY4" fmla="*/ 6858000 h 6858000"/>
              <a:gd name="connsiteX5" fmla="*/ 0 w 6019800"/>
              <a:gd name="connsiteY5" fmla="*/ 6858000 h 6858000"/>
              <a:gd name="connsiteX6" fmla="*/ 0 w 6019800"/>
              <a:gd name="connsiteY6" fmla="*/ 3429000 h 6858000"/>
              <a:gd name="connsiteX7" fmla="*/ 1524000 w 6019800"/>
              <a:gd name="connsiteY7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9800" h="6858000">
                <a:moveTo>
                  <a:pt x="1524000" y="0"/>
                </a:moveTo>
                <a:lnTo>
                  <a:pt x="6019800" y="0"/>
                </a:lnTo>
                <a:lnTo>
                  <a:pt x="6019800" y="3429000"/>
                </a:lnTo>
                <a:lnTo>
                  <a:pt x="4251158" y="3429000"/>
                </a:lnTo>
                <a:lnTo>
                  <a:pt x="4251158" y="6858000"/>
                </a:lnTo>
                <a:lnTo>
                  <a:pt x="0" y="6858000"/>
                </a:lnTo>
                <a:lnTo>
                  <a:pt x="0" y="3429000"/>
                </a:lnTo>
                <a:lnTo>
                  <a:pt x="152400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96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B3808A-5C05-4DF2-BE01-E92AEEE1AE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9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B3808A-5C05-4DF2-BE01-E92AEEE1AE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BF0BA5-EB3E-4310-BD15-AE1FF42C8C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27963" y="1266825"/>
            <a:ext cx="2743200" cy="4797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A5C378-F3D2-404A-AB69-8B49522B91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62250" y="2343150"/>
            <a:ext cx="4305300" cy="2476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5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803994F-3C0C-43E7-AF9B-89D5C31397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6361268" cy="6858000"/>
          </a:xfrm>
          <a:custGeom>
            <a:avLst/>
            <a:gdLst>
              <a:gd name="connsiteX0" fmla="*/ 6153316 w 6361268"/>
              <a:gd name="connsiteY0" fmla="*/ 0 h 6858000"/>
              <a:gd name="connsiteX1" fmla="*/ 6361268 w 6361268"/>
              <a:gd name="connsiteY1" fmla="*/ 0 h 6858000"/>
              <a:gd name="connsiteX2" fmla="*/ 6361268 w 6361268"/>
              <a:gd name="connsiteY2" fmla="*/ 4280 h 6858000"/>
              <a:gd name="connsiteX3" fmla="*/ 6153316 w 6361268"/>
              <a:gd name="connsiteY3" fmla="*/ 166914 h 6858000"/>
              <a:gd name="connsiteX4" fmla="*/ 0 w 6361268"/>
              <a:gd name="connsiteY4" fmla="*/ 0 h 6858000"/>
              <a:gd name="connsiteX5" fmla="*/ 6153315 w 6361268"/>
              <a:gd name="connsiteY5" fmla="*/ 0 h 6858000"/>
              <a:gd name="connsiteX6" fmla="*/ 6153315 w 6361268"/>
              <a:gd name="connsiteY6" fmla="*/ 159245 h 6858000"/>
              <a:gd name="connsiteX7" fmla="*/ 4380411 w 6361268"/>
              <a:gd name="connsiteY7" fmla="*/ 1932149 h 6858000"/>
              <a:gd name="connsiteX8" fmla="*/ 4239756 w 6361268"/>
              <a:gd name="connsiteY8" fmla="*/ 2017601 h 6858000"/>
              <a:gd name="connsiteX9" fmla="*/ 3448147 w 6361268"/>
              <a:gd name="connsiteY9" fmla="*/ 3301148 h 6858000"/>
              <a:gd name="connsiteX10" fmla="*/ 3438847 w 6361268"/>
              <a:gd name="connsiteY10" fmla="*/ 3448574 h 6858000"/>
              <a:gd name="connsiteX11" fmla="*/ 3431843 w 6361268"/>
              <a:gd name="connsiteY11" fmla="*/ 3448574 h 6858000"/>
              <a:gd name="connsiteX12" fmla="*/ 3431843 w 6361268"/>
              <a:gd name="connsiteY12" fmla="*/ 3636945 h 6858000"/>
              <a:gd name="connsiteX13" fmla="*/ 3430987 w 6361268"/>
              <a:gd name="connsiteY13" fmla="*/ 3636945 h 6858000"/>
              <a:gd name="connsiteX14" fmla="*/ 3431843 w 6361268"/>
              <a:gd name="connsiteY14" fmla="*/ 3659560 h 6858000"/>
              <a:gd name="connsiteX15" fmla="*/ 3431843 w 6361268"/>
              <a:gd name="connsiteY15" fmla="*/ 3694008 h 6858000"/>
              <a:gd name="connsiteX16" fmla="*/ 3433151 w 6361268"/>
              <a:gd name="connsiteY16" fmla="*/ 3694008 h 6858000"/>
              <a:gd name="connsiteX17" fmla="*/ 3436319 w 6361268"/>
              <a:gd name="connsiteY17" fmla="*/ 3777654 h 6858000"/>
              <a:gd name="connsiteX18" fmla="*/ 4547935 w 6361268"/>
              <a:gd name="connsiteY18" fmla="*/ 5322029 h 6858000"/>
              <a:gd name="connsiteX19" fmla="*/ 4701431 w 6361268"/>
              <a:gd name="connsiteY19" fmla="*/ 5378209 h 6858000"/>
              <a:gd name="connsiteX20" fmla="*/ 3221641 w 6361268"/>
              <a:gd name="connsiteY20" fmla="*/ 6858000 h 6858000"/>
              <a:gd name="connsiteX21" fmla="*/ 0 w 6361268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61268" h="6858000">
                <a:moveTo>
                  <a:pt x="6153316" y="0"/>
                </a:moveTo>
                <a:lnTo>
                  <a:pt x="6361268" y="0"/>
                </a:lnTo>
                <a:lnTo>
                  <a:pt x="6361268" y="4280"/>
                </a:lnTo>
                <a:lnTo>
                  <a:pt x="6153316" y="166914"/>
                </a:lnTo>
                <a:close/>
                <a:moveTo>
                  <a:pt x="0" y="0"/>
                </a:moveTo>
                <a:lnTo>
                  <a:pt x="6153315" y="0"/>
                </a:lnTo>
                <a:lnTo>
                  <a:pt x="6153315" y="159245"/>
                </a:lnTo>
                <a:lnTo>
                  <a:pt x="4380411" y="1932149"/>
                </a:lnTo>
                <a:lnTo>
                  <a:pt x="4239756" y="2017601"/>
                </a:lnTo>
                <a:cubicBezTo>
                  <a:pt x="3814099" y="2305168"/>
                  <a:pt x="3516015" y="2767230"/>
                  <a:pt x="3448147" y="3301148"/>
                </a:cubicBezTo>
                <a:lnTo>
                  <a:pt x="3438847" y="3448574"/>
                </a:lnTo>
                <a:lnTo>
                  <a:pt x="3431843" y="3448574"/>
                </a:lnTo>
                <a:lnTo>
                  <a:pt x="3431843" y="3636945"/>
                </a:lnTo>
                <a:lnTo>
                  <a:pt x="3430987" y="3636945"/>
                </a:lnTo>
                <a:lnTo>
                  <a:pt x="3431843" y="3659560"/>
                </a:lnTo>
                <a:lnTo>
                  <a:pt x="3431843" y="3694008"/>
                </a:lnTo>
                <a:lnTo>
                  <a:pt x="3433151" y="3694008"/>
                </a:lnTo>
                <a:lnTo>
                  <a:pt x="3436319" y="3777654"/>
                </a:lnTo>
                <a:cubicBezTo>
                  <a:pt x="3489323" y="4474247"/>
                  <a:pt x="3932575" y="5061754"/>
                  <a:pt x="4547935" y="5322029"/>
                </a:cubicBezTo>
                <a:lnTo>
                  <a:pt x="4701431" y="5378209"/>
                </a:lnTo>
                <a:lnTo>
                  <a:pt x="322164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17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4226F89-EA64-4D38-AB46-02E4082F9D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20176" y="902855"/>
            <a:ext cx="5771210" cy="5228745"/>
          </a:xfrm>
          <a:custGeom>
            <a:avLst/>
            <a:gdLst>
              <a:gd name="connsiteX0" fmla="*/ 927855 w 5771210"/>
              <a:gd name="connsiteY0" fmla="*/ 0 h 5228745"/>
              <a:gd name="connsiteX1" fmla="*/ 4832388 w 5771210"/>
              <a:gd name="connsiteY1" fmla="*/ 0 h 5228745"/>
              <a:gd name="connsiteX2" fmla="*/ 5644221 w 5771210"/>
              <a:gd name="connsiteY2" fmla="*/ 1387480 h 5228745"/>
              <a:gd name="connsiteX3" fmla="*/ 3698398 w 5771210"/>
              <a:gd name="connsiteY3" fmla="*/ 4766252 h 5228745"/>
              <a:gd name="connsiteX4" fmla="*/ 2074731 w 5771210"/>
              <a:gd name="connsiteY4" fmla="*/ 4766252 h 5228745"/>
              <a:gd name="connsiteX5" fmla="*/ 128908 w 5771210"/>
              <a:gd name="connsiteY5" fmla="*/ 1387480 h 5228745"/>
              <a:gd name="connsiteX6" fmla="*/ 927855 w 5771210"/>
              <a:gd name="connsiteY6" fmla="*/ 0 h 522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1210" h="5228745">
                <a:moveTo>
                  <a:pt x="927855" y="0"/>
                </a:moveTo>
                <a:cubicBezTo>
                  <a:pt x="927855" y="0"/>
                  <a:pt x="927855" y="0"/>
                  <a:pt x="4832388" y="0"/>
                </a:cubicBezTo>
                <a:cubicBezTo>
                  <a:pt x="5554018" y="0"/>
                  <a:pt x="6005036" y="770822"/>
                  <a:pt x="5644221" y="1387480"/>
                </a:cubicBezTo>
                <a:cubicBezTo>
                  <a:pt x="5644221" y="1387480"/>
                  <a:pt x="5644221" y="1387480"/>
                  <a:pt x="3698398" y="4766252"/>
                </a:cubicBezTo>
                <a:cubicBezTo>
                  <a:pt x="3337583" y="5382910"/>
                  <a:pt x="2435546" y="5382910"/>
                  <a:pt x="2074731" y="4766252"/>
                </a:cubicBezTo>
                <a:cubicBezTo>
                  <a:pt x="2074731" y="4766252"/>
                  <a:pt x="2074731" y="4766252"/>
                  <a:pt x="128908" y="1387480"/>
                </a:cubicBezTo>
                <a:cubicBezTo>
                  <a:pt x="-231907" y="770822"/>
                  <a:pt x="206226" y="0"/>
                  <a:pt x="927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48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4226F89-EA64-4D38-AB46-02E4082F9D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971095"/>
            <a:ext cx="2287355" cy="2072355"/>
          </a:xfrm>
          <a:custGeom>
            <a:avLst/>
            <a:gdLst>
              <a:gd name="connsiteX0" fmla="*/ 927855 w 5771210"/>
              <a:gd name="connsiteY0" fmla="*/ 0 h 5228745"/>
              <a:gd name="connsiteX1" fmla="*/ 4832388 w 5771210"/>
              <a:gd name="connsiteY1" fmla="*/ 0 h 5228745"/>
              <a:gd name="connsiteX2" fmla="*/ 5644221 w 5771210"/>
              <a:gd name="connsiteY2" fmla="*/ 1387480 h 5228745"/>
              <a:gd name="connsiteX3" fmla="*/ 3698398 w 5771210"/>
              <a:gd name="connsiteY3" fmla="*/ 4766252 h 5228745"/>
              <a:gd name="connsiteX4" fmla="*/ 2074731 w 5771210"/>
              <a:gd name="connsiteY4" fmla="*/ 4766252 h 5228745"/>
              <a:gd name="connsiteX5" fmla="*/ 128908 w 5771210"/>
              <a:gd name="connsiteY5" fmla="*/ 1387480 h 5228745"/>
              <a:gd name="connsiteX6" fmla="*/ 927855 w 5771210"/>
              <a:gd name="connsiteY6" fmla="*/ 0 h 522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1210" h="5228745">
                <a:moveTo>
                  <a:pt x="927855" y="0"/>
                </a:moveTo>
                <a:cubicBezTo>
                  <a:pt x="927855" y="0"/>
                  <a:pt x="927855" y="0"/>
                  <a:pt x="4832388" y="0"/>
                </a:cubicBezTo>
                <a:cubicBezTo>
                  <a:pt x="5554018" y="0"/>
                  <a:pt x="6005036" y="770822"/>
                  <a:pt x="5644221" y="1387480"/>
                </a:cubicBezTo>
                <a:cubicBezTo>
                  <a:pt x="5644221" y="1387480"/>
                  <a:pt x="5644221" y="1387480"/>
                  <a:pt x="3698398" y="4766252"/>
                </a:cubicBezTo>
                <a:cubicBezTo>
                  <a:pt x="3337583" y="5382910"/>
                  <a:pt x="2435546" y="5382910"/>
                  <a:pt x="2074731" y="4766252"/>
                </a:cubicBezTo>
                <a:cubicBezTo>
                  <a:pt x="2074731" y="4766252"/>
                  <a:pt x="2074731" y="4766252"/>
                  <a:pt x="128908" y="1387480"/>
                </a:cubicBezTo>
                <a:cubicBezTo>
                  <a:pt x="-231907" y="770822"/>
                  <a:pt x="206226" y="0"/>
                  <a:pt x="927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C574305-806F-454D-97ED-9E9F987173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23245" y="971095"/>
            <a:ext cx="2287355" cy="2072355"/>
          </a:xfrm>
          <a:custGeom>
            <a:avLst/>
            <a:gdLst>
              <a:gd name="connsiteX0" fmla="*/ 927855 w 5771210"/>
              <a:gd name="connsiteY0" fmla="*/ 0 h 5228745"/>
              <a:gd name="connsiteX1" fmla="*/ 4832388 w 5771210"/>
              <a:gd name="connsiteY1" fmla="*/ 0 h 5228745"/>
              <a:gd name="connsiteX2" fmla="*/ 5644221 w 5771210"/>
              <a:gd name="connsiteY2" fmla="*/ 1387480 h 5228745"/>
              <a:gd name="connsiteX3" fmla="*/ 3698398 w 5771210"/>
              <a:gd name="connsiteY3" fmla="*/ 4766252 h 5228745"/>
              <a:gd name="connsiteX4" fmla="*/ 2074731 w 5771210"/>
              <a:gd name="connsiteY4" fmla="*/ 4766252 h 5228745"/>
              <a:gd name="connsiteX5" fmla="*/ 128908 w 5771210"/>
              <a:gd name="connsiteY5" fmla="*/ 1387480 h 5228745"/>
              <a:gd name="connsiteX6" fmla="*/ 927855 w 5771210"/>
              <a:gd name="connsiteY6" fmla="*/ 0 h 522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1210" h="5228745">
                <a:moveTo>
                  <a:pt x="927855" y="0"/>
                </a:moveTo>
                <a:cubicBezTo>
                  <a:pt x="927855" y="0"/>
                  <a:pt x="927855" y="0"/>
                  <a:pt x="4832388" y="0"/>
                </a:cubicBezTo>
                <a:cubicBezTo>
                  <a:pt x="5554018" y="0"/>
                  <a:pt x="6005036" y="770822"/>
                  <a:pt x="5644221" y="1387480"/>
                </a:cubicBezTo>
                <a:cubicBezTo>
                  <a:pt x="5644221" y="1387480"/>
                  <a:pt x="5644221" y="1387480"/>
                  <a:pt x="3698398" y="4766252"/>
                </a:cubicBezTo>
                <a:cubicBezTo>
                  <a:pt x="3337583" y="5382910"/>
                  <a:pt x="2435546" y="5382910"/>
                  <a:pt x="2074731" y="4766252"/>
                </a:cubicBezTo>
                <a:cubicBezTo>
                  <a:pt x="2074731" y="4766252"/>
                  <a:pt x="2074731" y="4766252"/>
                  <a:pt x="128908" y="1387480"/>
                </a:cubicBezTo>
                <a:cubicBezTo>
                  <a:pt x="-231907" y="770822"/>
                  <a:pt x="206226" y="0"/>
                  <a:pt x="927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864B42D5-2DC0-4460-A182-588E72012D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23245" y="3766081"/>
            <a:ext cx="2287355" cy="2072355"/>
          </a:xfrm>
          <a:custGeom>
            <a:avLst/>
            <a:gdLst>
              <a:gd name="connsiteX0" fmla="*/ 927855 w 5771210"/>
              <a:gd name="connsiteY0" fmla="*/ 0 h 5228745"/>
              <a:gd name="connsiteX1" fmla="*/ 4832388 w 5771210"/>
              <a:gd name="connsiteY1" fmla="*/ 0 h 5228745"/>
              <a:gd name="connsiteX2" fmla="*/ 5644221 w 5771210"/>
              <a:gd name="connsiteY2" fmla="*/ 1387480 h 5228745"/>
              <a:gd name="connsiteX3" fmla="*/ 3698398 w 5771210"/>
              <a:gd name="connsiteY3" fmla="*/ 4766252 h 5228745"/>
              <a:gd name="connsiteX4" fmla="*/ 2074731 w 5771210"/>
              <a:gd name="connsiteY4" fmla="*/ 4766252 h 5228745"/>
              <a:gd name="connsiteX5" fmla="*/ 128908 w 5771210"/>
              <a:gd name="connsiteY5" fmla="*/ 1387480 h 5228745"/>
              <a:gd name="connsiteX6" fmla="*/ 927855 w 5771210"/>
              <a:gd name="connsiteY6" fmla="*/ 0 h 522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1210" h="5228745">
                <a:moveTo>
                  <a:pt x="927855" y="0"/>
                </a:moveTo>
                <a:cubicBezTo>
                  <a:pt x="927855" y="0"/>
                  <a:pt x="927855" y="0"/>
                  <a:pt x="4832388" y="0"/>
                </a:cubicBezTo>
                <a:cubicBezTo>
                  <a:pt x="5554018" y="0"/>
                  <a:pt x="6005036" y="770822"/>
                  <a:pt x="5644221" y="1387480"/>
                </a:cubicBezTo>
                <a:cubicBezTo>
                  <a:pt x="5644221" y="1387480"/>
                  <a:pt x="5644221" y="1387480"/>
                  <a:pt x="3698398" y="4766252"/>
                </a:cubicBezTo>
                <a:cubicBezTo>
                  <a:pt x="3337583" y="5382910"/>
                  <a:pt x="2435546" y="5382910"/>
                  <a:pt x="2074731" y="4766252"/>
                </a:cubicBezTo>
                <a:cubicBezTo>
                  <a:pt x="2074731" y="4766252"/>
                  <a:pt x="2074731" y="4766252"/>
                  <a:pt x="128908" y="1387480"/>
                </a:cubicBezTo>
                <a:cubicBezTo>
                  <a:pt x="-231907" y="770822"/>
                  <a:pt x="206226" y="0"/>
                  <a:pt x="927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AAC18CA-0D69-4493-9437-048E04C402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201" y="3766080"/>
            <a:ext cx="2287355" cy="2072355"/>
          </a:xfrm>
          <a:custGeom>
            <a:avLst/>
            <a:gdLst>
              <a:gd name="connsiteX0" fmla="*/ 927855 w 5771210"/>
              <a:gd name="connsiteY0" fmla="*/ 0 h 5228745"/>
              <a:gd name="connsiteX1" fmla="*/ 4832388 w 5771210"/>
              <a:gd name="connsiteY1" fmla="*/ 0 h 5228745"/>
              <a:gd name="connsiteX2" fmla="*/ 5644221 w 5771210"/>
              <a:gd name="connsiteY2" fmla="*/ 1387480 h 5228745"/>
              <a:gd name="connsiteX3" fmla="*/ 3698398 w 5771210"/>
              <a:gd name="connsiteY3" fmla="*/ 4766252 h 5228745"/>
              <a:gd name="connsiteX4" fmla="*/ 2074731 w 5771210"/>
              <a:gd name="connsiteY4" fmla="*/ 4766252 h 5228745"/>
              <a:gd name="connsiteX5" fmla="*/ 128908 w 5771210"/>
              <a:gd name="connsiteY5" fmla="*/ 1387480 h 5228745"/>
              <a:gd name="connsiteX6" fmla="*/ 927855 w 5771210"/>
              <a:gd name="connsiteY6" fmla="*/ 0 h 522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71210" h="5228745">
                <a:moveTo>
                  <a:pt x="927855" y="0"/>
                </a:moveTo>
                <a:cubicBezTo>
                  <a:pt x="927855" y="0"/>
                  <a:pt x="927855" y="0"/>
                  <a:pt x="4832388" y="0"/>
                </a:cubicBezTo>
                <a:cubicBezTo>
                  <a:pt x="5554018" y="0"/>
                  <a:pt x="6005036" y="770822"/>
                  <a:pt x="5644221" y="1387480"/>
                </a:cubicBezTo>
                <a:cubicBezTo>
                  <a:pt x="5644221" y="1387480"/>
                  <a:pt x="5644221" y="1387480"/>
                  <a:pt x="3698398" y="4766252"/>
                </a:cubicBezTo>
                <a:cubicBezTo>
                  <a:pt x="3337583" y="5382910"/>
                  <a:pt x="2435546" y="5382910"/>
                  <a:pt x="2074731" y="4766252"/>
                </a:cubicBezTo>
                <a:cubicBezTo>
                  <a:pt x="2074731" y="4766252"/>
                  <a:pt x="2074731" y="4766252"/>
                  <a:pt x="128908" y="1387480"/>
                </a:cubicBezTo>
                <a:cubicBezTo>
                  <a:pt x="-231907" y="770822"/>
                  <a:pt x="206226" y="0"/>
                  <a:pt x="9278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219C-89C7-4C5C-B55F-11DC36E8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AB576-2A88-4BFF-9E82-8380EF6D9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BD33-769A-4D6B-A958-3367DFC8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1F90C-F8F9-4293-BEAD-86324D8A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A520-AF72-477A-B5B5-1E93750E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61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CD273E-D3EF-4A03-8646-593095C33E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877259" cy="6858000"/>
          </a:xfrm>
          <a:custGeom>
            <a:avLst/>
            <a:gdLst>
              <a:gd name="connsiteX0" fmla="*/ 0 w 7877259"/>
              <a:gd name="connsiteY0" fmla="*/ 0 h 6858000"/>
              <a:gd name="connsiteX1" fmla="*/ 3720282 w 7877259"/>
              <a:gd name="connsiteY1" fmla="*/ 0 h 6858000"/>
              <a:gd name="connsiteX2" fmla="*/ 3999313 w 7877259"/>
              <a:gd name="connsiteY2" fmla="*/ 499657 h 6858000"/>
              <a:gd name="connsiteX3" fmla="*/ 4102737 w 7877259"/>
              <a:gd name="connsiteY3" fmla="*/ 499657 h 6858000"/>
              <a:gd name="connsiteX4" fmla="*/ 6768541 w 7877259"/>
              <a:gd name="connsiteY4" fmla="*/ 499657 h 6858000"/>
              <a:gd name="connsiteX5" fmla="*/ 7727289 w 7877259"/>
              <a:gd name="connsiteY5" fmla="*/ 2138224 h 6858000"/>
              <a:gd name="connsiteX6" fmla="*/ 5429338 w 7877259"/>
              <a:gd name="connsiteY6" fmla="*/ 6128439 h 6858000"/>
              <a:gd name="connsiteX7" fmla="*/ 4470590 w 7877259"/>
              <a:gd name="connsiteY7" fmla="*/ 6674628 h 6858000"/>
              <a:gd name="connsiteX8" fmla="*/ 4457699 w 7877259"/>
              <a:gd name="connsiteY8" fmla="*/ 6673839 h 6858000"/>
              <a:gd name="connsiteX9" fmla="*/ 4457699 w 7877259"/>
              <a:gd name="connsiteY9" fmla="*/ 6856690 h 6858000"/>
              <a:gd name="connsiteX10" fmla="*/ 3695699 w 7877259"/>
              <a:gd name="connsiteY10" fmla="*/ 6856690 h 6858000"/>
              <a:gd name="connsiteX11" fmla="*/ 3695699 w 7877259"/>
              <a:gd name="connsiteY11" fmla="*/ 6858000 h 6858000"/>
              <a:gd name="connsiteX12" fmla="*/ 0 w 787725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877259" h="6858000">
                <a:moveTo>
                  <a:pt x="0" y="0"/>
                </a:moveTo>
                <a:lnTo>
                  <a:pt x="3720282" y="0"/>
                </a:lnTo>
                <a:lnTo>
                  <a:pt x="3999313" y="499657"/>
                </a:lnTo>
                <a:lnTo>
                  <a:pt x="4102737" y="499657"/>
                </a:lnTo>
                <a:cubicBezTo>
                  <a:pt x="4751176" y="499657"/>
                  <a:pt x="5615762" y="499657"/>
                  <a:pt x="6768541" y="499657"/>
                </a:cubicBezTo>
                <a:cubicBezTo>
                  <a:pt x="7620762" y="499657"/>
                  <a:pt x="8153399" y="1409972"/>
                  <a:pt x="7727289" y="2138224"/>
                </a:cubicBezTo>
                <a:cubicBezTo>
                  <a:pt x="7727289" y="2138224"/>
                  <a:pt x="7727289" y="2138224"/>
                  <a:pt x="5429338" y="6128439"/>
                </a:cubicBezTo>
                <a:cubicBezTo>
                  <a:pt x="5216283" y="6492565"/>
                  <a:pt x="4843436" y="6674628"/>
                  <a:pt x="4470590" y="6674628"/>
                </a:cubicBezTo>
                <a:lnTo>
                  <a:pt x="4457699" y="6673839"/>
                </a:lnTo>
                <a:lnTo>
                  <a:pt x="4457699" y="6856690"/>
                </a:lnTo>
                <a:lnTo>
                  <a:pt x="3695699" y="6856690"/>
                </a:lnTo>
                <a:lnTo>
                  <a:pt x="36956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68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863E482-3699-409D-BEE2-56599C518D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9249" y="-568527"/>
            <a:ext cx="7644057" cy="8437103"/>
          </a:xfrm>
          <a:custGeom>
            <a:avLst/>
            <a:gdLst>
              <a:gd name="connsiteX0" fmla="*/ 6312921 w 7644057"/>
              <a:gd name="connsiteY0" fmla="*/ 67 h 8437103"/>
              <a:gd name="connsiteX1" fmla="*/ 7644057 w 7644057"/>
              <a:gd name="connsiteY1" fmla="*/ 1356459 h 8437103"/>
              <a:gd name="connsiteX2" fmla="*/ 7644057 w 7644057"/>
              <a:gd name="connsiteY2" fmla="*/ 7064611 h 8437103"/>
              <a:gd name="connsiteX3" fmla="*/ 5615659 w 7644057"/>
              <a:gd name="connsiteY3" fmla="*/ 8251453 h 8437103"/>
              <a:gd name="connsiteX4" fmla="*/ 676133 w 7644057"/>
              <a:gd name="connsiteY4" fmla="*/ 5406797 h 8437103"/>
              <a:gd name="connsiteX5" fmla="*/ 676133 w 7644057"/>
              <a:gd name="connsiteY5" fmla="*/ 3033110 h 8437103"/>
              <a:gd name="connsiteX6" fmla="*/ 5615659 w 7644057"/>
              <a:gd name="connsiteY6" fmla="*/ 188454 h 8437103"/>
              <a:gd name="connsiteX7" fmla="*/ 6312921 w 7644057"/>
              <a:gd name="connsiteY7" fmla="*/ 67 h 8437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44057" h="8437103">
                <a:moveTo>
                  <a:pt x="6312921" y="67"/>
                </a:moveTo>
                <a:cubicBezTo>
                  <a:pt x="7010183" y="7131"/>
                  <a:pt x="7644057" y="565231"/>
                  <a:pt x="7644057" y="1356459"/>
                </a:cubicBezTo>
                <a:cubicBezTo>
                  <a:pt x="7644057" y="1356459"/>
                  <a:pt x="7644057" y="1356459"/>
                  <a:pt x="7644057" y="7064611"/>
                </a:cubicBezTo>
                <a:cubicBezTo>
                  <a:pt x="7644057" y="8119583"/>
                  <a:pt x="6517170" y="8778939"/>
                  <a:pt x="5615659" y="8251453"/>
                </a:cubicBezTo>
                <a:cubicBezTo>
                  <a:pt x="5615659" y="8251453"/>
                  <a:pt x="5615659" y="8251453"/>
                  <a:pt x="676133" y="5406797"/>
                </a:cubicBezTo>
                <a:cubicBezTo>
                  <a:pt x="-225378" y="4879311"/>
                  <a:pt x="-225378" y="3560597"/>
                  <a:pt x="676133" y="3033110"/>
                </a:cubicBezTo>
                <a:cubicBezTo>
                  <a:pt x="676133" y="3033110"/>
                  <a:pt x="676133" y="3033110"/>
                  <a:pt x="5615659" y="188454"/>
                </a:cubicBezTo>
                <a:cubicBezTo>
                  <a:pt x="5841037" y="56583"/>
                  <a:pt x="6080500" y="-2288"/>
                  <a:pt x="6312921" y="6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6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0F08865-B1D6-4B39-90DF-D83456D8E5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5067" y="574962"/>
            <a:ext cx="6119831" cy="5544596"/>
          </a:xfrm>
          <a:custGeom>
            <a:avLst/>
            <a:gdLst>
              <a:gd name="connsiteX0" fmla="*/ 983904 w 6119831"/>
              <a:gd name="connsiteY0" fmla="*/ 0 h 5544596"/>
              <a:gd name="connsiteX1" fmla="*/ 5124297 w 6119831"/>
              <a:gd name="connsiteY1" fmla="*/ 0 h 5544596"/>
              <a:gd name="connsiteX2" fmla="*/ 5985171 w 6119831"/>
              <a:gd name="connsiteY2" fmla="*/ 1471294 h 5544596"/>
              <a:gd name="connsiteX3" fmla="*/ 3921807 w 6119831"/>
              <a:gd name="connsiteY3" fmla="*/ 5054165 h 5544596"/>
              <a:gd name="connsiteX4" fmla="*/ 2200059 w 6119831"/>
              <a:gd name="connsiteY4" fmla="*/ 5054165 h 5544596"/>
              <a:gd name="connsiteX5" fmla="*/ 136695 w 6119831"/>
              <a:gd name="connsiteY5" fmla="*/ 1471294 h 5544596"/>
              <a:gd name="connsiteX6" fmla="*/ 983904 w 6119831"/>
              <a:gd name="connsiteY6" fmla="*/ 0 h 5544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19831" h="5544596">
                <a:moveTo>
                  <a:pt x="983904" y="0"/>
                </a:moveTo>
                <a:cubicBezTo>
                  <a:pt x="983904" y="0"/>
                  <a:pt x="983904" y="0"/>
                  <a:pt x="5124297" y="0"/>
                </a:cubicBezTo>
                <a:cubicBezTo>
                  <a:pt x="5889518" y="0"/>
                  <a:pt x="6367781" y="817385"/>
                  <a:pt x="5985171" y="1471294"/>
                </a:cubicBezTo>
                <a:cubicBezTo>
                  <a:pt x="5985171" y="1471294"/>
                  <a:pt x="5985171" y="1471294"/>
                  <a:pt x="3921807" y="5054165"/>
                </a:cubicBezTo>
                <a:cubicBezTo>
                  <a:pt x="3539196" y="5708073"/>
                  <a:pt x="2582670" y="5708073"/>
                  <a:pt x="2200059" y="5054165"/>
                </a:cubicBezTo>
                <a:cubicBezTo>
                  <a:pt x="2200059" y="5054165"/>
                  <a:pt x="2200059" y="5054165"/>
                  <a:pt x="136695" y="1471294"/>
                </a:cubicBezTo>
                <a:cubicBezTo>
                  <a:pt x="-245915" y="817385"/>
                  <a:pt x="218684" y="0"/>
                  <a:pt x="98390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16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C46AA-DA1E-4E48-8EAC-1FF5114ADD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8195" y="808461"/>
            <a:ext cx="5948090" cy="5388998"/>
          </a:xfrm>
          <a:custGeom>
            <a:avLst/>
            <a:gdLst>
              <a:gd name="connsiteX0" fmla="*/ 956293 w 5948090"/>
              <a:gd name="connsiteY0" fmla="*/ 0 h 5388998"/>
              <a:gd name="connsiteX1" fmla="*/ 4980494 w 5948090"/>
              <a:gd name="connsiteY1" fmla="*/ 0 h 5388998"/>
              <a:gd name="connsiteX2" fmla="*/ 5817209 w 5948090"/>
              <a:gd name="connsiteY2" fmla="*/ 1430005 h 5388998"/>
              <a:gd name="connsiteX3" fmla="*/ 3811749 w 5948090"/>
              <a:gd name="connsiteY3" fmla="*/ 4912331 h 5388998"/>
              <a:gd name="connsiteX4" fmla="*/ 2138319 w 5948090"/>
              <a:gd name="connsiteY4" fmla="*/ 4912331 h 5388998"/>
              <a:gd name="connsiteX5" fmla="*/ 132860 w 5948090"/>
              <a:gd name="connsiteY5" fmla="*/ 1430005 h 5388998"/>
              <a:gd name="connsiteX6" fmla="*/ 956293 w 5948090"/>
              <a:gd name="connsiteY6" fmla="*/ 0 h 538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48090" h="5388998">
                <a:moveTo>
                  <a:pt x="956293" y="0"/>
                </a:moveTo>
                <a:cubicBezTo>
                  <a:pt x="956293" y="0"/>
                  <a:pt x="956293" y="0"/>
                  <a:pt x="4980494" y="0"/>
                </a:cubicBezTo>
                <a:cubicBezTo>
                  <a:pt x="5724241" y="0"/>
                  <a:pt x="6189082" y="794447"/>
                  <a:pt x="5817209" y="1430005"/>
                </a:cubicBezTo>
                <a:cubicBezTo>
                  <a:pt x="5817209" y="1430005"/>
                  <a:pt x="5817209" y="1430005"/>
                  <a:pt x="3811749" y="4912331"/>
                </a:cubicBezTo>
                <a:cubicBezTo>
                  <a:pt x="3439876" y="5547888"/>
                  <a:pt x="2510192" y="5547888"/>
                  <a:pt x="2138319" y="4912331"/>
                </a:cubicBezTo>
                <a:cubicBezTo>
                  <a:pt x="2138319" y="4912331"/>
                  <a:pt x="2138319" y="4912331"/>
                  <a:pt x="132860" y="1430005"/>
                </a:cubicBezTo>
                <a:cubicBezTo>
                  <a:pt x="-239014" y="794447"/>
                  <a:pt x="212547" y="0"/>
                  <a:pt x="9562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61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7BA436-F5FC-45B0-8D08-B5EF2D5E13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3601" y="538327"/>
            <a:ext cx="11018399" cy="5646930"/>
          </a:xfrm>
          <a:custGeom>
            <a:avLst/>
            <a:gdLst>
              <a:gd name="connsiteX0" fmla="*/ 1002064 w 11018399"/>
              <a:gd name="connsiteY0" fmla="*/ 0 h 5646930"/>
              <a:gd name="connsiteX1" fmla="*/ 4476609 w 11018399"/>
              <a:gd name="connsiteY1" fmla="*/ 0 h 5646930"/>
              <a:gd name="connsiteX2" fmla="*/ 4534270 w 11018399"/>
              <a:gd name="connsiteY2" fmla="*/ 0 h 5646930"/>
              <a:gd name="connsiteX3" fmla="*/ 4835774 w 11018399"/>
              <a:gd name="connsiteY3" fmla="*/ 0 h 5646930"/>
              <a:gd name="connsiteX4" fmla="*/ 5218874 w 11018399"/>
              <a:gd name="connsiteY4" fmla="*/ 0 h 5646930"/>
              <a:gd name="connsiteX5" fmla="*/ 11018399 w 11018399"/>
              <a:gd name="connsiteY5" fmla="*/ 0 h 5646930"/>
              <a:gd name="connsiteX6" fmla="*/ 11018399 w 11018399"/>
              <a:gd name="connsiteY6" fmla="*/ 4132263 h 5646930"/>
              <a:gd name="connsiteX7" fmla="*/ 4578832 w 11018399"/>
              <a:gd name="connsiteY7" fmla="*/ 4132263 h 5646930"/>
              <a:gd name="connsiteX8" fmla="*/ 4531544 w 11018399"/>
              <a:gd name="connsiteY8" fmla="*/ 4214374 h 5646930"/>
              <a:gd name="connsiteX9" fmla="*/ 3994190 w 11018399"/>
              <a:gd name="connsiteY9" fmla="*/ 5147448 h 5646930"/>
              <a:gd name="connsiteX10" fmla="*/ 2240665 w 11018399"/>
              <a:gd name="connsiteY10" fmla="*/ 5147448 h 5646930"/>
              <a:gd name="connsiteX11" fmla="*/ 139218 w 11018399"/>
              <a:gd name="connsiteY11" fmla="*/ 1498448 h 5646930"/>
              <a:gd name="connsiteX12" fmla="*/ 1002064 w 11018399"/>
              <a:gd name="connsiteY12" fmla="*/ 0 h 564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018399" h="5646930">
                <a:moveTo>
                  <a:pt x="1002064" y="0"/>
                </a:moveTo>
                <a:cubicBezTo>
                  <a:pt x="1002064" y="0"/>
                  <a:pt x="1002064" y="0"/>
                  <a:pt x="4476609" y="0"/>
                </a:cubicBezTo>
                <a:lnTo>
                  <a:pt x="4534270" y="0"/>
                </a:lnTo>
                <a:lnTo>
                  <a:pt x="4835774" y="0"/>
                </a:lnTo>
                <a:cubicBezTo>
                  <a:pt x="4959442" y="0"/>
                  <a:pt x="5087099" y="0"/>
                  <a:pt x="5218874" y="0"/>
                </a:cubicBezTo>
                <a:lnTo>
                  <a:pt x="11018399" y="0"/>
                </a:lnTo>
                <a:lnTo>
                  <a:pt x="11018399" y="4132263"/>
                </a:lnTo>
                <a:lnTo>
                  <a:pt x="4578832" y="4132263"/>
                </a:lnTo>
                <a:lnTo>
                  <a:pt x="4531544" y="4214374"/>
                </a:lnTo>
                <a:cubicBezTo>
                  <a:pt x="4369742" y="4495332"/>
                  <a:pt x="4191201" y="4805354"/>
                  <a:pt x="3994190" y="5147448"/>
                </a:cubicBezTo>
                <a:cubicBezTo>
                  <a:pt x="3604518" y="5813425"/>
                  <a:pt x="2630337" y="5813425"/>
                  <a:pt x="2240665" y="5147448"/>
                </a:cubicBezTo>
                <a:cubicBezTo>
                  <a:pt x="2240665" y="5147448"/>
                  <a:pt x="2240665" y="5147448"/>
                  <a:pt x="139218" y="1498448"/>
                </a:cubicBezTo>
                <a:cubicBezTo>
                  <a:pt x="-250454" y="832471"/>
                  <a:pt x="222719" y="0"/>
                  <a:pt x="10020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16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DC9D0F1-6798-4604-B3B8-65FD585438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3601" y="538327"/>
            <a:ext cx="9405586" cy="5646930"/>
          </a:xfrm>
          <a:custGeom>
            <a:avLst/>
            <a:gdLst>
              <a:gd name="connsiteX0" fmla="*/ 1002064 w 9405586"/>
              <a:gd name="connsiteY0" fmla="*/ 0 h 5646930"/>
              <a:gd name="connsiteX1" fmla="*/ 4476610 w 9405586"/>
              <a:gd name="connsiteY1" fmla="*/ 0 h 5646930"/>
              <a:gd name="connsiteX2" fmla="*/ 4534270 w 9405586"/>
              <a:gd name="connsiteY2" fmla="*/ 0 h 5646930"/>
              <a:gd name="connsiteX3" fmla="*/ 4835774 w 9405586"/>
              <a:gd name="connsiteY3" fmla="*/ 0 h 5646930"/>
              <a:gd name="connsiteX4" fmla="*/ 5218874 w 9405586"/>
              <a:gd name="connsiteY4" fmla="*/ 0 h 5646930"/>
              <a:gd name="connsiteX5" fmla="*/ 7054222 w 9405586"/>
              <a:gd name="connsiteY5" fmla="*/ 0 h 5646930"/>
              <a:gd name="connsiteX6" fmla="*/ 9405586 w 9405586"/>
              <a:gd name="connsiteY6" fmla="*/ 4132263 h 5646930"/>
              <a:gd name="connsiteX7" fmla="*/ 4578832 w 9405586"/>
              <a:gd name="connsiteY7" fmla="*/ 4132263 h 5646930"/>
              <a:gd name="connsiteX8" fmla="*/ 4531544 w 9405586"/>
              <a:gd name="connsiteY8" fmla="*/ 4214374 h 5646930"/>
              <a:gd name="connsiteX9" fmla="*/ 3994190 w 9405586"/>
              <a:gd name="connsiteY9" fmla="*/ 5147448 h 5646930"/>
              <a:gd name="connsiteX10" fmla="*/ 2240665 w 9405586"/>
              <a:gd name="connsiteY10" fmla="*/ 5147448 h 5646930"/>
              <a:gd name="connsiteX11" fmla="*/ 139218 w 9405586"/>
              <a:gd name="connsiteY11" fmla="*/ 1498448 h 5646930"/>
              <a:gd name="connsiteX12" fmla="*/ 1002064 w 9405586"/>
              <a:gd name="connsiteY12" fmla="*/ 0 h 564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05586" h="5646930">
                <a:moveTo>
                  <a:pt x="1002064" y="0"/>
                </a:moveTo>
                <a:cubicBezTo>
                  <a:pt x="1002064" y="0"/>
                  <a:pt x="1002064" y="0"/>
                  <a:pt x="4476610" y="0"/>
                </a:cubicBezTo>
                <a:lnTo>
                  <a:pt x="4534270" y="0"/>
                </a:lnTo>
                <a:lnTo>
                  <a:pt x="4835774" y="0"/>
                </a:lnTo>
                <a:cubicBezTo>
                  <a:pt x="4959442" y="0"/>
                  <a:pt x="5087099" y="0"/>
                  <a:pt x="5218874" y="0"/>
                </a:cubicBezTo>
                <a:lnTo>
                  <a:pt x="7054222" y="0"/>
                </a:lnTo>
                <a:lnTo>
                  <a:pt x="9405586" y="4132263"/>
                </a:lnTo>
                <a:lnTo>
                  <a:pt x="4578832" y="4132263"/>
                </a:lnTo>
                <a:lnTo>
                  <a:pt x="4531544" y="4214374"/>
                </a:lnTo>
                <a:cubicBezTo>
                  <a:pt x="4369742" y="4495332"/>
                  <a:pt x="4191201" y="4805354"/>
                  <a:pt x="3994190" y="5147448"/>
                </a:cubicBezTo>
                <a:cubicBezTo>
                  <a:pt x="3604519" y="5813425"/>
                  <a:pt x="2630337" y="5813425"/>
                  <a:pt x="2240665" y="5147448"/>
                </a:cubicBezTo>
                <a:cubicBezTo>
                  <a:pt x="2240665" y="5147448"/>
                  <a:pt x="2240665" y="5147448"/>
                  <a:pt x="139218" y="1498448"/>
                </a:cubicBezTo>
                <a:cubicBezTo>
                  <a:pt x="-250454" y="832471"/>
                  <a:pt x="222719" y="0"/>
                  <a:pt x="100206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7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F103-66F2-4638-8E70-92BDED37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DB8B5-7670-48A2-B2F6-3DF93F95F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59C4E-4175-4D96-9451-B668A1D99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28A85-EE6E-4305-9D8C-2F0A71BB1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09EAC-0145-474E-840F-8DA387C5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C8B23-CBF7-4E48-8CC1-8535D7D1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568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65C4-8163-4ABA-A4BE-5238B691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C6A58-D185-4CFB-BAA3-8E20E6992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28696-6D35-48A9-BCA6-40C3B2F44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F9BFF-53C8-417C-A961-B729A2E9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95FFC-9DC3-4867-B8DE-5D9B3B8D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75ACA-713C-4EA1-85C8-B9D0170D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01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0D03-9F98-4DA8-AFEB-976C660F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4529D-2DA3-4193-90F0-D8C682DB3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D951-3D98-4BE1-A08D-D64B38DB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7AD4-6EFF-4507-8FBF-EBF4DA1B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B0F1-A65E-4C5B-A9E5-58F062F2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0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45FEB-CD2B-4481-BA68-7BB769199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B0D28-DDB9-478F-BC95-B77C4B8BA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7C46-DD86-4209-B216-DB80EA8C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D2D77-C559-42B7-AB38-980C2F30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AEE4C-8B95-434F-9F76-47729293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68E6-255A-404E-B4D6-0FBA06F6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05B67-FC53-47D5-A0B8-500A4A62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FEDD-4F08-4700-A4B0-3811C19F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1B36A-53AB-4CB7-87ED-E33F7180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9BD6-4D2B-45DE-8EC3-C93E1520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4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2040-9D2F-44AC-8200-7E1CF809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1193-A59C-40CC-9D42-462E21417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55F0F-9EF3-46AE-8B8E-96AF26912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21210-4FCB-44EE-92E8-5B1A097A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5BCA6-5C59-4659-BB0E-0CB08A5F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071E-2E53-4E92-AF34-C4DD44A0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4268-DFDE-474A-B4F9-288AE722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3E8C3-93E3-4A4F-AE37-2B9AEB56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5CD34-5907-4B4C-A4A3-050A5AD7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6B0FA-DB1D-460B-8CAF-2203F34D2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3E4B5-A0C1-4544-B502-1FCC67C0E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D70CD7-8858-40B8-A94C-7C991FB8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88C5D-ADF3-4F65-B710-F621E457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D0126-DF14-4E39-8607-3EF73DB1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7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1660-D177-4CF4-AC87-31060EB4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629B3-F33F-43E5-B81C-73061211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0E448-B73E-4CCC-BB90-7257BA91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D09B4-B335-4958-B74F-CF54783D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2D9CFBA-48DE-46E5-9895-1E4291D1F7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1663" y="890588"/>
            <a:ext cx="6400800" cy="5124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5513B47-7DF9-42B9-97BA-CB676B4BCE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26571" y="-1767776"/>
            <a:ext cx="14625349" cy="9480952"/>
          </a:xfrm>
          <a:custGeom>
            <a:avLst/>
            <a:gdLst>
              <a:gd name="connsiteX0" fmla="*/ 898072 w 14625349"/>
              <a:gd name="connsiteY0" fmla="*/ 0 h 9480952"/>
              <a:gd name="connsiteX1" fmla="*/ 14625349 w 14625349"/>
              <a:gd name="connsiteY1" fmla="*/ 7925447 h 9480952"/>
              <a:gd name="connsiteX2" fmla="*/ 13727277 w 14625349"/>
              <a:gd name="connsiteY2" fmla="*/ 9480952 h 9480952"/>
              <a:gd name="connsiteX3" fmla="*/ 0 w 14625349"/>
              <a:gd name="connsiteY3" fmla="*/ 1555505 h 948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5349" h="9480952">
                <a:moveTo>
                  <a:pt x="898072" y="0"/>
                </a:moveTo>
                <a:lnTo>
                  <a:pt x="14625349" y="7925447"/>
                </a:lnTo>
                <a:lnTo>
                  <a:pt x="13727277" y="9480952"/>
                </a:lnTo>
                <a:lnTo>
                  <a:pt x="0" y="15555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3606857-BA2C-48AF-A07A-810115B906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94903" y="-298205"/>
            <a:ext cx="14625349" cy="9480952"/>
          </a:xfrm>
          <a:custGeom>
            <a:avLst/>
            <a:gdLst>
              <a:gd name="connsiteX0" fmla="*/ 898072 w 14625349"/>
              <a:gd name="connsiteY0" fmla="*/ 0 h 9480952"/>
              <a:gd name="connsiteX1" fmla="*/ 14625349 w 14625349"/>
              <a:gd name="connsiteY1" fmla="*/ 7925447 h 9480952"/>
              <a:gd name="connsiteX2" fmla="*/ 13727277 w 14625349"/>
              <a:gd name="connsiteY2" fmla="*/ 9480952 h 9480952"/>
              <a:gd name="connsiteX3" fmla="*/ 0 w 14625349"/>
              <a:gd name="connsiteY3" fmla="*/ 1555505 h 948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5349" h="9480952">
                <a:moveTo>
                  <a:pt x="898072" y="0"/>
                </a:moveTo>
                <a:lnTo>
                  <a:pt x="14625349" y="7925447"/>
                </a:lnTo>
                <a:lnTo>
                  <a:pt x="13727277" y="9480952"/>
                </a:lnTo>
                <a:lnTo>
                  <a:pt x="0" y="15555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130F6B0-6E3C-41FB-AB77-D308841752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5453063"/>
            <a:ext cx="925513" cy="5556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1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81CD-4CC7-4511-8C10-4ED94F96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64828-85CC-42F6-AC5D-8D032E88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1E507-8714-44F6-9B8C-905D76E2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8E00AD5-8ECE-4F53-9343-4AC07AF45E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1725083"/>
            <a:ext cx="12191998" cy="2477948"/>
          </a:xfrm>
        </p:spPr>
      </p:sp>
    </p:spTree>
    <p:extLst>
      <p:ext uri="{BB962C8B-B14F-4D97-AF65-F5344CB8AC3E}">
        <p14:creationId xmlns:p14="http://schemas.microsoft.com/office/powerpoint/2010/main" val="38320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CFB9D-9CCA-4F37-85E8-1B8F6F09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C6AC9-3B32-4365-BBEB-46BC1649F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4BC3C-147C-4FC6-A9E3-899C45C6D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4CD30-4CEC-4BF9-AFD5-6940EA4D041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62B7-04DC-4780-AB3E-0DBA2EC27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5468-8131-498D-8295-648D452D6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873C-4420-4A57-B42C-A5D53864B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4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7" r:id="rId8"/>
    <p:sldLayoutId id="2147483674" r:id="rId9"/>
    <p:sldLayoutId id="2147483673" r:id="rId10"/>
    <p:sldLayoutId id="2147483672" r:id="rId11"/>
    <p:sldLayoutId id="2147483671" r:id="rId12"/>
    <p:sldLayoutId id="2147483670" r:id="rId13"/>
    <p:sldLayoutId id="2147483669" r:id="rId14"/>
    <p:sldLayoutId id="2147483676" r:id="rId15"/>
    <p:sldLayoutId id="2147483667" r:id="rId16"/>
    <p:sldLayoutId id="2147483666" r:id="rId17"/>
    <p:sldLayoutId id="2147483662" r:id="rId18"/>
    <p:sldLayoutId id="2147483675" r:id="rId19"/>
    <p:sldLayoutId id="2147483665" r:id="rId20"/>
    <p:sldLayoutId id="2147483668" r:id="rId21"/>
    <p:sldLayoutId id="2147483663" r:id="rId22"/>
    <p:sldLayoutId id="2147483664" r:id="rId23"/>
    <p:sldLayoutId id="2147483660" r:id="rId24"/>
    <p:sldLayoutId id="2147483661" r:id="rId25"/>
    <p:sldLayoutId id="2147483656" r:id="rId26"/>
    <p:sldLayoutId id="2147483657" r:id="rId27"/>
    <p:sldLayoutId id="2147483658" r:id="rId28"/>
    <p:sldLayoutId id="214748365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6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AED7C82D-A508-40AB-B07C-77D845509C66}"/>
              </a:ext>
            </a:extLst>
          </p:cNvPr>
          <p:cNvSpPr/>
          <p:nvPr/>
        </p:nvSpPr>
        <p:spPr>
          <a:xfrm>
            <a:off x="6587458" y="3836023"/>
            <a:ext cx="5472268" cy="771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Presenter: Jesus Lopez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Instructor: Dr. Xinlian Liu (PhD)</a:t>
            </a:r>
          </a:p>
        </p:txBody>
      </p:sp>
      <p:sp useBgFill="1">
        <p:nvSpPr>
          <p:cNvPr id="114" name="Subtitle 2">
            <a:extLst>
              <a:ext uri="{FF2B5EF4-FFF2-40B4-BE49-F238E27FC236}">
                <a16:creationId xmlns:a16="http://schemas.microsoft.com/office/drawing/2014/main" id="{F96AFA89-B776-4792-A6E4-7836823508BA}"/>
              </a:ext>
            </a:extLst>
          </p:cNvPr>
          <p:cNvSpPr txBox="1">
            <a:spLocks/>
          </p:cNvSpPr>
          <p:nvPr/>
        </p:nvSpPr>
        <p:spPr>
          <a:xfrm>
            <a:off x="6660796" y="2238368"/>
            <a:ext cx="5325593" cy="9117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Deep Learning: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Predicting Length of Stay</a:t>
            </a:r>
          </a:p>
        </p:txBody>
      </p:sp>
      <p:pic>
        <p:nvPicPr>
          <p:cNvPr id="5" name="Picture 4" descr="Diagram, icon&#10;&#10;Description automatically generated">
            <a:extLst>
              <a:ext uri="{FF2B5EF4-FFF2-40B4-BE49-F238E27FC236}">
                <a16:creationId xmlns:a16="http://schemas.microsoft.com/office/drawing/2014/main" id="{7FAC699E-80D5-4333-B10C-F4111E8C32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05" y="-101889"/>
            <a:ext cx="5157713" cy="5218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14677C4-B755-4A5B-BF51-D76B7DD28355}"/>
              </a:ext>
            </a:extLst>
          </p:cNvPr>
          <p:cNvCxnSpPr>
            <a:cxnSpLocks/>
          </p:cNvCxnSpPr>
          <p:nvPr/>
        </p:nvCxnSpPr>
        <p:spPr>
          <a:xfrm>
            <a:off x="6660796" y="3429000"/>
            <a:ext cx="4788039" cy="0"/>
          </a:xfrm>
          <a:prstGeom prst="line">
            <a:avLst/>
          </a:prstGeom>
          <a:ln w="38100">
            <a:solidFill>
              <a:srgbClr val="58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EAEE7289-14B6-4F82-8688-21D753886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58" y="5014346"/>
            <a:ext cx="3562350" cy="1285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307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6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8C5637E-7EA9-4435-AD14-97F95CAFA5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34" r="19626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69980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60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846596B-5076-4EB9-8C8F-E0378D8E81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70" r="14870"/>
          <a:stretch>
            <a:fillRect/>
          </a:stretch>
        </p:blipFill>
        <p:spPr>
          <a:xfrm>
            <a:off x="2594113" y="379433"/>
            <a:ext cx="7618225" cy="609913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  <a:softEdge rad="635000"/>
          </a:effectLst>
          <a:scene3d>
            <a:camera prst="perspectiveRelaxed">
              <a:rot lat="21059989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8941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3D791B52-30AB-4CD9-A76A-1C35366BF848}"/>
              </a:ext>
            </a:extLst>
          </p:cNvPr>
          <p:cNvSpPr>
            <a:spLocks/>
          </p:cNvSpPr>
          <p:nvPr/>
        </p:nvSpPr>
        <p:spPr bwMode="auto">
          <a:xfrm>
            <a:off x="2592388" y="3922544"/>
            <a:ext cx="1389063" cy="941388"/>
          </a:xfrm>
          <a:custGeom>
            <a:avLst/>
            <a:gdLst>
              <a:gd name="T0" fmla="*/ 400 w 511"/>
              <a:gd name="T1" fmla="*/ 87 h 347"/>
              <a:gd name="T2" fmla="*/ 271 w 511"/>
              <a:gd name="T3" fmla="*/ 0 h 347"/>
              <a:gd name="T4" fmla="*/ 174 w 511"/>
              <a:gd name="T5" fmla="*/ 97 h 347"/>
              <a:gd name="T6" fmla="*/ 120 w 511"/>
              <a:gd name="T7" fmla="*/ 107 h 347"/>
              <a:gd name="T8" fmla="*/ 0 w 511"/>
              <a:gd name="T9" fmla="*/ 227 h 347"/>
              <a:gd name="T10" fmla="*/ 120 w 511"/>
              <a:gd name="T11" fmla="*/ 347 h 347"/>
              <a:gd name="T12" fmla="*/ 206 w 511"/>
              <a:gd name="T13" fmla="*/ 337 h 347"/>
              <a:gd name="T14" fmla="*/ 511 w 511"/>
              <a:gd name="T15" fmla="*/ 32 h 347"/>
              <a:gd name="T16" fmla="*/ 400 w 511"/>
              <a:gd name="T17" fmla="*/ 8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347">
                <a:moveTo>
                  <a:pt x="400" y="87"/>
                </a:moveTo>
                <a:cubicBezTo>
                  <a:pt x="342" y="87"/>
                  <a:pt x="292" y="51"/>
                  <a:pt x="271" y="0"/>
                </a:cubicBezTo>
                <a:cubicBezTo>
                  <a:pt x="255" y="45"/>
                  <a:pt x="219" y="81"/>
                  <a:pt x="174" y="97"/>
                </a:cubicBezTo>
                <a:cubicBezTo>
                  <a:pt x="157" y="103"/>
                  <a:pt x="139" y="107"/>
                  <a:pt x="120" y="107"/>
                </a:cubicBezTo>
                <a:cubicBezTo>
                  <a:pt x="54" y="107"/>
                  <a:pt x="0" y="160"/>
                  <a:pt x="0" y="227"/>
                </a:cubicBezTo>
                <a:cubicBezTo>
                  <a:pt x="0" y="293"/>
                  <a:pt x="54" y="347"/>
                  <a:pt x="120" y="347"/>
                </a:cubicBezTo>
                <a:cubicBezTo>
                  <a:pt x="150" y="347"/>
                  <a:pt x="178" y="343"/>
                  <a:pt x="206" y="337"/>
                </a:cubicBezTo>
                <a:cubicBezTo>
                  <a:pt x="358" y="304"/>
                  <a:pt x="478" y="184"/>
                  <a:pt x="511" y="32"/>
                </a:cubicBezTo>
                <a:cubicBezTo>
                  <a:pt x="485" y="65"/>
                  <a:pt x="445" y="87"/>
                  <a:pt x="400" y="87"/>
                </a:cubicBezTo>
                <a:close/>
              </a:path>
            </a:pathLst>
          </a:custGeom>
          <a:solidFill>
            <a:schemeClr val="accent4">
              <a:alpha val="7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ECC5B61-B52C-4889-AA6C-4681F87CE1F0}"/>
              </a:ext>
            </a:extLst>
          </p:cNvPr>
          <p:cNvSpPr>
            <a:spLocks/>
          </p:cNvSpPr>
          <p:nvPr/>
        </p:nvSpPr>
        <p:spPr bwMode="auto">
          <a:xfrm>
            <a:off x="5667375" y="3944769"/>
            <a:ext cx="1389063" cy="941388"/>
          </a:xfrm>
          <a:custGeom>
            <a:avLst/>
            <a:gdLst>
              <a:gd name="T0" fmla="*/ 400 w 511"/>
              <a:gd name="T1" fmla="*/ 87 h 347"/>
              <a:gd name="T2" fmla="*/ 271 w 511"/>
              <a:gd name="T3" fmla="*/ 0 h 347"/>
              <a:gd name="T4" fmla="*/ 174 w 511"/>
              <a:gd name="T5" fmla="*/ 97 h 347"/>
              <a:gd name="T6" fmla="*/ 120 w 511"/>
              <a:gd name="T7" fmla="*/ 107 h 347"/>
              <a:gd name="T8" fmla="*/ 0 w 511"/>
              <a:gd name="T9" fmla="*/ 227 h 347"/>
              <a:gd name="T10" fmla="*/ 120 w 511"/>
              <a:gd name="T11" fmla="*/ 347 h 347"/>
              <a:gd name="T12" fmla="*/ 206 w 511"/>
              <a:gd name="T13" fmla="*/ 337 h 347"/>
              <a:gd name="T14" fmla="*/ 511 w 511"/>
              <a:gd name="T15" fmla="*/ 32 h 347"/>
              <a:gd name="T16" fmla="*/ 400 w 511"/>
              <a:gd name="T17" fmla="*/ 8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347">
                <a:moveTo>
                  <a:pt x="400" y="87"/>
                </a:moveTo>
                <a:cubicBezTo>
                  <a:pt x="342" y="87"/>
                  <a:pt x="292" y="51"/>
                  <a:pt x="271" y="0"/>
                </a:cubicBezTo>
                <a:cubicBezTo>
                  <a:pt x="255" y="45"/>
                  <a:pt x="219" y="81"/>
                  <a:pt x="174" y="97"/>
                </a:cubicBezTo>
                <a:cubicBezTo>
                  <a:pt x="157" y="103"/>
                  <a:pt x="139" y="107"/>
                  <a:pt x="120" y="107"/>
                </a:cubicBezTo>
                <a:cubicBezTo>
                  <a:pt x="54" y="107"/>
                  <a:pt x="0" y="160"/>
                  <a:pt x="0" y="227"/>
                </a:cubicBezTo>
                <a:cubicBezTo>
                  <a:pt x="0" y="293"/>
                  <a:pt x="54" y="347"/>
                  <a:pt x="120" y="347"/>
                </a:cubicBezTo>
                <a:cubicBezTo>
                  <a:pt x="150" y="347"/>
                  <a:pt x="178" y="343"/>
                  <a:pt x="206" y="337"/>
                </a:cubicBezTo>
                <a:cubicBezTo>
                  <a:pt x="358" y="304"/>
                  <a:pt x="478" y="184"/>
                  <a:pt x="511" y="32"/>
                </a:cubicBezTo>
                <a:cubicBezTo>
                  <a:pt x="485" y="65"/>
                  <a:pt x="445" y="87"/>
                  <a:pt x="400" y="87"/>
                </a:cubicBezTo>
                <a:close/>
              </a:path>
            </a:pathLst>
          </a:custGeom>
          <a:solidFill>
            <a:srgbClr val="306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DB8E504-DF0E-41AD-805D-FF250D689F9C}"/>
              </a:ext>
            </a:extLst>
          </p:cNvPr>
          <p:cNvSpPr>
            <a:spLocks/>
          </p:cNvSpPr>
          <p:nvPr/>
        </p:nvSpPr>
        <p:spPr bwMode="auto">
          <a:xfrm>
            <a:off x="1831975" y="3452644"/>
            <a:ext cx="942975" cy="1384300"/>
          </a:xfrm>
          <a:custGeom>
            <a:avLst/>
            <a:gdLst>
              <a:gd name="T0" fmla="*/ 0 w 347"/>
              <a:gd name="T1" fmla="*/ 120 h 510"/>
              <a:gd name="T2" fmla="*/ 9 w 347"/>
              <a:gd name="T3" fmla="*/ 205 h 510"/>
              <a:gd name="T4" fmla="*/ 315 w 347"/>
              <a:gd name="T5" fmla="*/ 510 h 510"/>
              <a:gd name="T6" fmla="*/ 260 w 347"/>
              <a:gd name="T7" fmla="*/ 400 h 510"/>
              <a:gd name="T8" fmla="*/ 347 w 347"/>
              <a:gd name="T9" fmla="*/ 270 h 510"/>
              <a:gd name="T10" fmla="*/ 250 w 347"/>
              <a:gd name="T11" fmla="*/ 173 h 510"/>
              <a:gd name="T12" fmla="*/ 240 w 347"/>
              <a:gd name="T13" fmla="*/ 120 h 510"/>
              <a:gd name="T14" fmla="*/ 120 w 347"/>
              <a:gd name="T15" fmla="*/ 0 h 510"/>
              <a:gd name="T16" fmla="*/ 0 w 347"/>
              <a:gd name="T17" fmla="*/ 12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7" h="510">
                <a:moveTo>
                  <a:pt x="0" y="120"/>
                </a:moveTo>
                <a:cubicBezTo>
                  <a:pt x="0" y="149"/>
                  <a:pt x="3" y="177"/>
                  <a:pt x="9" y="205"/>
                </a:cubicBezTo>
                <a:cubicBezTo>
                  <a:pt x="43" y="357"/>
                  <a:pt x="162" y="477"/>
                  <a:pt x="315" y="510"/>
                </a:cubicBezTo>
                <a:cubicBezTo>
                  <a:pt x="282" y="485"/>
                  <a:pt x="260" y="445"/>
                  <a:pt x="260" y="400"/>
                </a:cubicBezTo>
                <a:cubicBezTo>
                  <a:pt x="260" y="341"/>
                  <a:pt x="296" y="291"/>
                  <a:pt x="347" y="270"/>
                </a:cubicBezTo>
                <a:cubicBezTo>
                  <a:pt x="301" y="254"/>
                  <a:pt x="266" y="218"/>
                  <a:pt x="250" y="173"/>
                </a:cubicBezTo>
                <a:cubicBezTo>
                  <a:pt x="244" y="157"/>
                  <a:pt x="240" y="138"/>
                  <a:pt x="240" y="120"/>
                </a:cubicBezTo>
                <a:cubicBezTo>
                  <a:pt x="240" y="53"/>
                  <a:pt x="187" y="0"/>
                  <a:pt x="120" y="0"/>
                </a:cubicBezTo>
                <a:cubicBezTo>
                  <a:pt x="54" y="0"/>
                  <a:pt x="0" y="53"/>
                  <a:pt x="0" y="1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4A6812-D71C-4F70-B8D4-E5A62BD68666}"/>
              </a:ext>
            </a:extLst>
          </p:cNvPr>
          <p:cNvSpPr>
            <a:spLocks/>
          </p:cNvSpPr>
          <p:nvPr/>
        </p:nvSpPr>
        <p:spPr bwMode="auto">
          <a:xfrm>
            <a:off x="4886325" y="3478044"/>
            <a:ext cx="941388" cy="1385888"/>
          </a:xfrm>
          <a:custGeom>
            <a:avLst/>
            <a:gdLst>
              <a:gd name="T0" fmla="*/ 0 w 347"/>
              <a:gd name="T1" fmla="*/ 120 h 511"/>
              <a:gd name="T2" fmla="*/ 9 w 347"/>
              <a:gd name="T3" fmla="*/ 205 h 511"/>
              <a:gd name="T4" fmla="*/ 315 w 347"/>
              <a:gd name="T5" fmla="*/ 511 h 511"/>
              <a:gd name="T6" fmla="*/ 260 w 347"/>
              <a:gd name="T7" fmla="*/ 400 h 511"/>
              <a:gd name="T8" fmla="*/ 347 w 347"/>
              <a:gd name="T9" fmla="*/ 270 h 511"/>
              <a:gd name="T10" fmla="*/ 250 w 347"/>
              <a:gd name="T11" fmla="*/ 173 h 511"/>
              <a:gd name="T12" fmla="*/ 240 w 347"/>
              <a:gd name="T13" fmla="*/ 120 h 511"/>
              <a:gd name="T14" fmla="*/ 120 w 347"/>
              <a:gd name="T15" fmla="*/ 0 h 511"/>
              <a:gd name="T16" fmla="*/ 0 w 347"/>
              <a:gd name="T17" fmla="*/ 12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7" h="511">
                <a:moveTo>
                  <a:pt x="0" y="120"/>
                </a:moveTo>
                <a:cubicBezTo>
                  <a:pt x="0" y="149"/>
                  <a:pt x="3" y="178"/>
                  <a:pt x="9" y="205"/>
                </a:cubicBezTo>
                <a:cubicBezTo>
                  <a:pt x="43" y="357"/>
                  <a:pt x="162" y="477"/>
                  <a:pt x="315" y="511"/>
                </a:cubicBezTo>
                <a:cubicBezTo>
                  <a:pt x="282" y="485"/>
                  <a:pt x="260" y="445"/>
                  <a:pt x="260" y="400"/>
                </a:cubicBezTo>
                <a:cubicBezTo>
                  <a:pt x="260" y="342"/>
                  <a:pt x="296" y="292"/>
                  <a:pt x="347" y="270"/>
                </a:cubicBezTo>
                <a:cubicBezTo>
                  <a:pt x="301" y="254"/>
                  <a:pt x="266" y="219"/>
                  <a:pt x="250" y="173"/>
                </a:cubicBezTo>
                <a:cubicBezTo>
                  <a:pt x="244" y="157"/>
                  <a:pt x="240" y="139"/>
                  <a:pt x="240" y="120"/>
                </a:cubicBezTo>
                <a:cubicBezTo>
                  <a:pt x="240" y="53"/>
                  <a:pt x="187" y="0"/>
                  <a:pt x="120" y="0"/>
                </a:cubicBezTo>
                <a:cubicBezTo>
                  <a:pt x="54" y="0"/>
                  <a:pt x="0" y="53"/>
                  <a:pt x="0" y="120"/>
                </a:cubicBezTo>
                <a:close/>
              </a:path>
            </a:pathLst>
          </a:custGeom>
          <a:solidFill>
            <a:srgbClr val="30608B">
              <a:alpha val="7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92C21C9-2C9F-4DA0-BCE2-42036A9ADA73}"/>
              </a:ext>
            </a:extLst>
          </p:cNvPr>
          <p:cNvSpPr>
            <a:spLocks/>
          </p:cNvSpPr>
          <p:nvPr/>
        </p:nvSpPr>
        <p:spPr bwMode="auto">
          <a:xfrm>
            <a:off x="3367088" y="2736681"/>
            <a:ext cx="939800" cy="1384300"/>
          </a:xfrm>
          <a:custGeom>
            <a:avLst/>
            <a:gdLst>
              <a:gd name="T0" fmla="*/ 260 w 346"/>
              <a:gd name="T1" fmla="*/ 110 h 510"/>
              <a:gd name="T2" fmla="*/ 346 w 346"/>
              <a:gd name="T3" fmla="*/ 240 h 510"/>
              <a:gd name="T4" fmla="*/ 249 w 346"/>
              <a:gd name="T5" fmla="*/ 337 h 510"/>
              <a:gd name="T6" fmla="*/ 240 w 346"/>
              <a:gd name="T7" fmla="*/ 390 h 510"/>
              <a:gd name="T8" fmla="*/ 120 w 346"/>
              <a:gd name="T9" fmla="*/ 510 h 510"/>
              <a:gd name="T10" fmla="*/ 0 w 346"/>
              <a:gd name="T11" fmla="*/ 390 h 510"/>
              <a:gd name="T12" fmla="*/ 9 w 346"/>
              <a:gd name="T13" fmla="*/ 305 h 510"/>
              <a:gd name="T14" fmla="*/ 314 w 346"/>
              <a:gd name="T15" fmla="*/ 0 h 510"/>
              <a:gd name="T16" fmla="*/ 260 w 346"/>
              <a:gd name="T17" fmla="*/ 11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510">
                <a:moveTo>
                  <a:pt x="260" y="110"/>
                </a:moveTo>
                <a:cubicBezTo>
                  <a:pt x="260" y="169"/>
                  <a:pt x="295" y="219"/>
                  <a:pt x="346" y="240"/>
                </a:cubicBezTo>
                <a:cubicBezTo>
                  <a:pt x="301" y="256"/>
                  <a:pt x="265" y="291"/>
                  <a:pt x="249" y="337"/>
                </a:cubicBezTo>
                <a:cubicBezTo>
                  <a:pt x="243" y="353"/>
                  <a:pt x="240" y="372"/>
                  <a:pt x="240" y="390"/>
                </a:cubicBezTo>
                <a:cubicBezTo>
                  <a:pt x="240" y="457"/>
                  <a:pt x="186" y="510"/>
                  <a:pt x="120" y="510"/>
                </a:cubicBezTo>
                <a:cubicBezTo>
                  <a:pt x="53" y="510"/>
                  <a:pt x="0" y="457"/>
                  <a:pt x="0" y="390"/>
                </a:cubicBezTo>
                <a:cubicBezTo>
                  <a:pt x="0" y="361"/>
                  <a:pt x="3" y="332"/>
                  <a:pt x="9" y="305"/>
                </a:cubicBezTo>
                <a:cubicBezTo>
                  <a:pt x="42" y="153"/>
                  <a:pt x="162" y="33"/>
                  <a:pt x="314" y="0"/>
                </a:cubicBezTo>
                <a:cubicBezTo>
                  <a:pt x="281" y="25"/>
                  <a:pt x="260" y="65"/>
                  <a:pt x="260" y="1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979FCEA-A904-48E5-9AC7-AAD0A5F6AD70}"/>
              </a:ext>
            </a:extLst>
          </p:cNvPr>
          <p:cNvSpPr>
            <a:spLocks/>
          </p:cNvSpPr>
          <p:nvPr/>
        </p:nvSpPr>
        <p:spPr bwMode="auto">
          <a:xfrm>
            <a:off x="4124325" y="2703344"/>
            <a:ext cx="1389063" cy="939800"/>
          </a:xfrm>
          <a:custGeom>
            <a:avLst/>
            <a:gdLst>
              <a:gd name="T0" fmla="*/ 206 w 511"/>
              <a:gd name="T1" fmla="*/ 9 h 346"/>
              <a:gd name="T2" fmla="*/ 511 w 511"/>
              <a:gd name="T3" fmla="*/ 314 h 346"/>
              <a:gd name="T4" fmla="*/ 400 w 511"/>
              <a:gd name="T5" fmla="*/ 260 h 346"/>
              <a:gd name="T6" fmla="*/ 271 w 511"/>
              <a:gd name="T7" fmla="*/ 346 h 346"/>
              <a:gd name="T8" fmla="*/ 174 w 511"/>
              <a:gd name="T9" fmla="*/ 249 h 346"/>
              <a:gd name="T10" fmla="*/ 120 w 511"/>
              <a:gd name="T11" fmla="*/ 240 h 346"/>
              <a:gd name="T12" fmla="*/ 0 w 511"/>
              <a:gd name="T13" fmla="*/ 120 h 346"/>
              <a:gd name="T14" fmla="*/ 120 w 511"/>
              <a:gd name="T15" fmla="*/ 0 h 346"/>
              <a:gd name="T16" fmla="*/ 206 w 511"/>
              <a:gd name="T17" fmla="*/ 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346">
                <a:moveTo>
                  <a:pt x="206" y="9"/>
                </a:moveTo>
                <a:cubicBezTo>
                  <a:pt x="358" y="42"/>
                  <a:pt x="478" y="162"/>
                  <a:pt x="511" y="314"/>
                </a:cubicBezTo>
                <a:cubicBezTo>
                  <a:pt x="485" y="281"/>
                  <a:pt x="445" y="260"/>
                  <a:pt x="400" y="260"/>
                </a:cubicBezTo>
                <a:cubicBezTo>
                  <a:pt x="342" y="260"/>
                  <a:pt x="292" y="295"/>
                  <a:pt x="271" y="346"/>
                </a:cubicBezTo>
                <a:cubicBezTo>
                  <a:pt x="255" y="301"/>
                  <a:pt x="219" y="265"/>
                  <a:pt x="174" y="249"/>
                </a:cubicBezTo>
                <a:cubicBezTo>
                  <a:pt x="157" y="243"/>
                  <a:pt x="139" y="240"/>
                  <a:pt x="120" y="240"/>
                </a:cubicBezTo>
                <a:cubicBezTo>
                  <a:pt x="54" y="240"/>
                  <a:pt x="0" y="186"/>
                  <a:pt x="0" y="120"/>
                </a:cubicBezTo>
                <a:cubicBezTo>
                  <a:pt x="0" y="53"/>
                  <a:pt x="54" y="0"/>
                  <a:pt x="120" y="0"/>
                </a:cubicBezTo>
                <a:cubicBezTo>
                  <a:pt x="150" y="0"/>
                  <a:pt x="178" y="3"/>
                  <a:pt x="206" y="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0F2A88E-D214-4F78-B433-BD6550C30CDD}"/>
              </a:ext>
            </a:extLst>
          </p:cNvPr>
          <p:cNvSpPr>
            <a:spLocks/>
          </p:cNvSpPr>
          <p:nvPr/>
        </p:nvSpPr>
        <p:spPr bwMode="auto">
          <a:xfrm>
            <a:off x="7958138" y="3466931"/>
            <a:ext cx="941388" cy="1385888"/>
          </a:xfrm>
          <a:custGeom>
            <a:avLst/>
            <a:gdLst>
              <a:gd name="T0" fmla="*/ 0 w 346"/>
              <a:gd name="T1" fmla="*/ 120 h 511"/>
              <a:gd name="T2" fmla="*/ 9 w 346"/>
              <a:gd name="T3" fmla="*/ 205 h 511"/>
              <a:gd name="T4" fmla="*/ 315 w 346"/>
              <a:gd name="T5" fmla="*/ 511 h 511"/>
              <a:gd name="T6" fmla="*/ 260 w 346"/>
              <a:gd name="T7" fmla="*/ 400 h 511"/>
              <a:gd name="T8" fmla="*/ 346 w 346"/>
              <a:gd name="T9" fmla="*/ 271 h 511"/>
              <a:gd name="T10" fmla="*/ 249 w 346"/>
              <a:gd name="T11" fmla="*/ 174 h 511"/>
              <a:gd name="T12" fmla="*/ 240 w 346"/>
              <a:gd name="T13" fmla="*/ 120 h 511"/>
              <a:gd name="T14" fmla="*/ 120 w 346"/>
              <a:gd name="T15" fmla="*/ 0 h 511"/>
              <a:gd name="T16" fmla="*/ 0 w 346"/>
              <a:gd name="T17" fmla="*/ 120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511">
                <a:moveTo>
                  <a:pt x="0" y="120"/>
                </a:moveTo>
                <a:cubicBezTo>
                  <a:pt x="0" y="149"/>
                  <a:pt x="3" y="178"/>
                  <a:pt x="9" y="205"/>
                </a:cubicBezTo>
                <a:cubicBezTo>
                  <a:pt x="42" y="358"/>
                  <a:pt x="162" y="478"/>
                  <a:pt x="315" y="511"/>
                </a:cubicBezTo>
                <a:cubicBezTo>
                  <a:pt x="282" y="485"/>
                  <a:pt x="260" y="445"/>
                  <a:pt x="260" y="400"/>
                </a:cubicBezTo>
                <a:cubicBezTo>
                  <a:pt x="260" y="342"/>
                  <a:pt x="296" y="292"/>
                  <a:pt x="346" y="271"/>
                </a:cubicBezTo>
                <a:cubicBezTo>
                  <a:pt x="301" y="255"/>
                  <a:pt x="265" y="219"/>
                  <a:pt x="249" y="174"/>
                </a:cubicBezTo>
                <a:cubicBezTo>
                  <a:pt x="243" y="157"/>
                  <a:pt x="240" y="139"/>
                  <a:pt x="240" y="120"/>
                </a:cubicBezTo>
                <a:cubicBezTo>
                  <a:pt x="240" y="54"/>
                  <a:pt x="186" y="0"/>
                  <a:pt x="120" y="0"/>
                </a:cubicBezTo>
                <a:cubicBezTo>
                  <a:pt x="54" y="0"/>
                  <a:pt x="0" y="54"/>
                  <a:pt x="0" y="120"/>
                </a:cubicBezTo>
                <a:close/>
              </a:path>
            </a:pathLst>
          </a:custGeom>
          <a:solidFill>
            <a:srgbClr val="306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EE33A7F-2604-4D69-9F9B-D63E72F4CDA0}"/>
              </a:ext>
            </a:extLst>
          </p:cNvPr>
          <p:cNvSpPr>
            <a:spLocks/>
          </p:cNvSpPr>
          <p:nvPr/>
        </p:nvSpPr>
        <p:spPr bwMode="auto">
          <a:xfrm>
            <a:off x="6440488" y="2725569"/>
            <a:ext cx="939800" cy="1387475"/>
          </a:xfrm>
          <a:custGeom>
            <a:avLst/>
            <a:gdLst>
              <a:gd name="T0" fmla="*/ 260 w 346"/>
              <a:gd name="T1" fmla="*/ 111 h 511"/>
              <a:gd name="T2" fmla="*/ 346 w 346"/>
              <a:gd name="T3" fmla="*/ 240 h 511"/>
              <a:gd name="T4" fmla="*/ 249 w 346"/>
              <a:gd name="T5" fmla="*/ 337 h 511"/>
              <a:gd name="T6" fmla="*/ 240 w 346"/>
              <a:gd name="T7" fmla="*/ 391 h 511"/>
              <a:gd name="T8" fmla="*/ 120 w 346"/>
              <a:gd name="T9" fmla="*/ 511 h 511"/>
              <a:gd name="T10" fmla="*/ 0 w 346"/>
              <a:gd name="T11" fmla="*/ 391 h 511"/>
              <a:gd name="T12" fmla="*/ 9 w 346"/>
              <a:gd name="T13" fmla="*/ 305 h 511"/>
              <a:gd name="T14" fmla="*/ 314 w 346"/>
              <a:gd name="T15" fmla="*/ 0 h 511"/>
              <a:gd name="T16" fmla="*/ 260 w 346"/>
              <a:gd name="T17" fmla="*/ 111 h 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511">
                <a:moveTo>
                  <a:pt x="260" y="111"/>
                </a:moveTo>
                <a:cubicBezTo>
                  <a:pt x="260" y="169"/>
                  <a:pt x="295" y="219"/>
                  <a:pt x="346" y="240"/>
                </a:cubicBezTo>
                <a:cubicBezTo>
                  <a:pt x="301" y="256"/>
                  <a:pt x="265" y="292"/>
                  <a:pt x="249" y="337"/>
                </a:cubicBezTo>
                <a:cubicBezTo>
                  <a:pt x="243" y="354"/>
                  <a:pt x="240" y="372"/>
                  <a:pt x="240" y="391"/>
                </a:cubicBezTo>
                <a:cubicBezTo>
                  <a:pt x="240" y="457"/>
                  <a:pt x="186" y="511"/>
                  <a:pt x="120" y="511"/>
                </a:cubicBezTo>
                <a:cubicBezTo>
                  <a:pt x="53" y="511"/>
                  <a:pt x="0" y="457"/>
                  <a:pt x="0" y="391"/>
                </a:cubicBezTo>
                <a:cubicBezTo>
                  <a:pt x="0" y="361"/>
                  <a:pt x="3" y="333"/>
                  <a:pt x="9" y="305"/>
                </a:cubicBezTo>
                <a:cubicBezTo>
                  <a:pt x="42" y="153"/>
                  <a:pt x="162" y="33"/>
                  <a:pt x="314" y="0"/>
                </a:cubicBezTo>
                <a:cubicBezTo>
                  <a:pt x="281" y="25"/>
                  <a:pt x="260" y="66"/>
                  <a:pt x="260" y="111"/>
                </a:cubicBezTo>
                <a:close/>
              </a:path>
            </a:pathLst>
          </a:custGeom>
          <a:solidFill>
            <a:srgbClr val="306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5F3A447-B8B5-48AB-9355-A45AD97398DE}"/>
              </a:ext>
            </a:extLst>
          </p:cNvPr>
          <p:cNvSpPr>
            <a:spLocks/>
          </p:cNvSpPr>
          <p:nvPr/>
        </p:nvSpPr>
        <p:spPr bwMode="auto">
          <a:xfrm>
            <a:off x="7197725" y="2693819"/>
            <a:ext cx="1389063" cy="938213"/>
          </a:xfrm>
          <a:custGeom>
            <a:avLst/>
            <a:gdLst>
              <a:gd name="T0" fmla="*/ 206 w 511"/>
              <a:gd name="T1" fmla="*/ 9 h 346"/>
              <a:gd name="T2" fmla="*/ 511 w 511"/>
              <a:gd name="T3" fmla="*/ 314 h 346"/>
              <a:gd name="T4" fmla="*/ 400 w 511"/>
              <a:gd name="T5" fmla="*/ 260 h 346"/>
              <a:gd name="T6" fmla="*/ 271 w 511"/>
              <a:gd name="T7" fmla="*/ 346 h 346"/>
              <a:gd name="T8" fmla="*/ 174 w 511"/>
              <a:gd name="T9" fmla="*/ 249 h 346"/>
              <a:gd name="T10" fmla="*/ 120 w 511"/>
              <a:gd name="T11" fmla="*/ 240 h 346"/>
              <a:gd name="T12" fmla="*/ 0 w 511"/>
              <a:gd name="T13" fmla="*/ 120 h 346"/>
              <a:gd name="T14" fmla="*/ 120 w 511"/>
              <a:gd name="T15" fmla="*/ 0 h 346"/>
              <a:gd name="T16" fmla="*/ 206 w 511"/>
              <a:gd name="T17" fmla="*/ 9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1" h="346">
                <a:moveTo>
                  <a:pt x="206" y="9"/>
                </a:moveTo>
                <a:cubicBezTo>
                  <a:pt x="358" y="42"/>
                  <a:pt x="478" y="162"/>
                  <a:pt x="511" y="314"/>
                </a:cubicBezTo>
                <a:cubicBezTo>
                  <a:pt x="485" y="281"/>
                  <a:pt x="445" y="260"/>
                  <a:pt x="400" y="260"/>
                </a:cubicBezTo>
                <a:cubicBezTo>
                  <a:pt x="342" y="260"/>
                  <a:pt x="292" y="295"/>
                  <a:pt x="271" y="346"/>
                </a:cubicBezTo>
                <a:cubicBezTo>
                  <a:pt x="255" y="301"/>
                  <a:pt x="219" y="265"/>
                  <a:pt x="174" y="249"/>
                </a:cubicBezTo>
                <a:cubicBezTo>
                  <a:pt x="157" y="243"/>
                  <a:pt x="139" y="240"/>
                  <a:pt x="120" y="240"/>
                </a:cubicBezTo>
                <a:cubicBezTo>
                  <a:pt x="54" y="240"/>
                  <a:pt x="0" y="186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149" y="0"/>
                  <a:pt x="178" y="3"/>
                  <a:pt x="206" y="9"/>
                </a:cubicBezTo>
                <a:close/>
              </a:path>
            </a:pathLst>
          </a:custGeom>
          <a:solidFill>
            <a:srgbClr val="306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63E9863-6F0E-4A95-8341-050E4C8BCC77}"/>
              </a:ext>
            </a:extLst>
          </p:cNvPr>
          <p:cNvSpPr>
            <a:spLocks/>
          </p:cNvSpPr>
          <p:nvPr/>
        </p:nvSpPr>
        <p:spPr bwMode="auto">
          <a:xfrm>
            <a:off x="8774113" y="2541419"/>
            <a:ext cx="1619250" cy="2322513"/>
          </a:xfrm>
          <a:custGeom>
            <a:avLst/>
            <a:gdLst>
              <a:gd name="T0" fmla="*/ 575 w 596"/>
              <a:gd name="T1" fmla="*/ 254 h 856"/>
              <a:gd name="T2" fmla="*/ 414 w 596"/>
              <a:gd name="T3" fmla="*/ 18 h 856"/>
              <a:gd name="T4" fmla="*/ 368 w 596"/>
              <a:gd name="T5" fmla="*/ 18 h 856"/>
              <a:gd name="T6" fmla="*/ 206 w 596"/>
              <a:gd name="T7" fmla="*/ 254 h 856"/>
              <a:gd name="T8" fmla="*/ 229 w 596"/>
              <a:gd name="T9" fmla="*/ 334 h 856"/>
              <a:gd name="T10" fmla="*/ 271 w 596"/>
              <a:gd name="T11" fmla="*/ 334 h 856"/>
              <a:gd name="T12" fmla="*/ 271 w 596"/>
              <a:gd name="T13" fmla="*/ 509 h 856"/>
              <a:gd name="T14" fmla="*/ 271 w 596"/>
              <a:gd name="T15" fmla="*/ 509 h 856"/>
              <a:gd name="T16" fmla="*/ 174 w 596"/>
              <a:gd name="T17" fmla="*/ 606 h 856"/>
              <a:gd name="T18" fmla="*/ 120 w 596"/>
              <a:gd name="T19" fmla="*/ 616 h 856"/>
              <a:gd name="T20" fmla="*/ 0 w 596"/>
              <a:gd name="T21" fmla="*/ 736 h 856"/>
              <a:gd name="T22" fmla="*/ 120 w 596"/>
              <a:gd name="T23" fmla="*/ 856 h 856"/>
              <a:gd name="T24" fmla="*/ 206 w 596"/>
              <a:gd name="T25" fmla="*/ 846 h 856"/>
              <a:gd name="T26" fmla="*/ 511 w 596"/>
              <a:gd name="T27" fmla="*/ 541 h 856"/>
              <a:gd name="T28" fmla="*/ 511 w 596"/>
              <a:gd name="T29" fmla="*/ 509 h 856"/>
              <a:gd name="T30" fmla="*/ 511 w 596"/>
              <a:gd name="T31" fmla="*/ 334 h 856"/>
              <a:gd name="T32" fmla="*/ 552 w 596"/>
              <a:gd name="T33" fmla="*/ 334 h 856"/>
              <a:gd name="T34" fmla="*/ 575 w 596"/>
              <a:gd name="T35" fmla="*/ 254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96" h="856">
                <a:moveTo>
                  <a:pt x="575" y="254"/>
                </a:moveTo>
                <a:cubicBezTo>
                  <a:pt x="414" y="18"/>
                  <a:pt x="414" y="18"/>
                  <a:pt x="414" y="18"/>
                </a:cubicBezTo>
                <a:cubicBezTo>
                  <a:pt x="401" y="0"/>
                  <a:pt x="380" y="0"/>
                  <a:pt x="368" y="18"/>
                </a:cubicBezTo>
                <a:cubicBezTo>
                  <a:pt x="206" y="254"/>
                  <a:pt x="206" y="254"/>
                  <a:pt x="206" y="254"/>
                </a:cubicBezTo>
                <a:cubicBezTo>
                  <a:pt x="186" y="284"/>
                  <a:pt x="200" y="334"/>
                  <a:pt x="229" y="334"/>
                </a:cubicBezTo>
                <a:cubicBezTo>
                  <a:pt x="271" y="334"/>
                  <a:pt x="271" y="334"/>
                  <a:pt x="271" y="334"/>
                </a:cubicBezTo>
                <a:cubicBezTo>
                  <a:pt x="271" y="509"/>
                  <a:pt x="271" y="509"/>
                  <a:pt x="271" y="509"/>
                </a:cubicBezTo>
                <a:cubicBezTo>
                  <a:pt x="271" y="509"/>
                  <a:pt x="271" y="509"/>
                  <a:pt x="271" y="509"/>
                </a:cubicBezTo>
                <a:cubicBezTo>
                  <a:pt x="255" y="554"/>
                  <a:pt x="219" y="590"/>
                  <a:pt x="174" y="606"/>
                </a:cubicBezTo>
                <a:cubicBezTo>
                  <a:pt x="157" y="612"/>
                  <a:pt x="139" y="616"/>
                  <a:pt x="120" y="616"/>
                </a:cubicBezTo>
                <a:cubicBezTo>
                  <a:pt x="54" y="616"/>
                  <a:pt x="0" y="669"/>
                  <a:pt x="0" y="736"/>
                </a:cubicBezTo>
                <a:cubicBezTo>
                  <a:pt x="0" y="802"/>
                  <a:pt x="54" y="856"/>
                  <a:pt x="120" y="856"/>
                </a:cubicBezTo>
                <a:cubicBezTo>
                  <a:pt x="150" y="856"/>
                  <a:pt x="178" y="852"/>
                  <a:pt x="206" y="846"/>
                </a:cubicBezTo>
                <a:cubicBezTo>
                  <a:pt x="358" y="813"/>
                  <a:pt x="478" y="693"/>
                  <a:pt x="511" y="541"/>
                </a:cubicBezTo>
                <a:cubicBezTo>
                  <a:pt x="511" y="509"/>
                  <a:pt x="511" y="509"/>
                  <a:pt x="511" y="509"/>
                </a:cubicBezTo>
                <a:cubicBezTo>
                  <a:pt x="511" y="334"/>
                  <a:pt x="511" y="334"/>
                  <a:pt x="511" y="334"/>
                </a:cubicBezTo>
                <a:cubicBezTo>
                  <a:pt x="552" y="334"/>
                  <a:pt x="552" y="334"/>
                  <a:pt x="552" y="334"/>
                </a:cubicBezTo>
                <a:cubicBezTo>
                  <a:pt x="581" y="334"/>
                  <a:pt x="596" y="284"/>
                  <a:pt x="575" y="254"/>
                </a:cubicBezTo>
                <a:close/>
              </a:path>
            </a:pathLst>
          </a:custGeom>
          <a:solidFill>
            <a:srgbClr val="306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455778-3306-4809-833E-B4FDB7BEFE29}"/>
              </a:ext>
            </a:extLst>
          </p:cNvPr>
          <p:cNvSpPr txBox="1"/>
          <p:nvPr/>
        </p:nvSpPr>
        <p:spPr>
          <a:xfrm>
            <a:off x="77919" y="1006327"/>
            <a:ext cx="9481874" cy="71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3060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MULTICLASS: ELEVEN CLASSES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F171AB-5A51-49D4-A6EC-05FF755E4FA7}"/>
              </a:ext>
            </a:extLst>
          </p:cNvPr>
          <p:cNvCxnSpPr>
            <a:cxnSpLocks/>
          </p:cNvCxnSpPr>
          <p:nvPr/>
        </p:nvCxnSpPr>
        <p:spPr>
          <a:xfrm>
            <a:off x="198368" y="1757815"/>
            <a:ext cx="7693888" cy="0"/>
          </a:xfrm>
          <a:prstGeom prst="line">
            <a:avLst/>
          </a:prstGeom>
          <a:ln w="38100">
            <a:solidFill>
              <a:srgbClr val="58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A108DF-402B-4045-86B3-7A24FFE97343}"/>
              </a:ext>
            </a:extLst>
          </p:cNvPr>
          <p:cNvSpPr txBox="1"/>
          <p:nvPr/>
        </p:nvSpPr>
        <p:spPr>
          <a:xfrm>
            <a:off x="1969296" y="3936315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23%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10300-602D-4772-93F0-C56D0061626E}"/>
              </a:ext>
            </a:extLst>
          </p:cNvPr>
          <p:cNvSpPr txBox="1"/>
          <p:nvPr/>
        </p:nvSpPr>
        <p:spPr>
          <a:xfrm>
            <a:off x="2970026" y="4225508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41%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FCFFA0-D3FD-4167-8398-89A8DC9C0DE3}"/>
              </a:ext>
            </a:extLst>
          </p:cNvPr>
          <p:cNvSpPr txBox="1"/>
          <p:nvPr/>
        </p:nvSpPr>
        <p:spPr>
          <a:xfrm>
            <a:off x="3444654" y="3413152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42%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15C429-8512-4A24-AC7F-A97D90C4652F}"/>
              </a:ext>
            </a:extLst>
          </p:cNvPr>
          <p:cNvSpPr txBox="1"/>
          <p:nvPr/>
        </p:nvSpPr>
        <p:spPr>
          <a:xfrm>
            <a:off x="4326105" y="2902510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71%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4A62A9-F525-4428-9E81-2907F2FF7655}"/>
              </a:ext>
            </a:extLst>
          </p:cNvPr>
          <p:cNvSpPr txBox="1"/>
          <p:nvPr/>
        </p:nvSpPr>
        <p:spPr>
          <a:xfrm>
            <a:off x="4952143" y="3711346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A4D257-237A-4CBA-924D-6A22697E56C1}"/>
              </a:ext>
            </a:extLst>
          </p:cNvPr>
          <p:cNvSpPr txBox="1"/>
          <p:nvPr/>
        </p:nvSpPr>
        <p:spPr>
          <a:xfrm>
            <a:off x="5777265" y="4343272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81%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374C6E-3AC0-4667-8BC0-7A8C91AD7B35}"/>
              </a:ext>
            </a:extLst>
          </p:cNvPr>
          <p:cNvSpPr txBox="1"/>
          <p:nvPr/>
        </p:nvSpPr>
        <p:spPr>
          <a:xfrm>
            <a:off x="6492959" y="3503390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81%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DF84FB-C46A-4E40-B0E2-310B1B05384D}"/>
              </a:ext>
            </a:extLst>
          </p:cNvPr>
          <p:cNvSpPr txBox="1"/>
          <p:nvPr/>
        </p:nvSpPr>
        <p:spPr>
          <a:xfrm>
            <a:off x="7312197" y="2834537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89%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2587C9-1D2C-4D02-A748-BB5729F7A792}"/>
              </a:ext>
            </a:extLst>
          </p:cNvPr>
          <p:cNvSpPr txBox="1"/>
          <p:nvPr/>
        </p:nvSpPr>
        <p:spPr>
          <a:xfrm>
            <a:off x="8051791" y="3694504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91%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415890-8B14-4BA4-A156-147BCBD45157}"/>
              </a:ext>
            </a:extLst>
          </p:cNvPr>
          <p:cNvSpPr txBox="1"/>
          <p:nvPr/>
        </p:nvSpPr>
        <p:spPr>
          <a:xfrm>
            <a:off x="9562472" y="3549868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99%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46A718-0E39-49F7-A601-214268FA8A19}"/>
              </a:ext>
            </a:extLst>
          </p:cNvPr>
          <p:cNvCxnSpPr>
            <a:cxnSpLocks/>
          </p:cNvCxnSpPr>
          <p:nvPr/>
        </p:nvCxnSpPr>
        <p:spPr>
          <a:xfrm>
            <a:off x="7056438" y="5809083"/>
            <a:ext cx="4788039" cy="0"/>
          </a:xfrm>
          <a:prstGeom prst="line">
            <a:avLst/>
          </a:prstGeom>
          <a:ln w="38100">
            <a:solidFill>
              <a:srgbClr val="58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 7">
            <a:extLst>
              <a:ext uri="{FF2B5EF4-FFF2-40B4-BE49-F238E27FC236}">
                <a16:creationId xmlns:a16="http://schemas.microsoft.com/office/drawing/2014/main" id="{5EE7738A-81D9-47D3-BF96-D545028253DD}"/>
              </a:ext>
            </a:extLst>
          </p:cNvPr>
          <p:cNvSpPr>
            <a:spLocks/>
          </p:cNvSpPr>
          <p:nvPr/>
        </p:nvSpPr>
        <p:spPr bwMode="auto">
          <a:xfrm rot="1467103">
            <a:off x="1277938" y="2470774"/>
            <a:ext cx="942975" cy="1384300"/>
          </a:xfrm>
          <a:custGeom>
            <a:avLst/>
            <a:gdLst>
              <a:gd name="T0" fmla="*/ 0 w 347"/>
              <a:gd name="T1" fmla="*/ 120 h 510"/>
              <a:gd name="T2" fmla="*/ 9 w 347"/>
              <a:gd name="T3" fmla="*/ 205 h 510"/>
              <a:gd name="T4" fmla="*/ 315 w 347"/>
              <a:gd name="T5" fmla="*/ 510 h 510"/>
              <a:gd name="T6" fmla="*/ 260 w 347"/>
              <a:gd name="T7" fmla="*/ 400 h 510"/>
              <a:gd name="T8" fmla="*/ 347 w 347"/>
              <a:gd name="T9" fmla="*/ 270 h 510"/>
              <a:gd name="T10" fmla="*/ 250 w 347"/>
              <a:gd name="T11" fmla="*/ 173 h 510"/>
              <a:gd name="T12" fmla="*/ 240 w 347"/>
              <a:gd name="T13" fmla="*/ 120 h 510"/>
              <a:gd name="T14" fmla="*/ 120 w 347"/>
              <a:gd name="T15" fmla="*/ 0 h 510"/>
              <a:gd name="T16" fmla="*/ 0 w 347"/>
              <a:gd name="T17" fmla="*/ 12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7" h="510">
                <a:moveTo>
                  <a:pt x="0" y="120"/>
                </a:moveTo>
                <a:cubicBezTo>
                  <a:pt x="0" y="149"/>
                  <a:pt x="3" y="177"/>
                  <a:pt x="9" y="205"/>
                </a:cubicBezTo>
                <a:cubicBezTo>
                  <a:pt x="43" y="357"/>
                  <a:pt x="162" y="477"/>
                  <a:pt x="315" y="510"/>
                </a:cubicBezTo>
                <a:cubicBezTo>
                  <a:pt x="282" y="485"/>
                  <a:pt x="260" y="445"/>
                  <a:pt x="260" y="400"/>
                </a:cubicBezTo>
                <a:cubicBezTo>
                  <a:pt x="260" y="341"/>
                  <a:pt x="296" y="291"/>
                  <a:pt x="347" y="270"/>
                </a:cubicBezTo>
                <a:cubicBezTo>
                  <a:pt x="301" y="254"/>
                  <a:pt x="266" y="218"/>
                  <a:pt x="250" y="173"/>
                </a:cubicBezTo>
                <a:cubicBezTo>
                  <a:pt x="244" y="157"/>
                  <a:pt x="240" y="138"/>
                  <a:pt x="240" y="120"/>
                </a:cubicBezTo>
                <a:cubicBezTo>
                  <a:pt x="240" y="53"/>
                  <a:pt x="187" y="0"/>
                  <a:pt x="120" y="0"/>
                </a:cubicBezTo>
                <a:cubicBezTo>
                  <a:pt x="54" y="0"/>
                  <a:pt x="0" y="53"/>
                  <a:pt x="0" y="120"/>
                </a:cubicBezTo>
                <a:close/>
              </a:path>
            </a:pathLst>
          </a:custGeom>
          <a:solidFill>
            <a:srgbClr val="306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CE82D9-5D40-4A53-B1A1-F4147D1EADEC}"/>
              </a:ext>
            </a:extLst>
          </p:cNvPr>
          <p:cNvSpPr txBox="1"/>
          <p:nvPr/>
        </p:nvSpPr>
        <p:spPr>
          <a:xfrm>
            <a:off x="1366247" y="2870154"/>
            <a:ext cx="59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21%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091A17-23A7-43F0-A160-E9EB33640863}"/>
              </a:ext>
            </a:extLst>
          </p:cNvPr>
          <p:cNvSpPr txBox="1"/>
          <p:nvPr/>
        </p:nvSpPr>
        <p:spPr>
          <a:xfrm>
            <a:off x="6921501" y="5004650"/>
            <a:ext cx="7584019" cy="714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solidFill>
                  <a:srgbClr val="3060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LONG VS SHORT</a:t>
            </a:r>
          </a:p>
        </p:txBody>
      </p:sp>
    </p:spTree>
    <p:extLst>
      <p:ext uri="{BB962C8B-B14F-4D97-AF65-F5344CB8AC3E}">
        <p14:creationId xmlns:p14="http://schemas.microsoft.com/office/powerpoint/2010/main" val="153097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Graphical user interface&#10;&#10;Description automatically generated">
            <a:extLst>
              <a:ext uri="{FF2B5EF4-FFF2-40B4-BE49-F238E27FC236}">
                <a16:creationId xmlns:a16="http://schemas.microsoft.com/office/drawing/2014/main" id="{986CA19F-5EA6-4552-9A5F-9F22ABB157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8" b="3988"/>
          <a:stretch>
            <a:fillRect/>
          </a:stretch>
        </p:blipFill>
        <p:spPr>
          <a:xfrm>
            <a:off x="720933" y="216149"/>
            <a:ext cx="8522459" cy="6999659"/>
          </a:xfrm>
        </p:spPr>
      </p:pic>
    </p:spTree>
    <p:extLst>
      <p:ext uri="{BB962C8B-B14F-4D97-AF65-F5344CB8AC3E}">
        <p14:creationId xmlns:p14="http://schemas.microsoft.com/office/powerpoint/2010/main" val="318242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A4298B40-C09F-436E-BBDC-3BD48EFDBA91}"/>
              </a:ext>
            </a:extLst>
          </p:cNvPr>
          <p:cNvSpPr>
            <a:spLocks/>
          </p:cNvSpPr>
          <p:nvPr/>
        </p:nvSpPr>
        <p:spPr bwMode="auto">
          <a:xfrm rot="16200000">
            <a:off x="6938817" y="1902618"/>
            <a:ext cx="481174" cy="2475553"/>
          </a:xfrm>
          <a:custGeom>
            <a:avLst/>
            <a:gdLst>
              <a:gd name="T0" fmla="*/ 0 w 198"/>
              <a:gd name="T1" fmla="*/ 1042 h 1042"/>
              <a:gd name="T2" fmla="*/ 0 w 198"/>
              <a:gd name="T3" fmla="*/ 99 h 1042"/>
              <a:gd name="T4" fmla="*/ 99 w 198"/>
              <a:gd name="T5" fmla="*/ 0 h 1042"/>
              <a:gd name="T6" fmla="*/ 99 w 198"/>
              <a:gd name="T7" fmla="*/ 0 h 1042"/>
              <a:gd name="T8" fmla="*/ 198 w 198"/>
              <a:gd name="T9" fmla="*/ 99 h 1042"/>
              <a:gd name="T10" fmla="*/ 198 w 198"/>
              <a:gd name="T11" fmla="*/ 1042 h 1042"/>
              <a:gd name="T12" fmla="*/ 0 w 198"/>
              <a:gd name="T13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1042">
                <a:moveTo>
                  <a:pt x="0" y="1042"/>
                </a:moveTo>
                <a:cubicBezTo>
                  <a:pt x="0" y="99"/>
                  <a:pt x="0" y="99"/>
                  <a:pt x="0" y="99"/>
                </a:cubicBezTo>
                <a:cubicBezTo>
                  <a:pt x="0" y="44"/>
                  <a:pt x="44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54" y="0"/>
                  <a:pt x="198" y="44"/>
                  <a:pt x="198" y="99"/>
                </a:cubicBezTo>
                <a:cubicBezTo>
                  <a:pt x="198" y="1042"/>
                  <a:pt x="198" y="1042"/>
                  <a:pt x="198" y="1042"/>
                </a:cubicBezTo>
                <a:lnTo>
                  <a:pt x="0" y="1042"/>
                </a:lnTo>
                <a:close/>
              </a:path>
            </a:pathLst>
          </a:custGeom>
          <a:solidFill>
            <a:srgbClr val="306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990C9EE-6676-4378-9A86-A6A9EFCC68D6}"/>
              </a:ext>
            </a:extLst>
          </p:cNvPr>
          <p:cNvSpPr>
            <a:spLocks/>
          </p:cNvSpPr>
          <p:nvPr/>
        </p:nvSpPr>
        <p:spPr bwMode="auto">
          <a:xfrm rot="16200000">
            <a:off x="7221062" y="1596760"/>
            <a:ext cx="486124" cy="1906116"/>
          </a:xfrm>
          <a:custGeom>
            <a:avLst/>
            <a:gdLst>
              <a:gd name="T0" fmla="*/ 0 w 200"/>
              <a:gd name="T1" fmla="*/ 802 h 802"/>
              <a:gd name="T2" fmla="*/ 0 w 200"/>
              <a:gd name="T3" fmla="*/ 89 h 802"/>
              <a:gd name="T4" fmla="*/ 89 w 200"/>
              <a:gd name="T5" fmla="*/ 0 h 802"/>
              <a:gd name="T6" fmla="*/ 111 w 200"/>
              <a:gd name="T7" fmla="*/ 0 h 802"/>
              <a:gd name="T8" fmla="*/ 200 w 200"/>
              <a:gd name="T9" fmla="*/ 89 h 802"/>
              <a:gd name="T10" fmla="*/ 200 w 200"/>
              <a:gd name="T11" fmla="*/ 802 h 802"/>
              <a:gd name="T12" fmla="*/ 0 w 200"/>
              <a:gd name="T13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" h="802">
                <a:moveTo>
                  <a:pt x="0" y="802"/>
                </a:moveTo>
                <a:cubicBezTo>
                  <a:pt x="0" y="89"/>
                  <a:pt x="0" y="89"/>
                  <a:pt x="0" y="89"/>
                </a:cubicBezTo>
                <a:cubicBezTo>
                  <a:pt x="0" y="40"/>
                  <a:pt x="40" y="0"/>
                  <a:pt x="89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60" y="0"/>
                  <a:pt x="200" y="40"/>
                  <a:pt x="200" y="89"/>
                </a:cubicBezTo>
                <a:cubicBezTo>
                  <a:pt x="200" y="802"/>
                  <a:pt x="200" y="802"/>
                  <a:pt x="200" y="802"/>
                </a:cubicBezTo>
                <a:lnTo>
                  <a:pt x="0" y="80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C903099-EFEC-4FA9-BF35-0EC17BE16B94}"/>
              </a:ext>
            </a:extLst>
          </p:cNvPr>
          <p:cNvSpPr>
            <a:spLocks/>
          </p:cNvSpPr>
          <p:nvPr/>
        </p:nvSpPr>
        <p:spPr bwMode="auto">
          <a:xfrm rot="16200000">
            <a:off x="6620133" y="2167084"/>
            <a:ext cx="481174" cy="3112923"/>
          </a:xfrm>
          <a:custGeom>
            <a:avLst/>
            <a:gdLst>
              <a:gd name="T0" fmla="*/ 0 w 198"/>
              <a:gd name="T1" fmla="*/ 1310 h 1310"/>
              <a:gd name="T2" fmla="*/ 0 w 198"/>
              <a:gd name="T3" fmla="*/ 99 h 1310"/>
              <a:gd name="T4" fmla="*/ 99 w 198"/>
              <a:gd name="T5" fmla="*/ 0 h 1310"/>
              <a:gd name="T6" fmla="*/ 99 w 198"/>
              <a:gd name="T7" fmla="*/ 0 h 1310"/>
              <a:gd name="T8" fmla="*/ 198 w 198"/>
              <a:gd name="T9" fmla="*/ 99 h 1310"/>
              <a:gd name="T10" fmla="*/ 198 w 198"/>
              <a:gd name="T11" fmla="*/ 1310 h 1310"/>
              <a:gd name="T12" fmla="*/ 0 w 198"/>
              <a:gd name="T13" fmla="*/ 1310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" h="1310">
                <a:moveTo>
                  <a:pt x="0" y="1310"/>
                </a:moveTo>
                <a:cubicBezTo>
                  <a:pt x="0" y="99"/>
                  <a:pt x="0" y="99"/>
                  <a:pt x="0" y="99"/>
                </a:cubicBezTo>
                <a:cubicBezTo>
                  <a:pt x="0" y="44"/>
                  <a:pt x="44" y="0"/>
                  <a:pt x="9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54" y="0"/>
                  <a:pt x="198" y="44"/>
                  <a:pt x="198" y="99"/>
                </a:cubicBezTo>
                <a:cubicBezTo>
                  <a:pt x="198" y="1310"/>
                  <a:pt x="198" y="1310"/>
                  <a:pt x="198" y="1310"/>
                </a:cubicBezTo>
                <a:lnTo>
                  <a:pt x="0" y="131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1D32FCF-2872-4F32-A6AD-97D9C02B5426}"/>
              </a:ext>
            </a:extLst>
          </p:cNvPr>
          <p:cNvSpPr>
            <a:spLocks/>
          </p:cNvSpPr>
          <p:nvPr/>
        </p:nvSpPr>
        <p:spPr bwMode="auto">
          <a:xfrm rot="16200000">
            <a:off x="6272999" y="2403099"/>
            <a:ext cx="486124" cy="3802242"/>
          </a:xfrm>
          <a:custGeom>
            <a:avLst/>
            <a:gdLst>
              <a:gd name="T0" fmla="*/ 0 w 200"/>
              <a:gd name="T1" fmla="*/ 1600 h 1600"/>
              <a:gd name="T2" fmla="*/ 0 w 200"/>
              <a:gd name="T3" fmla="*/ 100 h 1600"/>
              <a:gd name="T4" fmla="*/ 100 w 200"/>
              <a:gd name="T5" fmla="*/ 0 h 1600"/>
              <a:gd name="T6" fmla="*/ 100 w 200"/>
              <a:gd name="T7" fmla="*/ 0 h 1600"/>
              <a:gd name="T8" fmla="*/ 200 w 200"/>
              <a:gd name="T9" fmla="*/ 100 h 1600"/>
              <a:gd name="T10" fmla="*/ 200 w 200"/>
              <a:gd name="T11" fmla="*/ 1600 h 1600"/>
              <a:gd name="T12" fmla="*/ 0 w 200"/>
              <a:gd name="T13" fmla="*/ 1600 h 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" h="1600">
                <a:moveTo>
                  <a:pt x="0" y="1600"/>
                </a:move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0"/>
                  <a:pt x="100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55" y="0"/>
                  <a:pt x="200" y="45"/>
                  <a:pt x="200" y="100"/>
                </a:cubicBezTo>
                <a:cubicBezTo>
                  <a:pt x="200" y="1600"/>
                  <a:pt x="200" y="1600"/>
                  <a:pt x="200" y="1600"/>
                </a:cubicBezTo>
                <a:lnTo>
                  <a:pt x="0" y="1600"/>
                </a:lnTo>
                <a:close/>
              </a:path>
            </a:pathLst>
          </a:custGeom>
          <a:solidFill>
            <a:srgbClr val="306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525C4E6-DD03-46F1-ACA4-A3D19281CAA5}"/>
              </a:ext>
            </a:extLst>
          </p:cNvPr>
          <p:cNvSpPr>
            <a:spLocks/>
          </p:cNvSpPr>
          <p:nvPr/>
        </p:nvSpPr>
        <p:spPr bwMode="auto">
          <a:xfrm rot="16200000">
            <a:off x="8253436" y="1503204"/>
            <a:ext cx="1458372" cy="1130882"/>
          </a:xfrm>
          <a:custGeom>
            <a:avLst/>
            <a:gdLst>
              <a:gd name="T0" fmla="*/ 1473 w 1473"/>
              <a:gd name="T1" fmla="*/ 566 h 566"/>
              <a:gd name="T2" fmla="*/ 491 w 1473"/>
              <a:gd name="T3" fmla="*/ 0 h 566"/>
              <a:gd name="T4" fmla="*/ 0 w 1473"/>
              <a:gd name="T5" fmla="*/ 0 h 566"/>
              <a:gd name="T6" fmla="*/ 491 w 1473"/>
              <a:gd name="T7" fmla="*/ 566 h 566"/>
              <a:gd name="T8" fmla="*/ 1473 w 1473"/>
              <a:gd name="T9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3" h="566">
                <a:moveTo>
                  <a:pt x="1473" y="566"/>
                </a:moveTo>
                <a:lnTo>
                  <a:pt x="491" y="0"/>
                </a:lnTo>
                <a:lnTo>
                  <a:pt x="0" y="0"/>
                </a:lnTo>
                <a:lnTo>
                  <a:pt x="491" y="566"/>
                </a:lnTo>
                <a:lnTo>
                  <a:pt x="1473" y="56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618E5CE-6034-48A6-BB0B-D8B2DC0BB68F}"/>
              </a:ext>
            </a:extLst>
          </p:cNvPr>
          <p:cNvSpPr>
            <a:spLocks/>
          </p:cNvSpPr>
          <p:nvPr/>
        </p:nvSpPr>
        <p:spPr bwMode="auto">
          <a:xfrm rot="16200000">
            <a:off x="8496498" y="2329416"/>
            <a:ext cx="972248" cy="1130882"/>
          </a:xfrm>
          <a:custGeom>
            <a:avLst/>
            <a:gdLst>
              <a:gd name="T0" fmla="*/ 491 w 982"/>
              <a:gd name="T1" fmla="*/ 0 h 566"/>
              <a:gd name="T2" fmla="*/ 982 w 982"/>
              <a:gd name="T3" fmla="*/ 566 h 566"/>
              <a:gd name="T4" fmla="*/ 0 w 982"/>
              <a:gd name="T5" fmla="*/ 566 h 566"/>
              <a:gd name="T6" fmla="*/ 0 w 982"/>
              <a:gd name="T7" fmla="*/ 0 h 566"/>
              <a:gd name="T8" fmla="*/ 491 w 982"/>
              <a:gd name="T9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2" h="566">
                <a:moveTo>
                  <a:pt x="491" y="0"/>
                </a:moveTo>
                <a:lnTo>
                  <a:pt x="982" y="566"/>
                </a:lnTo>
                <a:lnTo>
                  <a:pt x="0" y="566"/>
                </a:lnTo>
                <a:lnTo>
                  <a:pt x="0" y="0"/>
                </a:lnTo>
                <a:lnTo>
                  <a:pt x="491" y="0"/>
                </a:lnTo>
                <a:close/>
              </a:path>
            </a:pathLst>
          </a:custGeom>
          <a:solidFill>
            <a:srgbClr val="306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1DB9829-1DC0-4AB9-978E-819D36DF4266}"/>
              </a:ext>
            </a:extLst>
          </p:cNvPr>
          <p:cNvSpPr>
            <a:spLocks/>
          </p:cNvSpPr>
          <p:nvPr/>
        </p:nvSpPr>
        <p:spPr bwMode="auto">
          <a:xfrm rot="16200000">
            <a:off x="8496993" y="3398196"/>
            <a:ext cx="971258" cy="1130882"/>
          </a:xfrm>
          <a:custGeom>
            <a:avLst/>
            <a:gdLst>
              <a:gd name="T0" fmla="*/ 981 w 981"/>
              <a:gd name="T1" fmla="*/ 0 h 566"/>
              <a:gd name="T2" fmla="*/ 981 w 981"/>
              <a:gd name="T3" fmla="*/ 566 h 566"/>
              <a:gd name="T4" fmla="*/ 0 w 981"/>
              <a:gd name="T5" fmla="*/ 566 h 566"/>
              <a:gd name="T6" fmla="*/ 490 w 981"/>
              <a:gd name="T7" fmla="*/ 0 h 566"/>
              <a:gd name="T8" fmla="*/ 981 w 981"/>
              <a:gd name="T9" fmla="*/ 0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81" h="566">
                <a:moveTo>
                  <a:pt x="981" y="0"/>
                </a:moveTo>
                <a:lnTo>
                  <a:pt x="981" y="566"/>
                </a:lnTo>
                <a:lnTo>
                  <a:pt x="0" y="566"/>
                </a:lnTo>
                <a:lnTo>
                  <a:pt x="490" y="0"/>
                </a:lnTo>
                <a:lnTo>
                  <a:pt x="981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292BE18-D053-4EE9-AF2B-FD4D0558BFAB}"/>
              </a:ext>
            </a:extLst>
          </p:cNvPr>
          <p:cNvSpPr>
            <a:spLocks/>
          </p:cNvSpPr>
          <p:nvPr/>
        </p:nvSpPr>
        <p:spPr bwMode="auto">
          <a:xfrm rot="16200000">
            <a:off x="8253931" y="4224409"/>
            <a:ext cx="1457382" cy="1130882"/>
          </a:xfrm>
          <a:custGeom>
            <a:avLst/>
            <a:gdLst>
              <a:gd name="T0" fmla="*/ 0 w 1472"/>
              <a:gd name="T1" fmla="*/ 566 h 566"/>
              <a:gd name="T2" fmla="*/ 981 w 1472"/>
              <a:gd name="T3" fmla="*/ 0 h 566"/>
              <a:gd name="T4" fmla="*/ 1472 w 1472"/>
              <a:gd name="T5" fmla="*/ 0 h 566"/>
              <a:gd name="T6" fmla="*/ 981 w 1472"/>
              <a:gd name="T7" fmla="*/ 566 h 566"/>
              <a:gd name="T8" fmla="*/ 0 w 1472"/>
              <a:gd name="T9" fmla="*/ 566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72" h="566">
                <a:moveTo>
                  <a:pt x="0" y="566"/>
                </a:moveTo>
                <a:lnTo>
                  <a:pt x="981" y="0"/>
                </a:lnTo>
                <a:lnTo>
                  <a:pt x="1472" y="0"/>
                </a:lnTo>
                <a:lnTo>
                  <a:pt x="981" y="566"/>
                </a:lnTo>
                <a:lnTo>
                  <a:pt x="0" y="566"/>
                </a:lnTo>
                <a:close/>
              </a:path>
            </a:pathLst>
          </a:custGeom>
          <a:solidFill>
            <a:srgbClr val="306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388F9B-9E0B-4AB5-9810-A0850ED22EA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382404" y="3703994"/>
            <a:ext cx="971258" cy="2647933"/>
          </a:xfrm>
          <a:prstGeom prst="rect">
            <a:avLst/>
          </a:prstGeom>
          <a:solidFill>
            <a:srgbClr val="306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811748-811F-43B1-A751-16842491711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382404" y="2644620"/>
            <a:ext cx="971258" cy="26479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36AF1-F5E5-40B0-9A54-9136586F7F4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381909" y="1565940"/>
            <a:ext cx="972248" cy="2647933"/>
          </a:xfrm>
          <a:prstGeom prst="rect">
            <a:avLst/>
          </a:prstGeom>
          <a:solidFill>
            <a:srgbClr val="30608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2465E0-C242-44A1-8E7F-868015DE0EF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381909" y="506566"/>
            <a:ext cx="972248" cy="26479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BCEE62-2194-489B-A224-0BE9E2A1B45A}"/>
              </a:ext>
            </a:extLst>
          </p:cNvPr>
          <p:cNvSpPr txBox="1"/>
          <p:nvPr/>
        </p:nvSpPr>
        <p:spPr>
          <a:xfrm>
            <a:off x="3545294" y="0"/>
            <a:ext cx="522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8649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Results Summary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0B239A-149E-4547-817C-9971AD06CF18}"/>
              </a:ext>
            </a:extLst>
          </p:cNvPr>
          <p:cNvCxnSpPr>
            <a:cxnSpLocks/>
          </p:cNvCxnSpPr>
          <p:nvPr/>
        </p:nvCxnSpPr>
        <p:spPr>
          <a:xfrm>
            <a:off x="3764038" y="732258"/>
            <a:ext cx="4788039" cy="0"/>
          </a:xfrm>
          <a:prstGeom prst="line">
            <a:avLst/>
          </a:prstGeom>
          <a:ln w="38100">
            <a:solidFill>
              <a:srgbClr val="58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AAC59F-3A91-4DB5-BC2B-53F68E5A0D10}"/>
              </a:ext>
            </a:extLst>
          </p:cNvPr>
          <p:cNvSpPr txBox="1"/>
          <p:nvPr/>
        </p:nvSpPr>
        <p:spPr>
          <a:xfrm>
            <a:off x="5103656" y="4119553"/>
            <a:ext cx="285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Loss 70%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DB67C00-0C72-4152-A344-C0412160AFED}"/>
              </a:ext>
            </a:extLst>
          </p:cNvPr>
          <p:cNvSpPr txBox="1"/>
          <p:nvPr/>
        </p:nvSpPr>
        <p:spPr>
          <a:xfrm>
            <a:off x="6059012" y="2954490"/>
            <a:ext cx="292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Loss 12%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88A3FBB-13C9-4890-9D84-8A2C0C654907}"/>
              </a:ext>
            </a:extLst>
          </p:cNvPr>
          <p:cNvSpPr/>
          <p:nvPr/>
        </p:nvSpPr>
        <p:spPr>
          <a:xfrm>
            <a:off x="6578905" y="2336810"/>
            <a:ext cx="3676552" cy="341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060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Far less than 50/50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0FC1EFC0-A926-4003-8434-575381FF9690}"/>
              </a:ext>
            </a:extLst>
          </p:cNvPr>
          <p:cNvSpPr txBox="1">
            <a:spLocks/>
          </p:cNvSpPr>
          <p:nvPr/>
        </p:nvSpPr>
        <p:spPr>
          <a:xfrm>
            <a:off x="222710" y="2682663"/>
            <a:ext cx="4705421" cy="641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58649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Both models failed to be useful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7B073E-4284-4616-AA6A-63B95C073B69}"/>
              </a:ext>
            </a:extLst>
          </p:cNvPr>
          <p:cNvSpPr txBox="1"/>
          <p:nvPr/>
        </p:nvSpPr>
        <p:spPr>
          <a:xfrm>
            <a:off x="9544066" y="2748907"/>
            <a:ext cx="292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Accuracy 29%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1E3650-7682-4928-AD04-9E4EB98BC45B}"/>
              </a:ext>
            </a:extLst>
          </p:cNvPr>
          <p:cNvSpPr txBox="1"/>
          <p:nvPr/>
        </p:nvSpPr>
        <p:spPr>
          <a:xfrm>
            <a:off x="9609764" y="4785548"/>
            <a:ext cx="2923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Accuracy 100%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579667-C2BF-42D4-A542-B7A7FB8641CA}"/>
              </a:ext>
            </a:extLst>
          </p:cNvPr>
          <p:cNvSpPr txBox="1"/>
          <p:nvPr/>
        </p:nvSpPr>
        <p:spPr>
          <a:xfrm>
            <a:off x="9807948" y="1699313"/>
            <a:ext cx="173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Categorical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B66F6F-7FD5-490A-93DD-722C5BF26743}"/>
              </a:ext>
            </a:extLst>
          </p:cNvPr>
          <p:cNvSpPr txBox="1"/>
          <p:nvPr/>
        </p:nvSpPr>
        <p:spPr>
          <a:xfrm>
            <a:off x="9609764" y="3759883"/>
            <a:ext cx="173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Binary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3FA8AE-97D6-4EBA-AAA5-AA2582B51D77}"/>
              </a:ext>
            </a:extLst>
          </p:cNvPr>
          <p:cNvSpPr/>
          <p:nvPr/>
        </p:nvSpPr>
        <p:spPr>
          <a:xfrm>
            <a:off x="5464480" y="3537640"/>
            <a:ext cx="3676552" cy="341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3060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Not very good</a:t>
            </a:r>
          </a:p>
        </p:txBody>
      </p:sp>
    </p:spTree>
    <p:extLst>
      <p:ext uri="{BB962C8B-B14F-4D97-AF65-F5344CB8AC3E}">
        <p14:creationId xmlns:p14="http://schemas.microsoft.com/office/powerpoint/2010/main" val="6466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DC2B448-6BDD-4A23-9B3F-76F8C51699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F634B6-0E6D-4A47-BA9C-66044A73BFA5}"/>
              </a:ext>
            </a:extLst>
          </p:cNvPr>
          <p:cNvSpPr/>
          <p:nvPr/>
        </p:nvSpPr>
        <p:spPr>
          <a:xfrm>
            <a:off x="996855" y="4490935"/>
            <a:ext cx="1342781" cy="1342781"/>
          </a:xfrm>
          <a:prstGeom prst="ellipse">
            <a:avLst/>
          </a:prstGeom>
          <a:solidFill>
            <a:srgbClr val="30608B"/>
          </a:solidFill>
          <a:ln>
            <a:solidFill>
              <a:srgbClr val="306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EB81584-4ECA-4B14-BB4F-D4C705931D49}"/>
              </a:ext>
            </a:extLst>
          </p:cNvPr>
          <p:cNvSpPr/>
          <p:nvPr/>
        </p:nvSpPr>
        <p:spPr>
          <a:xfrm>
            <a:off x="842865" y="1700039"/>
            <a:ext cx="2962173" cy="4276796"/>
          </a:xfrm>
          <a:custGeom>
            <a:avLst/>
            <a:gdLst>
              <a:gd name="connsiteX0" fmla="*/ 865180 w 3029770"/>
              <a:gd name="connsiteY0" fmla="*/ 2822500 h 4374392"/>
              <a:gd name="connsiteX1" fmla="*/ 178468 w 3029770"/>
              <a:gd name="connsiteY1" fmla="*/ 3509212 h 4374392"/>
              <a:gd name="connsiteX2" fmla="*/ 865180 w 3029770"/>
              <a:gd name="connsiteY2" fmla="*/ 4195924 h 4374392"/>
              <a:gd name="connsiteX3" fmla="*/ 1551892 w 3029770"/>
              <a:gd name="connsiteY3" fmla="*/ 3509212 h 4374392"/>
              <a:gd name="connsiteX4" fmla="*/ 865180 w 3029770"/>
              <a:gd name="connsiteY4" fmla="*/ 2822500 h 4374392"/>
              <a:gd name="connsiteX5" fmla="*/ 504972 w 3029770"/>
              <a:gd name="connsiteY5" fmla="*/ 0 h 4374392"/>
              <a:gd name="connsiteX6" fmla="*/ 2524798 w 3029770"/>
              <a:gd name="connsiteY6" fmla="*/ 0 h 4374392"/>
              <a:gd name="connsiteX7" fmla="*/ 3029770 w 3029770"/>
              <a:gd name="connsiteY7" fmla="*/ 504972 h 4374392"/>
              <a:gd name="connsiteX8" fmla="*/ 3029770 w 3029770"/>
              <a:gd name="connsiteY8" fmla="*/ 2764702 h 4374392"/>
              <a:gd name="connsiteX9" fmla="*/ 2524798 w 3029770"/>
              <a:gd name="connsiteY9" fmla="*/ 3269674 h 4374392"/>
              <a:gd name="connsiteX10" fmla="*/ 1696025 w 3029770"/>
              <a:gd name="connsiteY10" fmla="*/ 3269674 h 4374392"/>
              <a:gd name="connsiteX11" fmla="*/ 1712783 w 3029770"/>
              <a:gd name="connsiteY11" fmla="*/ 3334848 h 4374392"/>
              <a:gd name="connsiteX12" fmla="*/ 1730360 w 3029770"/>
              <a:gd name="connsiteY12" fmla="*/ 3509212 h 4374392"/>
              <a:gd name="connsiteX13" fmla="*/ 865180 w 3029770"/>
              <a:gd name="connsiteY13" fmla="*/ 4374392 h 4374392"/>
              <a:gd name="connsiteX14" fmla="*/ 0 w 3029770"/>
              <a:gd name="connsiteY14" fmla="*/ 3509212 h 4374392"/>
              <a:gd name="connsiteX15" fmla="*/ 67990 w 3029770"/>
              <a:gd name="connsiteY15" fmla="*/ 3172445 h 4374392"/>
              <a:gd name="connsiteX16" fmla="*/ 116291 w 3029770"/>
              <a:gd name="connsiteY16" fmla="*/ 3083457 h 4374392"/>
              <a:gd name="connsiteX17" fmla="*/ 86241 w 3029770"/>
              <a:gd name="connsiteY17" fmla="*/ 3047037 h 4374392"/>
              <a:gd name="connsiteX18" fmla="*/ 0 w 3029770"/>
              <a:gd name="connsiteY18" fmla="*/ 2764702 h 4374392"/>
              <a:gd name="connsiteX19" fmla="*/ 0 w 3029770"/>
              <a:gd name="connsiteY19" fmla="*/ 504972 h 4374392"/>
              <a:gd name="connsiteX20" fmla="*/ 504972 w 3029770"/>
              <a:gd name="connsiteY20" fmla="*/ 0 h 437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9770" h="4374392">
                <a:moveTo>
                  <a:pt x="865180" y="2822500"/>
                </a:moveTo>
                <a:cubicBezTo>
                  <a:pt x="485919" y="2822500"/>
                  <a:pt x="178468" y="3129951"/>
                  <a:pt x="178468" y="3509212"/>
                </a:cubicBezTo>
                <a:cubicBezTo>
                  <a:pt x="178468" y="3888473"/>
                  <a:pt x="485919" y="4195924"/>
                  <a:pt x="865180" y="4195924"/>
                </a:cubicBezTo>
                <a:cubicBezTo>
                  <a:pt x="1244441" y="4195924"/>
                  <a:pt x="1551892" y="3888473"/>
                  <a:pt x="1551892" y="3509212"/>
                </a:cubicBezTo>
                <a:cubicBezTo>
                  <a:pt x="1551892" y="3129951"/>
                  <a:pt x="1244441" y="2822500"/>
                  <a:pt x="865180" y="2822500"/>
                </a:cubicBezTo>
                <a:close/>
                <a:moveTo>
                  <a:pt x="504972" y="0"/>
                </a:moveTo>
                <a:lnTo>
                  <a:pt x="2524798" y="0"/>
                </a:lnTo>
                <a:cubicBezTo>
                  <a:pt x="2803686" y="0"/>
                  <a:pt x="3029770" y="226084"/>
                  <a:pt x="3029770" y="504972"/>
                </a:cubicBezTo>
                <a:lnTo>
                  <a:pt x="3029770" y="2764702"/>
                </a:lnTo>
                <a:cubicBezTo>
                  <a:pt x="3029770" y="3043590"/>
                  <a:pt x="2803686" y="3269674"/>
                  <a:pt x="2524798" y="3269674"/>
                </a:cubicBezTo>
                <a:lnTo>
                  <a:pt x="1696025" y="3269674"/>
                </a:lnTo>
                <a:lnTo>
                  <a:pt x="1712783" y="3334848"/>
                </a:lnTo>
                <a:cubicBezTo>
                  <a:pt x="1724308" y="3391169"/>
                  <a:pt x="1730360" y="3449484"/>
                  <a:pt x="1730360" y="3509212"/>
                </a:cubicBezTo>
                <a:cubicBezTo>
                  <a:pt x="1730360" y="3987038"/>
                  <a:pt x="1343006" y="4374392"/>
                  <a:pt x="865180" y="4374392"/>
                </a:cubicBezTo>
                <a:cubicBezTo>
                  <a:pt x="387354" y="4374392"/>
                  <a:pt x="0" y="3987038"/>
                  <a:pt x="0" y="3509212"/>
                </a:cubicBezTo>
                <a:cubicBezTo>
                  <a:pt x="0" y="3389756"/>
                  <a:pt x="24210" y="3275954"/>
                  <a:pt x="67990" y="3172445"/>
                </a:cubicBezTo>
                <a:lnTo>
                  <a:pt x="116291" y="3083457"/>
                </a:lnTo>
                <a:lnTo>
                  <a:pt x="86241" y="3047037"/>
                </a:lnTo>
                <a:cubicBezTo>
                  <a:pt x="31793" y="2966443"/>
                  <a:pt x="0" y="2869285"/>
                  <a:pt x="0" y="2764702"/>
                </a:cubicBezTo>
                <a:lnTo>
                  <a:pt x="0" y="504972"/>
                </a:lnTo>
                <a:cubicBezTo>
                  <a:pt x="0" y="226084"/>
                  <a:pt x="226084" y="0"/>
                  <a:pt x="504972" y="0"/>
                </a:cubicBezTo>
                <a:close/>
              </a:path>
            </a:pathLst>
          </a:custGeom>
          <a:gradFill flip="none" rotWithShape="1">
            <a:gsLst>
              <a:gs pos="54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50800" dist="203200" dir="82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1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E12D9-66EB-4D1E-B70F-5DB482B49F45}"/>
              </a:ext>
            </a:extLst>
          </p:cNvPr>
          <p:cNvSpPr txBox="1"/>
          <p:nvPr/>
        </p:nvSpPr>
        <p:spPr>
          <a:xfrm>
            <a:off x="1292657" y="4499983"/>
            <a:ext cx="483011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65BFC6-F9A8-4DEB-815D-72AEFA62585F}"/>
              </a:ext>
            </a:extLst>
          </p:cNvPr>
          <p:cNvSpPr/>
          <p:nvPr/>
        </p:nvSpPr>
        <p:spPr>
          <a:xfrm>
            <a:off x="4768903" y="4490935"/>
            <a:ext cx="1342781" cy="1342781"/>
          </a:xfrm>
          <a:prstGeom prst="ellipse">
            <a:avLst/>
          </a:prstGeom>
          <a:solidFill>
            <a:srgbClr val="306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B5A8916-DF7B-4113-BC5E-7E5D0ECA58BA}"/>
              </a:ext>
            </a:extLst>
          </p:cNvPr>
          <p:cNvSpPr/>
          <p:nvPr/>
        </p:nvSpPr>
        <p:spPr>
          <a:xfrm>
            <a:off x="4614913" y="1700039"/>
            <a:ext cx="2962173" cy="4276796"/>
          </a:xfrm>
          <a:custGeom>
            <a:avLst/>
            <a:gdLst>
              <a:gd name="connsiteX0" fmla="*/ 865180 w 3029770"/>
              <a:gd name="connsiteY0" fmla="*/ 2822500 h 4374392"/>
              <a:gd name="connsiteX1" fmla="*/ 178468 w 3029770"/>
              <a:gd name="connsiteY1" fmla="*/ 3509212 h 4374392"/>
              <a:gd name="connsiteX2" fmla="*/ 865180 w 3029770"/>
              <a:gd name="connsiteY2" fmla="*/ 4195924 h 4374392"/>
              <a:gd name="connsiteX3" fmla="*/ 1551892 w 3029770"/>
              <a:gd name="connsiteY3" fmla="*/ 3509212 h 4374392"/>
              <a:gd name="connsiteX4" fmla="*/ 865180 w 3029770"/>
              <a:gd name="connsiteY4" fmla="*/ 2822500 h 4374392"/>
              <a:gd name="connsiteX5" fmla="*/ 504972 w 3029770"/>
              <a:gd name="connsiteY5" fmla="*/ 0 h 4374392"/>
              <a:gd name="connsiteX6" fmla="*/ 2524798 w 3029770"/>
              <a:gd name="connsiteY6" fmla="*/ 0 h 4374392"/>
              <a:gd name="connsiteX7" fmla="*/ 3029770 w 3029770"/>
              <a:gd name="connsiteY7" fmla="*/ 504972 h 4374392"/>
              <a:gd name="connsiteX8" fmla="*/ 3029770 w 3029770"/>
              <a:gd name="connsiteY8" fmla="*/ 2764702 h 4374392"/>
              <a:gd name="connsiteX9" fmla="*/ 2524798 w 3029770"/>
              <a:gd name="connsiteY9" fmla="*/ 3269674 h 4374392"/>
              <a:gd name="connsiteX10" fmla="*/ 1696025 w 3029770"/>
              <a:gd name="connsiteY10" fmla="*/ 3269674 h 4374392"/>
              <a:gd name="connsiteX11" fmla="*/ 1712783 w 3029770"/>
              <a:gd name="connsiteY11" fmla="*/ 3334848 h 4374392"/>
              <a:gd name="connsiteX12" fmla="*/ 1730360 w 3029770"/>
              <a:gd name="connsiteY12" fmla="*/ 3509212 h 4374392"/>
              <a:gd name="connsiteX13" fmla="*/ 865180 w 3029770"/>
              <a:gd name="connsiteY13" fmla="*/ 4374392 h 4374392"/>
              <a:gd name="connsiteX14" fmla="*/ 0 w 3029770"/>
              <a:gd name="connsiteY14" fmla="*/ 3509212 h 4374392"/>
              <a:gd name="connsiteX15" fmla="*/ 67990 w 3029770"/>
              <a:gd name="connsiteY15" fmla="*/ 3172445 h 4374392"/>
              <a:gd name="connsiteX16" fmla="*/ 116291 w 3029770"/>
              <a:gd name="connsiteY16" fmla="*/ 3083457 h 4374392"/>
              <a:gd name="connsiteX17" fmla="*/ 86241 w 3029770"/>
              <a:gd name="connsiteY17" fmla="*/ 3047037 h 4374392"/>
              <a:gd name="connsiteX18" fmla="*/ 0 w 3029770"/>
              <a:gd name="connsiteY18" fmla="*/ 2764702 h 4374392"/>
              <a:gd name="connsiteX19" fmla="*/ 0 w 3029770"/>
              <a:gd name="connsiteY19" fmla="*/ 504972 h 4374392"/>
              <a:gd name="connsiteX20" fmla="*/ 504972 w 3029770"/>
              <a:gd name="connsiteY20" fmla="*/ 0 h 437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9770" h="4374392">
                <a:moveTo>
                  <a:pt x="865180" y="2822500"/>
                </a:moveTo>
                <a:cubicBezTo>
                  <a:pt x="485919" y="2822500"/>
                  <a:pt x="178468" y="3129951"/>
                  <a:pt x="178468" y="3509212"/>
                </a:cubicBezTo>
                <a:cubicBezTo>
                  <a:pt x="178468" y="3888473"/>
                  <a:pt x="485919" y="4195924"/>
                  <a:pt x="865180" y="4195924"/>
                </a:cubicBezTo>
                <a:cubicBezTo>
                  <a:pt x="1244441" y="4195924"/>
                  <a:pt x="1551892" y="3888473"/>
                  <a:pt x="1551892" y="3509212"/>
                </a:cubicBezTo>
                <a:cubicBezTo>
                  <a:pt x="1551892" y="3129951"/>
                  <a:pt x="1244441" y="2822500"/>
                  <a:pt x="865180" y="2822500"/>
                </a:cubicBezTo>
                <a:close/>
                <a:moveTo>
                  <a:pt x="504972" y="0"/>
                </a:moveTo>
                <a:lnTo>
                  <a:pt x="2524798" y="0"/>
                </a:lnTo>
                <a:cubicBezTo>
                  <a:pt x="2803686" y="0"/>
                  <a:pt x="3029770" y="226084"/>
                  <a:pt x="3029770" y="504972"/>
                </a:cubicBezTo>
                <a:lnTo>
                  <a:pt x="3029770" y="2764702"/>
                </a:lnTo>
                <a:cubicBezTo>
                  <a:pt x="3029770" y="3043590"/>
                  <a:pt x="2803686" y="3269674"/>
                  <a:pt x="2524798" y="3269674"/>
                </a:cubicBezTo>
                <a:lnTo>
                  <a:pt x="1696025" y="3269674"/>
                </a:lnTo>
                <a:lnTo>
                  <a:pt x="1712783" y="3334848"/>
                </a:lnTo>
                <a:cubicBezTo>
                  <a:pt x="1724308" y="3391169"/>
                  <a:pt x="1730360" y="3449484"/>
                  <a:pt x="1730360" y="3509212"/>
                </a:cubicBezTo>
                <a:cubicBezTo>
                  <a:pt x="1730360" y="3987038"/>
                  <a:pt x="1343006" y="4374392"/>
                  <a:pt x="865180" y="4374392"/>
                </a:cubicBezTo>
                <a:cubicBezTo>
                  <a:pt x="387354" y="4374392"/>
                  <a:pt x="0" y="3987038"/>
                  <a:pt x="0" y="3509212"/>
                </a:cubicBezTo>
                <a:cubicBezTo>
                  <a:pt x="0" y="3389756"/>
                  <a:pt x="24210" y="3275954"/>
                  <a:pt x="67990" y="3172445"/>
                </a:cubicBezTo>
                <a:lnTo>
                  <a:pt x="116291" y="3083457"/>
                </a:lnTo>
                <a:lnTo>
                  <a:pt x="86241" y="3047037"/>
                </a:lnTo>
                <a:cubicBezTo>
                  <a:pt x="31793" y="2966443"/>
                  <a:pt x="0" y="2869285"/>
                  <a:pt x="0" y="2764702"/>
                </a:cubicBezTo>
                <a:lnTo>
                  <a:pt x="0" y="504972"/>
                </a:lnTo>
                <a:cubicBezTo>
                  <a:pt x="0" y="226084"/>
                  <a:pt x="226084" y="0"/>
                  <a:pt x="504972" y="0"/>
                </a:cubicBezTo>
                <a:close/>
              </a:path>
            </a:pathLst>
          </a:custGeom>
          <a:gradFill flip="none" rotWithShape="1">
            <a:gsLst>
              <a:gs pos="54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50800" dist="203200" dir="82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196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240D73-29F7-48DD-B7D8-78E6EE72F322}"/>
              </a:ext>
            </a:extLst>
          </p:cNvPr>
          <p:cNvSpPr/>
          <p:nvPr/>
        </p:nvSpPr>
        <p:spPr>
          <a:xfrm>
            <a:off x="8429602" y="4444003"/>
            <a:ext cx="1342781" cy="1342781"/>
          </a:xfrm>
          <a:prstGeom prst="ellipse">
            <a:avLst/>
          </a:prstGeom>
          <a:solidFill>
            <a:srgbClr val="30608B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6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29A8CC4-4BB7-4706-B027-1BAD5A37C56F}"/>
              </a:ext>
            </a:extLst>
          </p:cNvPr>
          <p:cNvSpPr/>
          <p:nvPr/>
        </p:nvSpPr>
        <p:spPr>
          <a:xfrm>
            <a:off x="8290304" y="1660313"/>
            <a:ext cx="2962173" cy="4276796"/>
          </a:xfrm>
          <a:custGeom>
            <a:avLst/>
            <a:gdLst>
              <a:gd name="connsiteX0" fmla="*/ 865180 w 3029770"/>
              <a:gd name="connsiteY0" fmla="*/ 2822500 h 4374392"/>
              <a:gd name="connsiteX1" fmla="*/ 178468 w 3029770"/>
              <a:gd name="connsiteY1" fmla="*/ 3509212 h 4374392"/>
              <a:gd name="connsiteX2" fmla="*/ 865180 w 3029770"/>
              <a:gd name="connsiteY2" fmla="*/ 4195924 h 4374392"/>
              <a:gd name="connsiteX3" fmla="*/ 1551892 w 3029770"/>
              <a:gd name="connsiteY3" fmla="*/ 3509212 h 4374392"/>
              <a:gd name="connsiteX4" fmla="*/ 865180 w 3029770"/>
              <a:gd name="connsiteY4" fmla="*/ 2822500 h 4374392"/>
              <a:gd name="connsiteX5" fmla="*/ 504972 w 3029770"/>
              <a:gd name="connsiteY5" fmla="*/ 0 h 4374392"/>
              <a:gd name="connsiteX6" fmla="*/ 2524798 w 3029770"/>
              <a:gd name="connsiteY6" fmla="*/ 0 h 4374392"/>
              <a:gd name="connsiteX7" fmla="*/ 3029770 w 3029770"/>
              <a:gd name="connsiteY7" fmla="*/ 504972 h 4374392"/>
              <a:gd name="connsiteX8" fmla="*/ 3029770 w 3029770"/>
              <a:gd name="connsiteY8" fmla="*/ 2764702 h 4374392"/>
              <a:gd name="connsiteX9" fmla="*/ 2524798 w 3029770"/>
              <a:gd name="connsiteY9" fmla="*/ 3269674 h 4374392"/>
              <a:gd name="connsiteX10" fmla="*/ 1696025 w 3029770"/>
              <a:gd name="connsiteY10" fmla="*/ 3269674 h 4374392"/>
              <a:gd name="connsiteX11" fmla="*/ 1712783 w 3029770"/>
              <a:gd name="connsiteY11" fmla="*/ 3334848 h 4374392"/>
              <a:gd name="connsiteX12" fmla="*/ 1730360 w 3029770"/>
              <a:gd name="connsiteY12" fmla="*/ 3509212 h 4374392"/>
              <a:gd name="connsiteX13" fmla="*/ 865180 w 3029770"/>
              <a:gd name="connsiteY13" fmla="*/ 4374392 h 4374392"/>
              <a:gd name="connsiteX14" fmla="*/ 0 w 3029770"/>
              <a:gd name="connsiteY14" fmla="*/ 3509212 h 4374392"/>
              <a:gd name="connsiteX15" fmla="*/ 67990 w 3029770"/>
              <a:gd name="connsiteY15" fmla="*/ 3172445 h 4374392"/>
              <a:gd name="connsiteX16" fmla="*/ 116291 w 3029770"/>
              <a:gd name="connsiteY16" fmla="*/ 3083457 h 4374392"/>
              <a:gd name="connsiteX17" fmla="*/ 86241 w 3029770"/>
              <a:gd name="connsiteY17" fmla="*/ 3047037 h 4374392"/>
              <a:gd name="connsiteX18" fmla="*/ 0 w 3029770"/>
              <a:gd name="connsiteY18" fmla="*/ 2764702 h 4374392"/>
              <a:gd name="connsiteX19" fmla="*/ 0 w 3029770"/>
              <a:gd name="connsiteY19" fmla="*/ 504972 h 4374392"/>
              <a:gd name="connsiteX20" fmla="*/ 504972 w 3029770"/>
              <a:gd name="connsiteY20" fmla="*/ 0 h 437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29770" h="4374392">
                <a:moveTo>
                  <a:pt x="865180" y="2822500"/>
                </a:moveTo>
                <a:cubicBezTo>
                  <a:pt x="485919" y="2822500"/>
                  <a:pt x="178468" y="3129951"/>
                  <a:pt x="178468" y="3509212"/>
                </a:cubicBezTo>
                <a:cubicBezTo>
                  <a:pt x="178468" y="3888473"/>
                  <a:pt x="485919" y="4195924"/>
                  <a:pt x="865180" y="4195924"/>
                </a:cubicBezTo>
                <a:cubicBezTo>
                  <a:pt x="1244441" y="4195924"/>
                  <a:pt x="1551892" y="3888473"/>
                  <a:pt x="1551892" y="3509212"/>
                </a:cubicBezTo>
                <a:cubicBezTo>
                  <a:pt x="1551892" y="3129951"/>
                  <a:pt x="1244441" y="2822500"/>
                  <a:pt x="865180" y="2822500"/>
                </a:cubicBezTo>
                <a:close/>
                <a:moveTo>
                  <a:pt x="504972" y="0"/>
                </a:moveTo>
                <a:lnTo>
                  <a:pt x="2524798" y="0"/>
                </a:lnTo>
                <a:cubicBezTo>
                  <a:pt x="2803686" y="0"/>
                  <a:pt x="3029770" y="226084"/>
                  <a:pt x="3029770" y="504972"/>
                </a:cubicBezTo>
                <a:lnTo>
                  <a:pt x="3029770" y="2764702"/>
                </a:lnTo>
                <a:cubicBezTo>
                  <a:pt x="3029770" y="3043590"/>
                  <a:pt x="2803686" y="3269674"/>
                  <a:pt x="2524798" y="3269674"/>
                </a:cubicBezTo>
                <a:lnTo>
                  <a:pt x="1696025" y="3269674"/>
                </a:lnTo>
                <a:lnTo>
                  <a:pt x="1712783" y="3334848"/>
                </a:lnTo>
                <a:cubicBezTo>
                  <a:pt x="1724308" y="3391169"/>
                  <a:pt x="1730360" y="3449484"/>
                  <a:pt x="1730360" y="3509212"/>
                </a:cubicBezTo>
                <a:cubicBezTo>
                  <a:pt x="1730360" y="3987038"/>
                  <a:pt x="1343006" y="4374392"/>
                  <a:pt x="865180" y="4374392"/>
                </a:cubicBezTo>
                <a:cubicBezTo>
                  <a:pt x="387354" y="4374392"/>
                  <a:pt x="0" y="3987038"/>
                  <a:pt x="0" y="3509212"/>
                </a:cubicBezTo>
                <a:cubicBezTo>
                  <a:pt x="0" y="3389756"/>
                  <a:pt x="24210" y="3275954"/>
                  <a:pt x="67990" y="3172445"/>
                </a:cubicBezTo>
                <a:lnTo>
                  <a:pt x="116291" y="3083457"/>
                </a:lnTo>
                <a:lnTo>
                  <a:pt x="86241" y="3047037"/>
                </a:lnTo>
                <a:cubicBezTo>
                  <a:pt x="31793" y="2966443"/>
                  <a:pt x="0" y="2869285"/>
                  <a:pt x="0" y="2764702"/>
                </a:cubicBezTo>
                <a:lnTo>
                  <a:pt x="0" y="504972"/>
                </a:lnTo>
                <a:cubicBezTo>
                  <a:pt x="0" y="226084"/>
                  <a:pt x="226084" y="0"/>
                  <a:pt x="504972" y="0"/>
                </a:cubicBezTo>
                <a:close/>
              </a:path>
            </a:pathLst>
          </a:custGeom>
          <a:gradFill flip="none" rotWithShape="1">
            <a:gsLst>
              <a:gs pos="54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>
            <a:noFill/>
          </a:ln>
          <a:effectLst>
            <a:outerShdw blurRad="50800" dist="203200" dir="828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1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9FEACC-CEB9-4907-976C-2BA9E60F0B94}"/>
              </a:ext>
            </a:extLst>
          </p:cNvPr>
          <p:cNvSpPr/>
          <p:nvPr/>
        </p:nvSpPr>
        <p:spPr>
          <a:xfrm>
            <a:off x="924830" y="2067823"/>
            <a:ext cx="282962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586496"/>
                </a:solidFill>
                <a:latin typeface="Roboto" panose="02000000000000000000" pitchFamily="2" charset="0"/>
                <a:ea typeface="Roboto" panose="02000000000000000000" pitchFamily="2" charset="0"/>
                <a:cs typeface="Lato Medium" panose="020F0502020204030203" pitchFamily="34" charset="0"/>
              </a:rPr>
              <a:t>MORE DEPARTMENTS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BEA904-5E2C-48AB-94C2-385E6FDFF988}"/>
              </a:ext>
            </a:extLst>
          </p:cNvPr>
          <p:cNvSpPr/>
          <p:nvPr/>
        </p:nvSpPr>
        <p:spPr>
          <a:xfrm>
            <a:off x="4963775" y="2067823"/>
            <a:ext cx="22958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586496"/>
                </a:solidFill>
                <a:latin typeface="Roboto" panose="02000000000000000000" pitchFamily="2" charset="0"/>
                <a:ea typeface="Roboto" panose="02000000000000000000" pitchFamily="2" charset="0"/>
                <a:cs typeface="Lato Medium" panose="020F0502020204030203" pitchFamily="34" charset="0"/>
              </a:rPr>
              <a:t>LARGER DATASET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87E75D-596C-4936-B2D9-979FFC805A64}"/>
              </a:ext>
            </a:extLst>
          </p:cNvPr>
          <p:cNvSpPr/>
          <p:nvPr/>
        </p:nvSpPr>
        <p:spPr>
          <a:xfrm>
            <a:off x="9760522" y="2067823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000" dirty="0">
              <a:solidFill>
                <a:srgbClr val="586496"/>
              </a:solidFill>
              <a:latin typeface="Roboto" panose="02000000000000000000" pitchFamily="2" charset="0"/>
              <a:ea typeface="Roboto" panose="02000000000000000000" pitchFamily="2" charset="0"/>
              <a:cs typeface="Lato Medium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44F31B-1C2E-49C8-8FE6-5CCBE440281C}"/>
              </a:ext>
            </a:extLst>
          </p:cNvPr>
          <p:cNvSpPr/>
          <p:nvPr/>
        </p:nvSpPr>
        <p:spPr>
          <a:xfrm>
            <a:off x="4791656" y="2715740"/>
            <a:ext cx="246794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586496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Never enough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6C438B-352B-4BD8-A955-A5A98A348562}"/>
              </a:ext>
            </a:extLst>
          </p:cNvPr>
          <p:cNvSpPr/>
          <p:nvPr/>
        </p:nvSpPr>
        <p:spPr>
          <a:xfrm>
            <a:off x="996855" y="2740770"/>
            <a:ext cx="246794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586496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i.e., ICU, Emergency,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5F440B-5977-4DB4-BDBA-771147C4BA83}"/>
              </a:ext>
            </a:extLst>
          </p:cNvPr>
          <p:cNvSpPr txBox="1"/>
          <p:nvPr/>
        </p:nvSpPr>
        <p:spPr>
          <a:xfrm>
            <a:off x="5059439" y="4515230"/>
            <a:ext cx="483011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F30E37-E2C4-4548-BF35-F9C33937BDA2}"/>
              </a:ext>
            </a:extLst>
          </p:cNvPr>
          <p:cNvSpPr txBox="1"/>
          <p:nvPr/>
        </p:nvSpPr>
        <p:spPr>
          <a:xfrm>
            <a:off x="8832012" y="4515230"/>
            <a:ext cx="483011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D33A05-843A-4F9F-8D89-A69023950C6B}"/>
              </a:ext>
            </a:extLst>
          </p:cNvPr>
          <p:cNvSpPr txBox="1"/>
          <p:nvPr/>
        </p:nvSpPr>
        <p:spPr>
          <a:xfrm>
            <a:off x="3326218" y="294427"/>
            <a:ext cx="6338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30608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FUTURE WORK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F2326D-3BEE-4D2C-9367-67E0ADCB69A7}"/>
              </a:ext>
            </a:extLst>
          </p:cNvPr>
          <p:cNvCxnSpPr>
            <a:cxnSpLocks/>
          </p:cNvCxnSpPr>
          <p:nvPr/>
        </p:nvCxnSpPr>
        <p:spPr>
          <a:xfrm>
            <a:off x="3764038" y="923330"/>
            <a:ext cx="47880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89A0FF6-66A9-4859-9160-D85548A2124E}"/>
              </a:ext>
            </a:extLst>
          </p:cNvPr>
          <p:cNvSpPr/>
          <p:nvPr/>
        </p:nvSpPr>
        <p:spPr>
          <a:xfrm>
            <a:off x="8230298" y="2067823"/>
            <a:ext cx="3060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586496"/>
                </a:solidFill>
                <a:latin typeface="Roboto" panose="02000000000000000000" pitchFamily="2" charset="0"/>
                <a:ea typeface="Roboto" panose="02000000000000000000" pitchFamily="2" charset="0"/>
                <a:cs typeface="Lato Medium" panose="020F0502020204030203" pitchFamily="34" charset="0"/>
              </a:rPr>
              <a:t>RESOLVE DISAMBIGUITY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6CFFF5-C522-4B6A-B7EC-543EA4959112}"/>
              </a:ext>
            </a:extLst>
          </p:cNvPr>
          <p:cNvSpPr/>
          <p:nvPr/>
        </p:nvSpPr>
        <p:spPr>
          <a:xfrm>
            <a:off x="8660212" y="2681828"/>
            <a:ext cx="2467940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586496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Bed Grade, Hospital Codes, Hospital Types</a:t>
            </a:r>
          </a:p>
        </p:txBody>
      </p:sp>
    </p:spTree>
    <p:extLst>
      <p:ext uri="{BB962C8B-B14F-4D97-AF65-F5344CB8AC3E}">
        <p14:creationId xmlns:p14="http://schemas.microsoft.com/office/powerpoint/2010/main" val="2128310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3E704B79-4BED-426A-9A0C-EE637F522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38" y="2281438"/>
            <a:ext cx="5791199" cy="209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alendar dates">
            <a:extLst>
              <a:ext uri="{FF2B5EF4-FFF2-40B4-BE49-F238E27FC236}">
                <a16:creationId xmlns:a16="http://schemas.microsoft.com/office/drawing/2014/main" id="{6D190C34-6628-4670-A1CD-B71C254E3E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89" r="19089"/>
          <a:stretch/>
        </p:blipFill>
        <p:spPr/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2BECDE-4523-4F91-8344-531C70F2DA4F}"/>
              </a:ext>
            </a:extLst>
          </p:cNvPr>
          <p:cNvCxnSpPr>
            <a:cxnSpLocks/>
          </p:cNvCxnSpPr>
          <p:nvPr/>
        </p:nvCxnSpPr>
        <p:spPr>
          <a:xfrm>
            <a:off x="6471134" y="1050834"/>
            <a:ext cx="4788039" cy="0"/>
          </a:xfrm>
          <a:prstGeom prst="line">
            <a:avLst/>
          </a:prstGeom>
          <a:ln w="38100">
            <a:solidFill>
              <a:srgbClr val="58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4A25DC-2793-4B30-B0F4-FC69E46A4D9B}"/>
              </a:ext>
            </a:extLst>
          </p:cNvPr>
          <p:cNvSpPr/>
          <p:nvPr/>
        </p:nvSpPr>
        <p:spPr>
          <a:xfrm>
            <a:off x="6096000" y="1644064"/>
            <a:ext cx="5472268" cy="5958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3060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“A deep learning approach for length of stay prediction in clinical settings from medical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solidFill>
                  <a:srgbClr val="3060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records.”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solidFill>
                <a:srgbClr val="30608B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800" dirty="0">
              <a:solidFill>
                <a:srgbClr val="30608B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608B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060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Highly important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0608B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Data is fractured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608B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0608B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5483DF7-BFBE-46C5-9E38-EAB7F2A5FEAD}"/>
              </a:ext>
            </a:extLst>
          </p:cNvPr>
          <p:cNvGrpSpPr/>
          <p:nvPr/>
        </p:nvGrpSpPr>
        <p:grpSpPr>
          <a:xfrm>
            <a:off x="4409695" y="2104554"/>
            <a:ext cx="849622" cy="745374"/>
            <a:chOff x="6015037" y="-969963"/>
            <a:chExt cx="1811338" cy="1589088"/>
          </a:xfrm>
          <a:solidFill>
            <a:schemeClr val="bg1"/>
          </a:solidFill>
        </p:grpSpPr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16964138-032C-49B6-847C-0C7AF3F1E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5037" y="-969963"/>
              <a:ext cx="1811338" cy="1589088"/>
            </a:xfrm>
            <a:custGeom>
              <a:avLst/>
              <a:gdLst>
                <a:gd name="T0" fmla="*/ 994 w 2908"/>
                <a:gd name="T1" fmla="*/ 0 h 2560"/>
                <a:gd name="T2" fmla="*/ 907 w 2908"/>
                <a:gd name="T3" fmla="*/ 42 h 2560"/>
                <a:gd name="T4" fmla="*/ 1023 w 2908"/>
                <a:gd name="T5" fmla="*/ 278 h 2560"/>
                <a:gd name="T6" fmla="*/ 1070 w 2908"/>
                <a:gd name="T7" fmla="*/ 278 h 2560"/>
                <a:gd name="T8" fmla="*/ 1070 w 2908"/>
                <a:gd name="T9" fmla="*/ 751 h 2560"/>
                <a:gd name="T10" fmla="*/ 110 w 2908"/>
                <a:gd name="T11" fmla="*/ 2186 h 2560"/>
                <a:gd name="T12" fmla="*/ 346 w 2908"/>
                <a:gd name="T13" fmla="*/ 2560 h 2560"/>
                <a:gd name="T14" fmla="*/ 2562 w 2908"/>
                <a:gd name="T15" fmla="*/ 2560 h 2560"/>
                <a:gd name="T16" fmla="*/ 2798 w 2908"/>
                <a:gd name="T17" fmla="*/ 2186 h 2560"/>
                <a:gd name="T18" fmla="*/ 1838 w 2908"/>
                <a:gd name="T19" fmla="*/ 751 h 2560"/>
                <a:gd name="T20" fmla="*/ 1838 w 2908"/>
                <a:gd name="T21" fmla="*/ 278 h 2560"/>
                <a:gd name="T22" fmla="*/ 1885 w 2908"/>
                <a:gd name="T23" fmla="*/ 278 h 2560"/>
                <a:gd name="T24" fmla="*/ 2001 w 2908"/>
                <a:gd name="T25" fmla="*/ 42 h 2560"/>
                <a:gd name="T26" fmla="*/ 1914 w 2908"/>
                <a:gd name="T27" fmla="*/ 0 h 2560"/>
                <a:gd name="T28" fmla="*/ 994 w 2908"/>
                <a:gd name="T29" fmla="*/ 0 h 2560"/>
                <a:gd name="T30" fmla="*/ 578 w 2908"/>
                <a:gd name="T31" fmla="*/ 2393 h 2560"/>
                <a:gd name="T32" fmla="*/ 418 w 2908"/>
                <a:gd name="T33" fmla="*/ 2147 h 2560"/>
                <a:gd name="T34" fmla="*/ 1198 w 2908"/>
                <a:gd name="T35" fmla="*/ 1024 h 2560"/>
                <a:gd name="T36" fmla="*/ 1710 w 2908"/>
                <a:gd name="T37" fmla="*/ 1024 h 2560"/>
                <a:gd name="T38" fmla="*/ 2490 w 2908"/>
                <a:gd name="T39" fmla="*/ 2147 h 2560"/>
                <a:gd name="T40" fmla="*/ 2330 w 2908"/>
                <a:gd name="T41" fmla="*/ 2393 h 2560"/>
                <a:gd name="T42" fmla="*/ 578 w 2908"/>
                <a:gd name="T43" fmla="*/ 2393 h 2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08" h="2560">
                  <a:moveTo>
                    <a:pt x="994" y="0"/>
                  </a:moveTo>
                  <a:cubicBezTo>
                    <a:pt x="959" y="0"/>
                    <a:pt x="925" y="15"/>
                    <a:pt x="907" y="42"/>
                  </a:cubicBezTo>
                  <a:cubicBezTo>
                    <a:pt x="837" y="154"/>
                    <a:pt x="898" y="278"/>
                    <a:pt x="1023" y="278"/>
                  </a:cubicBezTo>
                  <a:cubicBezTo>
                    <a:pt x="1070" y="278"/>
                    <a:pt x="1070" y="278"/>
                    <a:pt x="1070" y="278"/>
                  </a:cubicBezTo>
                  <a:cubicBezTo>
                    <a:pt x="1070" y="751"/>
                    <a:pt x="1070" y="751"/>
                    <a:pt x="1070" y="751"/>
                  </a:cubicBezTo>
                  <a:cubicBezTo>
                    <a:pt x="110" y="2186"/>
                    <a:pt x="110" y="2186"/>
                    <a:pt x="110" y="2186"/>
                  </a:cubicBezTo>
                  <a:cubicBezTo>
                    <a:pt x="0" y="2351"/>
                    <a:pt x="132" y="2560"/>
                    <a:pt x="346" y="2560"/>
                  </a:cubicBezTo>
                  <a:cubicBezTo>
                    <a:pt x="2562" y="2560"/>
                    <a:pt x="2562" y="2560"/>
                    <a:pt x="2562" y="2560"/>
                  </a:cubicBezTo>
                  <a:cubicBezTo>
                    <a:pt x="2776" y="2560"/>
                    <a:pt x="2908" y="2351"/>
                    <a:pt x="2798" y="2186"/>
                  </a:cubicBezTo>
                  <a:cubicBezTo>
                    <a:pt x="1838" y="751"/>
                    <a:pt x="1838" y="751"/>
                    <a:pt x="1838" y="751"/>
                  </a:cubicBezTo>
                  <a:cubicBezTo>
                    <a:pt x="1838" y="278"/>
                    <a:pt x="1838" y="278"/>
                    <a:pt x="1838" y="278"/>
                  </a:cubicBezTo>
                  <a:cubicBezTo>
                    <a:pt x="1885" y="278"/>
                    <a:pt x="1885" y="278"/>
                    <a:pt x="1885" y="278"/>
                  </a:cubicBezTo>
                  <a:cubicBezTo>
                    <a:pt x="2010" y="278"/>
                    <a:pt x="2071" y="154"/>
                    <a:pt x="2001" y="42"/>
                  </a:cubicBezTo>
                  <a:cubicBezTo>
                    <a:pt x="1983" y="15"/>
                    <a:pt x="1949" y="0"/>
                    <a:pt x="1914" y="0"/>
                  </a:cubicBezTo>
                  <a:lnTo>
                    <a:pt x="994" y="0"/>
                  </a:lnTo>
                  <a:close/>
                  <a:moveTo>
                    <a:pt x="578" y="2393"/>
                  </a:moveTo>
                  <a:cubicBezTo>
                    <a:pt x="432" y="2393"/>
                    <a:pt x="342" y="2255"/>
                    <a:pt x="418" y="2147"/>
                  </a:cubicBezTo>
                  <a:cubicBezTo>
                    <a:pt x="1198" y="1024"/>
                    <a:pt x="1198" y="1024"/>
                    <a:pt x="1198" y="1024"/>
                  </a:cubicBezTo>
                  <a:cubicBezTo>
                    <a:pt x="1710" y="1024"/>
                    <a:pt x="1710" y="1024"/>
                    <a:pt x="1710" y="1024"/>
                  </a:cubicBezTo>
                  <a:cubicBezTo>
                    <a:pt x="2490" y="2147"/>
                    <a:pt x="2490" y="2147"/>
                    <a:pt x="2490" y="2147"/>
                  </a:cubicBezTo>
                  <a:cubicBezTo>
                    <a:pt x="2566" y="2255"/>
                    <a:pt x="2476" y="2393"/>
                    <a:pt x="2330" y="2393"/>
                  </a:cubicBezTo>
                  <a:lnTo>
                    <a:pt x="578" y="23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19">
              <a:extLst>
                <a:ext uri="{FF2B5EF4-FFF2-40B4-BE49-F238E27FC236}">
                  <a16:creationId xmlns:a16="http://schemas.microsoft.com/office/drawing/2014/main" id="{56B0A0D9-23C7-4220-9A1E-5DFA7778A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9938" y="182562"/>
              <a:ext cx="200025" cy="198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F78066EB-BA57-4486-8AB8-00113884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1813" y="-55563"/>
              <a:ext cx="119063" cy="1190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4E93A20B-1E02-4AAF-B145-BA56BF0FA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788" y="103187"/>
              <a:ext cx="158750" cy="158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2">
              <a:extLst>
                <a:ext uri="{FF2B5EF4-FFF2-40B4-BE49-F238E27FC236}">
                  <a16:creationId xmlns:a16="http://schemas.microsoft.com/office/drawing/2014/main" id="{38D6B67D-7B73-4DD1-9CD7-CC9A7966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1163" y="-174625"/>
              <a:ext cx="79375" cy="793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3">
              <a:extLst>
                <a:ext uri="{FF2B5EF4-FFF2-40B4-BE49-F238E27FC236}">
                  <a16:creationId xmlns:a16="http://schemas.microsoft.com/office/drawing/2014/main" id="{FFC2DF35-8713-486A-A63A-FDC9B7037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2388" y="261937"/>
              <a:ext cx="200025" cy="198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08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DB6D245-70D2-4C92-958A-F5644A91EB11}"/>
              </a:ext>
            </a:extLst>
          </p:cNvPr>
          <p:cNvSpPr txBox="1"/>
          <p:nvPr/>
        </p:nvSpPr>
        <p:spPr>
          <a:xfrm>
            <a:off x="2557555" y="5608"/>
            <a:ext cx="7201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30608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Searching Kaggle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243615-8228-42F3-8763-453625CB025D}"/>
              </a:ext>
            </a:extLst>
          </p:cNvPr>
          <p:cNvCxnSpPr>
            <a:cxnSpLocks/>
          </p:cNvCxnSpPr>
          <p:nvPr/>
        </p:nvCxnSpPr>
        <p:spPr>
          <a:xfrm>
            <a:off x="3764038" y="923330"/>
            <a:ext cx="4788039" cy="0"/>
          </a:xfrm>
          <a:prstGeom prst="line">
            <a:avLst/>
          </a:prstGeom>
          <a:ln w="38100">
            <a:solidFill>
              <a:srgbClr val="58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C59965B-792B-4F5A-8A51-44FC27DD5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47" y="1096781"/>
            <a:ext cx="11103302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6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8D428311-8BCD-4FB1-82C9-9B0AA71728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r="7914" b="2"/>
          <a:stretch/>
        </p:blipFill>
        <p:spPr>
          <a:xfrm>
            <a:off x="1114426" y="992323"/>
            <a:ext cx="7292688" cy="50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9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Chart&#10;&#10;Description automatically generated">
            <a:extLst>
              <a:ext uri="{FF2B5EF4-FFF2-40B4-BE49-F238E27FC236}">
                <a16:creationId xmlns:a16="http://schemas.microsoft.com/office/drawing/2014/main" id="{53D692A6-410F-417A-B437-0A7E283E06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r="5270" b="1"/>
          <a:stretch/>
        </p:blipFill>
        <p:spPr>
          <a:xfrm>
            <a:off x="643467" y="838705"/>
            <a:ext cx="10905066" cy="51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5D6187B0-2C9C-45CC-BA9E-75C01E8AEC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2" r="8342"/>
          <a:stretch>
            <a:fillRect/>
          </a:stretch>
        </p:blipFill>
        <p:spPr>
          <a:xfrm>
            <a:off x="2619153" y="643466"/>
            <a:ext cx="7658321" cy="61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6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64937B1-54B1-4EE9-8DEE-57C7C3775CF1}"/>
              </a:ext>
            </a:extLst>
          </p:cNvPr>
          <p:cNvGrpSpPr/>
          <p:nvPr/>
        </p:nvGrpSpPr>
        <p:grpSpPr>
          <a:xfrm>
            <a:off x="4248728" y="1831716"/>
            <a:ext cx="3542144" cy="3887296"/>
            <a:chOff x="3911601" y="1384301"/>
            <a:chExt cx="4219575" cy="4630737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B47148F-189D-4A47-82FC-1E6901A24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813" y="1384301"/>
              <a:ext cx="2693988" cy="2032000"/>
            </a:xfrm>
            <a:custGeom>
              <a:avLst/>
              <a:gdLst>
                <a:gd name="T0" fmla="*/ 1172 w 1532"/>
                <a:gd name="T1" fmla="*/ 122 h 1161"/>
                <a:gd name="T2" fmla="*/ 916 w 1532"/>
                <a:gd name="T3" fmla="*/ 150 h 1161"/>
                <a:gd name="T4" fmla="*/ 627 w 1532"/>
                <a:gd name="T5" fmla="*/ 253 h 1161"/>
                <a:gd name="T6" fmla="*/ 543 w 1532"/>
                <a:gd name="T7" fmla="*/ 170 h 1161"/>
                <a:gd name="T8" fmla="*/ 602 w 1532"/>
                <a:gd name="T9" fmla="*/ 111 h 1161"/>
                <a:gd name="T10" fmla="*/ 556 w 1532"/>
                <a:gd name="T11" fmla="*/ 0 h 1161"/>
                <a:gd name="T12" fmla="*/ 99 w 1532"/>
                <a:gd name="T13" fmla="*/ 0 h 1161"/>
                <a:gd name="T14" fmla="*/ 34 w 1532"/>
                <a:gd name="T15" fmla="*/ 65 h 1161"/>
                <a:gd name="T16" fmla="*/ 34 w 1532"/>
                <a:gd name="T17" fmla="*/ 523 h 1161"/>
                <a:gd name="T18" fmla="*/ 145 w 1532"/>
                <a:gd name="T19" fmla="*/ 568 h 1161"/>
                <a:gd name="T20" fmla="*/ 204 w 1532"/>
                <a:gd name="T21" fmla="*/ 509 h 1161"/>
                <a:gd name="T22" fmla="*/ 250 w 1532"/>
                <a:gd name="T23" fmla="*/ 555 h 1161"/>
                <a:gd name="T24" fmla="*/ 0 w 1532"/>
                <a:gd name="T25" fmla="*/ 1066 h 1161"/>
                <a:gd name="T26" fmla="*/ 332 w 1532"/>
                <a:gd name="T27" fmla="*/ 902 h 1161"/>
                <a:gd name="T28" fmla="*/ 720 w 1532"/>
                <a:gd name="T29" fmla="*/ 1161 h 1161"/>
                <a:gd name="T30" fmla="*/ 1011 w 1532"/>
                <a:gd name="T31" fmla="*/ 870 h 1161"/>
                <a:gd name="T32" fmla="*/ 1172 w 1532"/>
                <a:gd name="T33" fmla="*/ 842 h 1161"/>
                <a:gd name="T34" fmla="*/ 1532 w 1532"/>
                <a:gd name="T35" fmla="*/ 482 h 1161"/>
                <a:gd name="T36" fmla="*/ 1172 w 1532"/>
                <a:gd name="T37" fmla="*/ 122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2" h="1161">
                  <a:moveTo>
                    <a:pt x="1172" y="122"/>
                  </a:moveTo>
                  <a:cubicBezTo>
                    <a:pt x="1084" y="122"/>
                    <a:pt x="998" y="132"/>
                    <a:pt x="916" y="150"/>
                  </a:cubicBezTo>
                  <a:cubicBezTo>
                    <a:pt x="814" y="172"/>
                    <a:pt x="717" y="207"/>
                    <a:pt x="627" y="253"/>
                  </a:cubicBezTo>
                  <a:cubicBezTo>
                    <a:pt x="543" y="170"/>
                    <a:pt x="543" y="170"/>
                    <a:pt x="543" y="170"/>
                  </a:cubicBezTo>
                  <a:cubicBezTo>
                    <a:pt x="602" y="111"/>
                    <a:pt x="602" y="111"/>
                    <a:pt x="602" y="111"/>
                  </a:cubicBezTo>
                  <a:cubicBezTo>
                    <a:pt x="643" y="70"/>
                    <a:pt x="614" y="0"/>
                    <a:pt x="556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63" y="0"/>
                    <a:pt x="34" y="29"/>
                    <a:pt x="34" y="65"/>
                  </a:cubicBezTo>
                  <a:cubicBezTo>
                    <a:pt x="34" y="523"/>
                    <a:pt x="34" y="523"/>
                    <a:pt x="34" y="523"/>
                  </a:cubicBezTo>
                  <a:cubicBezTo>
                    <a:pt x="34" y="580"/>
                    <a:pt x="104" y="609"/>
                    <a:pt x="145" y="568"/>
                  </a:cubicBezTo>
                  <a:cubicBezTo>
                    <a:pt x="204" y="509"/>
                    <a:pt x="204" y="509"/>
                    <a:pt x="204" y="509"/>
                  </a:cubicBezTo>
                  <a:cubicBezTo>
                    <a:pt x="250" y="555"/>
                    <a:pt x="250" y="555"/>
                    <a:pt x="250" y="555"/>
                  </a:cubicBezTo>
                  <a:cubicBezTo>
                    <a:pt x="129" y="700"/>
                    <a:pt x="41" y="875"/>
                    <a:pt x="0" y="1066"/>
                  </a:cubicBezTo>
                  <a:cubicBezTo>
                    <a:pt x="77" y="967"/>
                    <a:pt x="197" y="902"/>
                    <a:pt x="332" y="902"/>
                  </a:cubicBezTo>
                  <a:cubicBezTo>
                    <a:pt x="507" y="902"/>
                    <a:pt x="657" y="1009"/>
                    <a:pt x="720" y="1161"/>
                  </a:cubicBezTo>
                  <a:cubicBezTo>
                    <a:pt x="768" y="1026"/>
                    <a:pt x="875" y="919"/>
                    <a:pt x="1011" y="870"/>
                  </a:cubicBezTo>
                  <a:cubicBezTo>
                    <a:pt x="1061" y="852"/>
                    <a:pt x="1115" y="842"/>
                    <a:pt x="1172" y="842"/>
                  </a:cubicBezTo>
                  <a:cubicBezTo>
                    <a:pt x="1371" y="842"/>
                    <a:pt x="1532" y="681"/>
                    <a:pt x="1532" y="482"/>
                  </a:cubicBezTo>
                  <a:cubicBezTo>
                    <a:pt x="1532" y="284"/>
                    <a:pt x="1371" y="122"/>
                    <a:pt x="1172" y="122"/>
                  </a:cubicBezTo>
                  <a:close/>
                </a:path>
              </a:pathLst>
            </a:custGeom>
            <a:solidFill>
              <a:srgbClr val="5230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F05E620-E1C2-4A03-B3B4-8619090F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1601" y="3068638"/>
              <a:ext cx="1827213" cy="2946400"/>
            </a:xfrm>
            <a:custGeom>
              <a:avLst/>
              <a:gdLst>
                <a:gd name="T0" fmla="*/ 944 w 1039"/>
                <a:gd name="T1" fmla="*/ 1533 h 1683"/>
                <a:gd name="T2" fmla="*/ 780 w 1039"/>
                <a:gd name="T3" fmla="*/ 1200 h 1683"/>
                <a:gd name="T4" fmla="*/ 1039 w 1039"/>
                <a:gd name="T5" fmla="*/ 813 h 1683"/>
                <a:gd name="T6" fmla="*/ 748 w 1039"/>
                <a:gd name="T7" fmla="*/ 522 h 1683"/>
                <a:gd name="T8" fmla="*/ 720 w 1039"/>
                <a:gd name="T9" fmla="*/ 360 h 1683"/>
                <a:gd name="T10" fmla="*/ 360 w 1039"/>
                <a:gd name="T11" fmla="*/ 0 h 1683"/>
                <a:gd name="T12" fmla="*/ 0 w 1039"/>
                <a:gd name="T13" fmla="*/ 360 h 1683"/>
                <a:gd name="T14" fmla="*/ 28 w 1039"/>
                <a:gd name="T15" fmla="*/ 617 h 1683"/>
                <a:gd name="T16" fmla="*/ 278 w 1039"/>
                <a:gd name="T17" fmla="*/ 1128 h 1683"/>
                <a:gd name="T18" fmla="*/ 232 w 1039"/>
                <a:gd name="T19" fmla="*/ 1174 h 1683"/>
                <a:gd name="T20" fmla="*/ 173 w 1039"/>
                <a:gd name="T21" fmla="*/ 1115 h 1683"/>
                <a:gd name="T22" fmla="*/ 62 w 1039"/>
                <a:gd name="T23" fmla="*/ 1160 h 1683"/>
                <a:gd name="T24" fmla="*/ 62 w 1039"/>
                <a:gd name="T25" fmla="*/ 1618 h 1683"/>
                <a:gd name="T26" fmla="*/ 127 w 1039"/>
                <a:gd name="T27" fmla="*/ 1683 h 1683"/>
                <a:gd name="T28" fmla="*/ 584 w 1039"/>
                <a:gd name="T29" fmla="*/ 1683 h 1683"/>
                <a:gd name="T30" fmla="*/ 630 w 1039"/>
                <a:gd name="T31" fmla="*/ 1572 h 1683"/>
                <a:gd name="T32" fmla="*/ 571 w 1039"/>
                <a:gd name="T33" fmla="*/ 1513 h 1683"/>
                <a:gd name="T34" fmla="*/ 655 w 1039"/>
                <a:gd name="T35" fmla="*/ 1430 h 1683"/>
                <a:gd name="T36" fmla="*/ 944 w 1039"/>
                <a:gd name="T37" fmla="*/ 1533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9" h="1683">
                  <a:moveTo>
                    <a:pt x="944" y="1533"/>
                  </a:moveTo>
                  <a:cubicBezTo>
                    <a:pt x="844" y="1456"/>
                    <a:pt x="780" y="1336"/>
                    <a:pt x="780" y="1200"/>
                  </a:cubicBezTo>
                  <a:cubicBezTo>
                    <a:pt x="780" y="1026"/>
                    <a:pt x="887" y="876"/>
                    <a:pt x="1039" y="813"/>
                  </a:cubicBezTo>
                  <a:cubicBezTo>
                    <a:pt x="903" y="765"/>
                    <a:pt x="796" y="657"/>
                    <a:pt x="748" y="522"/>
                  </a:cubicBezTo>
                  <a:cubicBezTo>
                    <a:pt x="730" y="471"/>
                    <a:pt x="720" y="417"/>
                    <a:pt x="720" y="360"/>
                  </a:cubicBezTo>
                  <a:cubicBezTo>
                    <a:pt x="720" y="162"/>
                    <a:pt x="559" y="0"/>
                    <a:pt x="360" y="0"/>
                  </a:cubicBezTo>
                  <a:cubicBezTo>
                    <a:pt x="161" y="0"/>
                    <a:pt x="0" y="162"/>
                    <a:pt x="0" y="360"/>
                  </a:cubicBezTo>
                  <a:cubicBezTo>
                    <a:pt x="0" y="449"/>
                    <a:pt x="10" y="534"/>
                    <a:pt x="28" y="617"/>
                  </a:cubicBezTo>
                  <a:cubicBezTo>
                    <a:pt x="69" y="808"/>
                    <a:pt x="157" y="983"/>
                    <a:pt x="278" y="1128"/>
                  </a:cubicBezTo>
                  <a:cubicBezTo>
                    <a:pt x="232" y="1174"/>
                    <a:pt x="232" y="1174"/>
                    <a:pt x="232" y="1174"/>
                  </a:cubicBezTo>
                  <a:cubicBezTo>
                    <a:pt x="173" y="1115"/>
                    <a:pt x="173" y="1115"/>
                    <a:pt x="173" y="1115"/>
                  </a:cubicBezTo>
                  <a:cubicBezTo>
                    <a:pt x="132" y="1074"/>
                    <a:pt x="62" y="1103"/>
                    <a:pt x="62" y="1160"/>
                  </a:cubicBezTo>
                  <a:cubicBezTo>
                    <a:pt x="62" y="1618"/>
                    <a:pt x="62" y="1618"/>
                    <a:pt x="62" y="1618"/>
                  </a:cubicBezTo>
                  <a:cubicBezTo>
                    <a:pt x="62" y="1654"/>
                    <a:pt x="91" y="1683"/>
                    <a:pt x="127" y="1683"/>
                  </a:cubicBezTo>
                  <a:cubicBezTo>
                    <a:pt x="584" y="1683"/>
                    <a:pt x="584" y="1683"/>
                    <a:pt x="584" y="1683"/>
                  </a:cubicBezTo>
                  <a:cubicBezTo>
                    <a:pt x="642" y="1683"/>
                    <a:pt x="671" y="1613"/>
                    <a:pt x="630" y="1572"/>
                  </a:cubicBezTo>
                  <a:cubicBezTo>
                    <a:pt x="571" y="1513"/>
                    <a:pt x="571" y="1513"/>
                    <a:pt x="571" y="1513"/>
                  </a:cubicBezTo>
                  <a:cubicBezTo>
                    <a:pt x="655" y="1430"/>
                    <a:pt x="655" y="1430"/>
                    <a:pt x="655" y="1430"/>
                  </a:cubicBezTo>
                  <a:cubicBezTo>
                    <a:pt x="745" y="1476"/>
                    <a:pt x="842" y="1511"/>
                    <a:pt x="944" y="1533"/>
                  </a:cubicBezTo>
                  <a:close/>
                </a:path>
              </a:pathLst>
            </a:custGeom>
            <a:solidFill>
              <a:srgbClr val="65ADA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BCF95C7-30A3-4348-AA1D-0413DD6B3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3963" y="1384301"/>
              <a:ext cx="1827213" cy="2944812"/>
            </a:xfrm>
            <a:custGeom>
              <a:avLst/>
              <a:gdLst>
                <a:gd name="T0" fmla="*/ 1012 w 1039"/>
                <a:gd name="T1" fmla="*/ 1066 h 1682"/>
                <a:gd name="T2" fmla="*/ 762 w 1039"/>
                <a:gd name="T3" fmla="*/ 555 h 1682"/>
                <a:gd name="T4" fmla="*/ 807 w 1039"/>
                <a:gd name="T5" fmla="*/ 509 h 1682"/>
                <a:gd name="T6" fmla="*/ 866 w 1039"/>
                <a:gd name="T7" fmla="*/ 568 h 1682"/>
                <a:gd name="T8" fmla="*/ 977 w 1039"/>
                <a:gd name="T9" fmla="*/ 523 h 1682"/>
                <a:gd name="T10" fmla="*/ 977 w 1039"/>
                <a:gd name="T11" fmla="*/ 65 h 1682"/>
                <a:gd name="T12" fmla="*/ 912 w 1039"/>
                <a:gd name="T13" fmla="*/ 0 h 1682"/>
                <a:gd name="T14" fmla="*/ 455 w 1039"/>
                <a:gd name="T15" fmla="*/ 0 h 1682"/>
                <a:gd name="T16" fmla="*/ 409 w 1039"/>
                <a:gd name="T17" fmla="*/ 111 h 1682"/>
                <a:gd name="T18" fmla="*/ 468 w 1039"/>
                <a:gd name="T19" fmla="*/ 170 h 1682"/>
                <a:gd name="T20" fmla="*/ 385 w 1039"/>
                <a:gd name="T21" fmla="*/ 253 h 1682"/>
                <a:gd name="T22" fmla="*/ 96 w 1039"/>
                <a:gd name="T23" fmla="*/ 150 h 1682"/>
                <a:gd name="T24" fmla="*/ 259 w 1039"/>
                <a:gd name="T25" fmla="*/ 482 h 1682"/>
                <a:gd name="T26" fmla="*/ 0 w 1039"/>
                <a:gd name="T27" fmla="*/ 870 h 1682"/>
                <a:gd name="T28" fmla="*/ 291 w 1039"/>
                <a:gd name="T29" fmla="*/ 1161 h 1682"/>
                <a:gd name="T30" fmla="*/ 319 w 1039"/>
                <a:gd name="T31" fmla="*/ 1322 h 1682"/>
                <a:gd name="T32" fmla="*/ 679 w 1039"/>
                <a:gd name="T33" fmla="*/ 1682 h 1682"/>
                <a:gd name="T34" fmla="*/ 1039 w 1039"/>
                <a:gd name="T35" fmla="*/ 1322 h 1682"/>
                <a:gd name="T36" fmla="*/ 1012 w 1039"/>
                <a:gd name="T37" fmla="*/ 1066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9" h="1682">
                  <a:moveTo>
                    <a:pt x="1012" y="1066"/>
                  </a:moveTo>
                  <a:cubicBezTo>
                    <a:pt x="970" y="875"/>
                    <a:pt x="883" y="700"/>
                    <a:pt x="762" y="555"/>
                  </a:cubicBezTo>
                  <a:cubicBezTo>
                    <a:pt x="807" y="509"/>
                    <a:pt x="807" y="509"/>
                    <a:pt x="807" y="509"/>
                  </a:cubicBezTo>
                  <a:cubicBezTo>
                    <a:pt x="866" y="568"/>
                    <a:pt x="866" y="568"/>
                    <a:pt x="866" y="568"/>
                  </a:cubicBezTo>
                  <a:cubicBezTo>
                    <a:pt x="907" y="609"/>
                    <a:pt x="977" y="580"/>
                    <a:pt x="977" y="523"/>
                  </a:cubicBezTo>
                  <a:cubicBezTo>
                    <a:pt x="977" y="65"/>
                    <a:pt x="977" y="65"/>
                    <a:pt x="977" y="65"/>
                  </a:cubicBezTo>
                  <a:cubicBezTo>
                    <a:pt x="977" y="29"/>
                    <a:pt x="948" y="0"/>
                    <a:pt x="912" y="0"/>
                  </a:cubicBezTo>
                  <a:cubicBezTo>
                    <a:pt x="455" y="0"/>
                    <a:pt x="455" y="0"/>
                    <a:pt x="455" y="0"/>
                  </a:cubicBezTo>
                  <a:cubicBezTo>
                    <a:pt x="397" y="0"/>
                    <a:pt x="368" y="70"/>
                    <a:pt x="409" y="111"/>
                  </a:cubicBezTo>
                  <a:cubicBezTo>
                    <a:pt x="468" y="170"/>
                    <a:pt x="468" y="170"/>
                    <a:pt x="468" y="170"/>
                  </a:cubicBezTo>
                  <a:cubicBezTo>
                    <a:pt x="385" y="253"/>
                    <a:pt x="385" y="253"/>
                    <a:pt x="385" y="253"/>
                  </a:cubicBezTo>
                  <a:cubicBezTo>
                    <a:pt x="294" y="207"/>
                    <a:pt x="197" y="172"/>
                    <a:pt x="96" y="150"/>
                  </a:cubicBezTo>
                  <a:cubicBezTo>
                    <a:pt x="195" y="227"/>
                    <a:pt x="259" y="347"/>
                    <a:pt x="259" y="482"/>
                  </a:cubicBezTo>
                  <a:cubicBezTo>
                    <a:pt x="259" y="657"/>
                    <a:pt x="152" y="807"/>
                    <a:pt x="0" y="870"/>
                  </a:cubicBezTo>
                  <a:cubicBezTo>
                    <a:pt x="136" y="919"/>
                    <a:pt x="243" y="1026"/>
                    <a:pt x="291" y="1161"/>
                  </a:cubicBezTo>
                  <a:cubicBezTo>
                    <a:pt x="309" y="1212"/>
                    <a:pt x="319" y="1266"/>
                    <a:pt x="319" y="1322"/>
                  </a:cubicBezTo>
                  <a:cubicBezTo>
                    <a:pt x="319" y="1521"/>
                    <a:pt x="480" y="1682"/>
                    <a:pt x="679" y="1682"/>
                  </a:cubicBezTo>
                  <a:cubicBezTo>
                    <a:pt x="878" y="1682"/>
                    <a:pt x="1039" y="1521"/>
                    <a:pt x="1039" y="1322"/>
                  </a:cubicBezTo>
                  <a:cubicBezTo>
                    <a:pt x="1039" y="1234"/>
                    <a:pt x="1030" y="1149"/>
                    <a:pt x="1012" y="1066"/>
                  </a:cubicBezTo>
                  <a:close/>
                </a:path>
              </a:pathLst>
            </a:custGeom>
            <a:solidFill>
              <a:srgbClr val="554C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540003B-8624-4FC0-B12D-0694014D1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6" y="3983038"/>
              <a:ext cx="2695575" cy="2032000"/>
            </a:xfrm>
            <a:custGeom>
              <a:avLst/>
              <a:gdLst>
                <a:gd name="T0" fmla="*/ 1387 w 1533"/>
                <a:gd name="T1" fmla="*/ 593 h 1161"/>
                <a:gd name="T2" fmla="*/ 1328 w 1533"/>
                <a:gd name="T3" fmla="*/ 652 h 1161"/>
                <a:gd name="T4" fmla="*/ 1283 w 1533"/>
                <a:gd name="T5" fmla="*/ 606 h 1161"/>
                <a:gd name="T6" fmla="*/ 1533 w 1533"/>
                <a:gd name="T7" fmla="*/ 95 h 1161"/>
                <a:gd name="T8" fmla="*/ 1200 w 1533"/>
                <a:gd name="T9" fmla="*/ 258 h 1161"/>
                <a:gd name="T10" fmla="*/ 812 w 1533"/>
                <a:gd name="T11" fmla="*/ 0 h 1161"/>
                <a:gd name="T12" fmla="*/ 521 w 1533"/>
                <a:gd name="T13" fmla="*/ 291 h 1161"/>
                <a:gd name="T14" fmla="*/ 360 w 1533"/>
                <a:gd name="T15" fmla="*/ 318 h 1161"/>
                <a:gd name="T16" fmla="*/ 0 w 1533"/>
                <a:gd name="T17" fmla="*/ 678 h 1161"/>
                <a:gd name="T18" fmla="*/ 360 w 1533"/>
                <a:gd name="T19" fmla="*/ 1038 h 1161"/>
                <a:gd name="T20" fmla="*/ 617 w 1533"/>
                <a:gd name="T21" fmla="*/ 1011 h 1161"/>
                <a:gd name="T22" fmla="*/ 906 w 1533"/>
                <a:gd name="T23" fmla="*/ 908 h 1161"/>
                <a:gd name="T24" fmla="*/ 989 w 1533"/>
                <a:gd name="T25" fmla="*/ 991 h 1161"/>
                <a:gd name="T26" fmla="*/ 930 w 1533"/>
                <a:gd name="T27" fmla="*/ 1050 h 1161"/>
                <a:gd name="T28" fmla="*/ 976 w 1533"/>
                <a:gd name="T29" fmla="*/ 1161 h 1161"/>
                <a:gd name="T30" fmla="*/ 1433 w 1533"/>
                <a:gd name="T31" fmla="*/ 1161 h 1161"/>
                <a:gd name="T32" fmla="*/ 1498 w 1533"/>
                <a:gd name="T33" fmla="*/ 1096 h 1161"/>
                <a:gd name="T34" fmla="*/ 1498 w 1533"/>
                <a:gd name="T35" fmla="*/ 638 h 1161"/>
                <a:gd name="T36" fmla="*/ 1387 w 1533"/>
                <a:gd name="T37" fmla="*/ 593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3" h="1161">
                  <a:moveTo>
                    <a:pt x="1387" y="593"/>
                  </a:moveTo>
                  <a:cubicBezTo>
                    <a:pt x="1328" y="652"/>
                    <a:pt x="1328" y="652"/>
                    <a:pt x="1328" y="652"/>
                  </a:cubicBezTo>
                  <a:cubicBezTo>
                    <a:pt x="1283" y="606"/>
                    <a:pt x="1283" y="606"/>
                    <a:pt x="1283" y="606"/>
                  </a:cubicBezTo>
                  <a:cubicBezTo>
                    <a:pt x="1404" y="461"/>
                    <a:pt x="1491" y="286"/>
                    <a:pt x="1533" y="95"/>
                  </a:cubicBezTo>
                  <a:cubicBezTo>
                    <a:pt x="1456" y="194"/>
                    <a:pt x="1335" y="258"/>
                    <a:pt x="1200" y="258"/>
                  </a:cubicBezTo>
                  <a:cubicBezTo>
                    <a:pt x="1026" y="258"/>
                    <a:pt x="876" y="152"/>
                    <a:pt x="812" y="0"/>
                  </a:cubicBezTo>
                  <a:cubicBezTo>
                    <a:pt x="764" y="135"/>
                    <a:pt x="657" y="243"/>
                    <a:pt x="521" y="291"/>
                  </a:cubicBezTo>
                  <a:cubicBezTo>
                    <a:pt x="471" y="309"/>
                    <a:pt x="417" y="318"/>
                    <a:pt x="360" y="318"/>
                  </a:cubicBezTo>
                  <a:cubicBezTo>
                    <a:pt x="161" y="318"/>
                    <a:pt x="0" y="480"/>
                    <a:pt x="0" y="678"/>
                  </a:cubicBezTo>
                  <a:cubicBezTo>
                    <a:pt x="0" y="877"/>
                    <a:pt x="161" y="1038"/>
                    <a:pt x="360" y="1038"/>
                  </a:cubicBezTo>
                  <a:cubicBezTo>
                    <a:pt x="448" y="1038"/>
                    <a:pt x="534" y="1029"/>
                    <a:pt x="617" y="1011"/>
                  </a:cubicBezTo>
                  <a:cubicBezTo>
                    <a:pt x="718" y="989"/>
                    <a:pt x="815" y="954"/>
                    <a:pt x="906" y="908"/>
                  </a:cubicBezTo>
                  <a:cubicBezTo>
                    <a:pt x="989" y="991"/>
                    <a:pt x="989" y="991"/>
                    <a:pt x="989" y="991"/>
                  </a:cubicBezTo>
                  <a:cubicBezTo>
                    <a:pt x="930" y="1050"/>
                    <a:pt x="930" y="1050"/>
                    <a:pt x="930" y="1050"/>
                  </a:cubicBezTo>
                  <a:cubicBezTo>
                    <a:pt x="889" y="1091"/>
                    <a:pt x="918" y="1161"/>
                    <a:pt x="976" y="1161"/>
                  </a:cubicBezTo>
                  <a:cubicBezTo>
                    <a:pt x="1433" y="1161"/>
                    <a:pt x="1433" y="1161"/>
                    <a:pt x="1433" y="1161"/>
                  </a:cubicBezTo>
                  <a:cubicBezTo>
                    <a:pt x="1469" y="1161"/>
                    <a:pt x="1498" y="1132"/>
                    <a:pt x="1498" y="1096"/>
                  </a:cubicBezTo>
                  <a:cubicBezTo>
                    <a:pt x="1498" y="638"/>
                    <a:pt x="1498" y="638"/>
                    <a:pt x="1498" y="638"/>
                  </a:cubicBezTo>
                  <a:cubicBezTo>
                    <a:pt x="1498" y="581"/>
                    <a:pt x="1428" y="552"/>
                    <a:pt x="1387" y="593"/>
                  </a:cubicBezTo>
                  <a:close/>
                </a:path>
              </a:pathLst>
            </a:custGeom>
            <a:solidFill>
              <a:srgbClr val="30608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EC6A4D-7B8F-49FA-9A5F-C39D3B544306}"/>
              </a:ext>
            </a:extLst>
          </p:cNvPr>
          <p:cNvSpPr txBox="1"/>
          <p:nvPr/>
        </p:nvSpPr>
        <p:spPr>
          <a:xfrm>
            <a:off x="5015659" y="2522368"/>
            <a:ext cx="105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STEP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63FA3-E34C-4EC0-8297-90978E6F8B66}"/>
              </a:ext>
            </a:extLst>
          </p:cNvPr>
          <p:cNvSpPr txBox="1"/>
          <p:nvPr/>
        </p:nvSpPr>
        <p:spPr>
          <a:xfrm>
            <a:off x="6592832" y="3080758"/>
            <a:ext cx="105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STEP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BE617D-D1DE-490A-B6BA-6139F885ABF2}"/>
              </a:ext>
            </a:extLst>
          </p:cNvPr>
          <p:cNvSpPr txBox="1"/>
          <p:nvPr/>
        </p:nvSpPr>
        <p:spPr>
          <a:xfrm>
            <a:off x="6093013" y="4636070"/>
            <a:ext cx="105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STEP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BB207-FC3F-4612-BD86-AFDB9A667E54}"/>
              </a:ext>
            </a:extLst>
          </p:cNvPr>
          <p:cNvSpPr txBox="1"/>
          <p:nvPr/>
        </p:nvSpPr>
        <p:spPr>
          <a:xfrm>
            <a:off x="4395155" y="4082216"/>
            <a:ext cx="1052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STEP 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2122E-D860-42ED-8E15-A98CC51B8ACC}"/>
              </a:ext>
            </a:extLst>
          </p:cNvPr>
          <p:cNvSpPr txBox="1"/>
          <p:nvPr/>
        </p:nvSpPr>
        <p:spPr>
          <a:xfrm>
            <a:off x="2773542" y="0"/>
            <a:ext cx="6638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30608B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Different Approaches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FAE80-FB3E-4E0D-A83A-80FE0471D068}"/>
              </a:ext>
            </a:extLst>
          </p:cNvPr>
          <p:cNvCxnSpPr>
            <a:cxnSpLocks/>
          </p:cNvCxnSpPr>
          <p:nvPr/>
        </p:nvCxnSpPr>
        <p:spPr>
          <a:xfrm>
            <a:off x="3764038" y="923330"/>
            <a:ext cx="4788039" cy="0"/>
          </a:xfrm>
          <a:prstGeom prst="line">
            <a:avLst/>
          </a:prstGeom>
          <a:ln w="38100">
            <a:solidFill>
              <a:srgbClr val="5864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DF7ABF4-1CBB-430B-A2EA-7AD9CD83D9F7}"/>
              </a:ext>
            </a:extLst>
          </p:cNvPr>
          <p:cNvSpPr txBox="1">
            <a:spLocks/>
          </p:cNvSpPr>
          <p:nvPr/>
        </p:nvSpPr>
        <p:spPr>
          <a:xfrm>
            <a:off x="1061033" y="1719946"/>
            <a:ext cx="2752437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</a:pPr>
            <a:endParaRPr lang="en-US" sz="1400" dirty="0">
              <a:solidFill>
                <a:srgbClr val="355E7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F1294809-67D8-4478-96B5-F12A778F9A05}"/>
              </a:ext>
            </a:extLst>
          </p:cNvPr>
          <p:cNvSpPr txBox="1">
            <a:spLocks/>
          </p:cNvSpPr>
          <p:nvPr/>
        </p:nvSpPr>
        <p:spPr>
          <a:xfrm>
            <a:off x="1061033" y="5011387"/>
            <a:ext cx="2752437" cy="12025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160"/>
              </a:lnSpc>
            </a:pPr>
            <a:endParaRPr lang="en-US" sz="1400" dirty="0">
              <a:solidFill>
                <a:srgbClr val="355E7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C308F87-1D51-4ECB-87D4-9A605F41879E}"/>
              </a:ext>
            </a:extLst>
          </p:cNvPr>
          <p:cNvSpPr txBox="1">
            <a:spLocks/>
          </p:cNvSpPr>
          <p:nvPr/>
        </p:nvSpPr>
        <p:spPr>
          <a:xfrm>
            <a:off x="8518491" y="1719945"/>
            <a:ext cx="2752437" cy="22907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endParaRPr kumimoji="1" lang="en-US" altLang="ja-JP" sz="1400" dirty="0">
              <a:solidFill>
                <a:srgbClr val="355E7A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algn="ctr">
              <a:lnSpc>
                <a:spcPts val="2160"/>
              </a:lnSpc>
              <a:buNone/>
            </a:pPr>
            <a:r>
              <a:rPr kumimoji="1" lang="en-US" altLang="ja-JP" sz="1400" dirty="0">
                <a:solidFill>
                  <a:srgbClr val="355E7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Only Excluded : </a:t>
            </a:r>
          </a:p>
          <a:p>
            <a:pPr marL="0" indent="0" algn="ctr">
              <a:lnSpc>
                <a:spcPts val="2160"/>
              </a:lnSpc>
              <a:buNone/>
            </a:pPr>
            <a:r>
              <a:rPr kumimoji="1" lang="en-US" altLang="ja-JP" sz="1400" dirty="0">
                <a:solidFill>
                  <a:srgbClr val="355E7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Visitors, Admission Deposit</a:t>
            </a:r>
          </a:p>
          <a:p>
            <a:pPr marL="0" indent="0" algn="ctr">
              <a:lnSpc>
                <a:spcPts val="2160"/>
              </a:lnSpc>
              <a:buNone/>
            </a:pPr>
            <a:endParaRPr kumimoji="1" lang="ja-JP" altLang="en-US" sz="1400" dirty="0">
              <a:solidFill>
                <a:srgbClr val="355E7A"/>
              </a:solidFill>
              <a:latin typeface="Roboto Light" panose="02000000000000000000" pitchFamily="2" charset="0"/>
            </a:endParaRPr>
          </a:p>
          <a:p>
            <a:pPr>
              <a:lnSpc>
                <a:spcPts val="2160"/>
              </a:lnSpc>
            </a:pPr>
            <a:endParaRPr lang="en-US" sz="1400" dirty="0">
              <a:solidFill>
                <a:srgbClr val="355E7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F594295B-6D12-4161-9B82-73492DFB6AEF}"/>
              </a:ext>
            </a:extLst>
          </p:cNvPr>
          <p:cNvSpPr txBox="1">
            <a:spLocks/>
          </p:cNvSpPr>
          <p:nvPr/>
        </p:nvSpPr>
        <p:spPr>
          <a:xfrm>
            <a:off x="8518491" y="5011387"/>
            <a:ext cx="2752437" cy="170577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>
                <a:solidFill>
                  <a:srgbClr val="355E7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Excluded:</a:t>
            </a:r>
          </a:p>
          <a:p>
            <a:pPr marL="0" indent="0" algn="ctr">
              <a:lnSpc>
                <a:spcPts val="2160"/>
              </a:lnSpc>
              <a:buNone/>
            </a:pPr>
            <a:r>
              <a:rPr kumimoji="1" lang="en-US" altLang="ja-JP" sz="1400" dirty="0">
                <a:solidFill>
                  <a:srgbClr val="355E7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Visitors, Admission Deposit</a:t>
            </a:r>
          </a:p>
          <a:p>
            <a:pPr marL="0" indent="0" algn="ctr">
              <a:lnSpc>
                <a:spcPts val="2160"/>
              </a:lnSpc>
              <a:buNone/>
            </a:pPr>
            <a:r>
              <a:rPr kumimoji="1" lang="en-US" altLang="ja-JP" sz="1400" dirty="0" err="1">
                <a:solidFill>
                  <a:srgbClr val="355E7A"/>
                </a:solidFill>
                <a:latin typeface="Roboto Light" panose="02000000000000000000" pitchFamily="2" charset="0"/>
              </a:rPr>
              <a:t>Hospital_region_code</a:t>
            </a:r>
            <a:r>
              <a:rPr kumimoji="1" lang="en-US" altLang="ja-JP" sz="1400" dirty="0">
                <a:solidFill>
                  <a:srgbClr val="355E7A"/>
                </a:solidFill>
                <a:latin typeface="Roboto Light" panose="02000000000000000000" pitchFamily="2" charset="0"/>
              </a:rPr>
              <a:t>, </a:t>
            </a:r>
          </a:p>
          <a:p>
            <a:pPr marL="0" indent="0" algn="ctr">
              <a:lnSpc>
                <a:spcPts val="2160"/>
              </a:lnSpc>
              <a:buNone/>
            </a:pPr>
            <a:r>
              <a:rPr kumimoji="1" lang="en-US" altLang="ja-JP" sz="1400" dirty="0" err="1">
                <a:solidFill>
                  <a:srgbClr val="355E7A"/>
                </a:solidFill>
                <a:latin typeface="Roboto Light" panose="02000000000000000000" pitchFamily="2" charset="0"/>
              </a:rPr>
              <a:t>Citiy_patient_code</a:t>
            </a:r>
            <a:endParaRPr kumimoji="1" lang="ja-JP" altLang="en-US" sz="1400" dirty="0">
              <a:solidFill>
                <a:srgbClr val="355E7A"/>
              </a:solidFill>
              <a:latin typeface="Roboto Light" panose="02000000000000000000" pitchFamily="2" charset="0"/>
            </a:endParaRPr>
          </a:p>
          <a:p>
            <a:pPr>
              <a:lnSpc>
                <a:spcPts val="2160"/>
              </a:lnSpc>
            </a:pPr>
            <a:endParaRPr lang="en-US" sz="1400" dirty="0">
              <a:solidFill>
                <a:srgbClr val="355E7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8638FC6-60AA-4963-B06B-BBB694AB686F}"/>
              </a:ext>
            </a:extLst>
          </p:cNvPr>
          <p:cNvSpPr txBox="1">
            <a:spLocks/>
          </p:cNvSpPr>
          <p:nvPr/>
        </p:nvSpPr>
        <p:spPr>
          <a:xfrm>
            <a:off x="1294625" y="1422824"/>
            <a:ext cx="2355654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58649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All the Features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3C4E610-BE4E-46A4-B6C9-FAEDFF15DF20}"/>
              </a:ext>
            </a:extLst>
          </p:cNvPr>
          <p:cNvSpPr txBox="1">
            <a:spLocks/>
          </p:cNvSpPr>
          <p:nvPr/>
        </p:nvSpPr>
        <p:spPr>
          <a:xfrm>
            <a:off x="341021" y="4692316"/>
            <a:ext cx="3309258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58649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Few of the Features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186F970-EA43-4DAA-871D-97D065D1A40B}"/>
              </a:ext>
            </a:extLst>
          </p:cNvPr>
          <p:cNvSpPr txBox="1">
            <a:spLocks/>
          </p:cNvSpPr>
          <p:nvPr/>
        </p:nvSpPr>
        <p:spPr>
          <a:xfrm>
            <a:off x="8704031" y="1422824"/>
            <a:ext cx="3211744" cy="4088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58649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Most of the Features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4F0925F-63FE-430A-8FE3-77412A3BFBC2}"/>
              </a:ext>
            </a:extLst>
          </p:cNvPr>
          <p:cNvSpPr txBox="1">
            <a:spLocks/>
          </p:cNvSpPr>
          <p:nvPr/>
        </p:nvSpPr>
        <p:spPr>
          <a:xfrm>
            <a:off x="8704030" y="4692316"/>
            <a:ext cx="3146949" cy="3476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586496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Some of the Features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B693154-B155-43DF-BA15-8277D2ECBAE5}"/>
              </a:ext>
            </a:extLst>
          </p:cNvPr>
          <p:cNvSpPr txBox="1">
            <a:spLocks/>
          </p:cNvSpPr>
          <p:nvPr/>
        </p:nvSpPr>
        <p:spPr>
          <a:xfrm>
            <a:off x="383131" y="5350716"/>
            <a:ext cx="2752437" cy="120253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>
                <a:solidFill>
                  <a:srgbClr val="355E7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Only used:</a:t>
            </a:r>
          </a:p>
          <a:p>
            <a:pPr marL="0" indent="0" algn="ctr">
              <a:lnSpc>
                <a:spcPts val="2160"/>
              </a:lnSpc>
              <a:buNone/>
            </a:pPr>
            <a:r>
              <a:rPr lang="en-US" altLang="ja-JP" sz="1400" dirty="0">
                <a:solidFill>
                  <a:srgbClr val="355E7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Age, </a:t>
            </a:r>
            <a:r>
              <a:rPr lang="en-US" altLang="ja-JP" sz="1400" dirty="0" err="1">
                <a:solidFill>
                  <a:srgbClr val="355E7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Illness_Severity</a:t>
            </a:r>
            <a:r>
              <a:rPr lang="en-US" altLang="ja-JP" sz="1400" dirty="0">
                <a:solidFill>
                  <a:srgbClr val="355E7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55E7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Admission_Type</a:t>
            </a:r>
            <a:r>
              <a:rPr lang="en-US" altLang="ja-JP" sz="1400" dirty="0">
                <a:solidFill>
                  <a:srgbClr val="355E7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, </a:t>
            </a:r>
            <a:r>
              <a:rPr lang="en-US" altLang="ja-JP" sz="1400" dirty="0" err="1">
                <a:solidFill>
                  <a:srgbClr val="355E7A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Hospital_Type_Code</a:t>
            </a:r>
            <a:endParaRPr kumimoji="1" lang="ja-JP" altLang="en-US" sz="1400" dirty="0">
              <a:solidFill>
                <a:srgbClr val="355E7A"/>
              </a:solidFill>
              <a:latin typeface="Roboto Light" panose="02000000000000000000" pitchFamily="2" charset="0"/>
            </a:endParaRPr>
          </a:p>
          <a:p>
            <a:pPr>
              <a:lnSpc>
                <a:spcPts val="2160"/>
              </a:lnSpc>
            </a:pPr>
            <a:endParaRPr lang="en-US" sz="1400" dirty="0">
              <a:solidFill>
                <a:srgbClr val="355E7A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3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Text&#10;&#10;Description automatically generated">
            <a:extLst>
              <a:ext uri="{FF2B5EF4-FFF2-40B4-BE49-F238E27FC236}">
                <a16:creationId xmlns:a16="http://schemas.microsoft.com/office/drawing/2014/main" id="{6347A4A7-4533-489B-AA2A-F42DBB0240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" b="1389"/>
          <a:stretch>
            <a:fillRect/>
          </a:stretch>
        </p:blipFill>
        <p:spPr>
          <a:xfrm>
            <a:off x="338667" y="1762125"/>
            <a:ext cx="5291666" cy="4321711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32AC3026-A6D0-4960-807F-57D5D68B4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2125"/>
            <a:ext cx="5291667" cy="37438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F55928-D2E3-4FDD-BCE5-DE2145F300D3}"/>
              </a:ext>
            </a:extLst>
          </p:cNvPr>
          <p:cNvSpPr txBox="1"/>
          <p:nvPr/>
        </p:nvSpPr>
        <p:spPr>
          <a:xfrm>
            <a:off x="1009650" y="895350"/>
            <a:ext cx="406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0608B"/>
                </a:solidFill>
              </a:rPr>
              <a:t>Binary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9E09F2-5A3C-493E-99C8-8F3E5542AC5F}"/>
              </a:ext>
            </a:extLst>
          </p:cNvPr>
          <p:cNvSpPr txBox="1"/>
          <p:nvPr/>
        </p:nvSpPr>
        <p:spPr>
          <a:xfrm>
            <a:off x="6237815" y="895350"/>
            <a:ext cx="4067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30608B"/>
                </a:solidFill>
              </a:rPr>
              <a:t>Multiclass Model</a:t>
            </a:r>
          </a:p>
        </p:txBody>
      </p:sp>
    </p:spTree>
    <p:extLst>
      <p:ext uri="{BB962C8B-B14F-4D97-AF65-F5344CB8AC3E}">
        <p14:creationId xmlns:p14="http://schemas.microsoft.com/office/powerpoint/2010/main" val="146194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616E2803-756C-4779-9110-233B5D18A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8" y="1091154"/>
            <a:ext cx="5689310" cy="22615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10E3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950F29-9028-4C3D-98FF-CA11F6DEBC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27"/>
          <a:stretch/>
        </p:blipFill>
        <p:spPr>
          <a:xfrm>
            <a:off x="6482388" y="1091154"/>
            <a:ext cx="4728015" cy="34967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D27846-61DB-475C-A15F-BE3BB1F17673}"/>
              </a:ext>
            </a:extLst>
          </p:cNvPr>
          <p:cNvSpPr txBox="1"/>
          <p:nvPr/>
        </p:nvSpPr>
        <p:spPr>
          <a:xfrm>
            <a:off x="6657975" y="542925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classification approach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FC428E-953B-40CD-A96B-103243617A75}"/>
              </a:ext>
            </a:extLst>
          </p:cNvPr>
          <p:cNvSpPr txBox="1"/>
          <p:nvPr/>
        </p:nvSpPr>
        <p:spPr>
          <a:xfrm>
            <a:off x="533400" y="542925"/>
            <a:ext cx="3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Multiclass classification approach</a:t>
            </a:r>
          </a:p>
        </p:txBody>
      </p:sp>
    </p:spTree>
    <p:extLst>
      <p:ext uri="{BB962C8B-B14F-4D97-AF65-F5344CB8AC3E}">
        <p14:creationId xmlns:p14="http://schemas.microsoft.com/office/powerpoint/2010/main" val="49793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209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Roboto Black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Riadi .</dc:creator>
  <cp:lastModifiedBy>Lopez, Jesus Gabriel</cp:lastModifiedBy>
  <cp:revision>81</cp:revision>
  <dcterms:created xsi:type="dcterms:W3CDTF">2017-12-23T21:53:23Z</dcterms:created>
  <dcterms:modified xsi:type="dcterms:W3CDTF">2021-12-09T01:26:49Z</dcterms:modified>
</cp:coreProperties>
</file>