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ln/Qo1+RFUCSwx6HesRZVtDT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2887" y="78664"/>
            <a:ext cx="46434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 CANVAS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347241" y="659757"/>
            <a:ext cx="9016678" cy="5544273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581418" y="659757"/>
            <a:ext cx="1782501" cy="395854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798917" y="659757"/>
            <a:ext cx="1782501" cy="197927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798916" y="2639028"/>
            <a:ext cx="1782501" cy="197927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228128" y="659757"/>
            <a:ext cx="1782501" cy="197927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228127" y="2639028"/>
            <a:ext cx="1782501" cy="197927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010629" y="659941"/>
            <a:ext cx="1782501" cy="395854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41454" y="659757"/>
            <a:ext cx="1892461" cy="395854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3536" y="729204"/>
            <a:ext cx="16855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PARTNERS/ PROVEEDORES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233915" y="730131"/>
            <a:ext cx="145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194866" y="2727400"/>
            <a:ext cx="145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4039567" y="694666"/>
            <a:ext cx="145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VALOR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826425" y="723648"/>
            <a:ext cx="14584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 CON LOS CLIENTES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5826425" y="273249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7632077" y="730130"/>
            <a:ext cx="145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SEGMENTOS DE CLIENTES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41453" y="4692839"/>
            <a:ext cx="3311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COSTES DE ESTRUCTURA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4901879" y="4652280"/>
            <a:ext cx="3311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FUENTES DE INGRESOS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886324" y="4618114"/>
            <a:ext cx="4469653" cy="158591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41452" y="4617931"/>
            <a:ext cx="4554640" cy="158591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10579177" y="1285717"/>
            <a:ext cx="1122912" cy="1042272"/>
            <a:chOff x="10709960" y="1778972"/>
            <a:chExt cx="1122912" cy="1042272"/>
          </a:xfrm>
        </p:grpSpPr>
        <p:pic>
          <p:nvPicPr>
            <p:cNvPr descr="https://lh4.googleusercontent.com/T7nS1hm7ceNNGn0_Cpfk0e0Y2rcyWP6GZCgqvJ8pSMRwn8xh0hlytcHdOg_-fwwGTYEn77JXQRL1D_OjmSgK2P8mhF2rvadI8Qz_Z4loDMJBbdltntx30ULQtZYv_da2Z0WPY2gLgkwr" id="105" name="Google Shape;10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09960" y="1778972"/>
              <a:ext cx="1122912" cy="1042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"/>
            <p:cNvSpPr txBox="1"/>
            <p:nvPr/>
          </p:nvSpPr>
          <p:spPr>
            <a:xfrm>
              <a:off x="10724944" y="1792586"/>
              <a:ext cx="1098756" cy="937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Post-it </a:t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756249" y="137705"/>
            <a:ext cx="1263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PROYECTO: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8769647" y="140946"/>
            <a:ext cx="870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0773426" y="140946"/>
            <a:ext cx="1292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10731577" y="1438117"/>
            <a:ext cx="1122912" cy="1042272"/>
            <a:chOff x="10709960" y="1778972"/>
            <a:chExt cx="1122912" cy="1042272"/>
          </a:xfrm>
        </p:grpSpPr>
        <p:pic>
          <p:nvPicPr>
            <p:cNvPr descr="https://lh4.googleusercontent.com/T7nS1hm7ceNNGn0_Cpfk0e0Y2rcyWP6GZCgqvJ8pSMRwn8xh0hlytcHdOg_-fwwGTYEn77JXQRL1D_OjmSgK2P8mhF2rvadI8Qz_Z4loDMJBbdltntx30ULQtZYv_da2Z0WPY2gLgkwr" id="111" name="Google Shape;11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09960" y="1778972"/>
              <a:ext cx="1122912" cy="1042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"/>
            <p:cNvSpPr txBox="1"/>
            <p:nvPr/>
          </p:nvSpPr>
          <p:spPr>
            <a:xfrm>
              <a:off x="10724944" y="1792586"/>
              <a:ext cx="1098756" cy="937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Post-it </a:t>
              </a:r>
              <a:endParaRPr/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10883977" y="1590517"/>
            <a:ext cx="1122912" cy="1042272"/>
            <a:chOff x="10709960" y="1778972"/>
            <a:chExt cx="1122912" cy="1042272"/>
          </a:xfrm>
        </p:grpSpPr>
        <p:pic>
          <p:nvPicPr>
            <p:cNvPr descr="https://lh4.googleusercontent.com/T7nS1hm7ceNNGn0_Cpfk0e0Y2rcyWP6GZCgqvJ8pSMRwn8xh0hlytcHdOg_-fwwGTYEn77JXQRL1D_OjmSgK2P8mhF2rvadI8Qz_Z4loDMJBbdltntx30ULQtZYv_da2Z0WPY2gLgkwr" id="114" name="Google Shape;1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09960" y="1778972"/>
              <a:ext cx="1122912" cy="1042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"/>
            <p:cNvSpPr txBox="1"/>
            <p:nvPr/>
          </p:nvSpPr>
          <p:spPr>
            <a:xfrm>
              <a:off x="10724944" y="1792586"/>
              <a:ext cx="1098756" cy="937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Post-it </a:t>
              </a:r>
              <a:endParaRPr/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11146427" y="1833092"/>
            <a:ext cx="1122912" cy="1042272"/>
            <a:chOff x="10709960" y="1778972"/>
            <a:chExt cx="1122912" cy="1042272"/>
          </a:xfrm>
        </p:grpSpPr>
        <p:pic>
          <p:nvPicPr>
            <p:cNvPr descr="https://lh4.googleusercontent.com/T7nS1hm7ceNNGn0_Cpfk0e0Y2rcyWP6GZCgqvJ8pSMRwn8xh0hlytcHdOg_-fwwGTYEn77JXQRL1D_OjmSgK2P8mhF2rvadI8Qz_Z4loDMJBbdltntx30ULQtZYv_da2Z0WPY2gLgkwr" id="117" name="Google Shape;11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09960" y="1778972"/>
              <a:ext cx="1122912" cy="1042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"/>
            <p:cNvSpPr txBox="1"/>
            <p:nvPr/>
          </p:nvSpPr>
          <p:spPr>
            <a:xfrm>
              <a:off x="10724944" y="1792586"/>
              <a:ext cx="1098756" cy="937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Post-it 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2018-08-27T16:24:03Z</dcterms:created>
  <dc:creator>Israel García Real</dc:creator>
</cp:coreProperties>
</file>