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F487-E23D-49BB-8EC1-54FCFDDF28D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AB09-818B-4455-B7BD-3E2EE3C93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2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F487-E23D-49BB-8EC1-54FCFDDF28D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AB09-818B-4455-B7BD-3E2EE3C93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09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F487-E23D-49BB-8EC1-54FCFDDF28D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AB09-818B-4455-B7BD-3E2EE3C93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1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F487-E23D-49BB-8EC1-54FCFDDF28D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AB09-818B-4455-B7BD-3E2EE3C93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3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F487-E23D-49BB-8EC1-54FCFDDF28D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AB09-818B-4455-B7BD-3E2EE3C93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84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F487-E23D-49BB-8EC1-54FCFDDF28D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AB09-818B-4455-B7BD-3E2EE3C93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F487-E23D-49BB-8EC1-54FCFDDF28D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AB09-818B-4455-B7BD-3E2EE3C93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75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F487-E23D-49BB-8EC1-54FCFDDF28D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AB09-818B-4455-B7BD-3E2EE3C93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80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F487-E23D-49BB-8EC1-54FCFDDF28D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AB09-818B-4455-B7BD-3E2EE3C93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9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F487-E23D-49BB-8EC1-54FCFDDF28D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AB09-818B-4455-B7BD-3E2EE3C93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2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F487-E23D-49BB-8EC1-54FCFDDF28D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AB09-818B-4455-B7BD-3E2EE3C93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49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3F487-E23D-49BB-8EC1-54FCFDDF28D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0AB09-818B-4455-B7BD-3E2EE3C93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3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11282" cy="34096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28" y="360378"/>
            <a:ext cx="5057775" cy="1524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28" y="82582"/>
            <a:ext cx="1657350" cy="257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33" y="3817676"/>
            <a:ext cx="7556667" cy="217926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9" y="6230453"/>
            <a:ext cx="12192000" cy="2066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7528" y="2045583"/>
            <a:ext cx="6849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카테고리</a:t>
            </a:r>
            <a:r>
              <a:rPr lang="en-US" altLang="ko-KR" sz="1400" dirty="0" smtClean="0"/>
              <a:t>: it 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it </a:t>
            </a:r>
            <a:r>
              <a:rPr lang="ko-KR" altLang="en-US" sz="1400" dirty="0" err="1" smtClean="0"/>
              <a:t>끼리를</a:t>
            </a:r>
            <a:r>
              <a:rPr lang="ko-KR" altLang="en-US" sz="1400" dirty="0" smtClean="0"/>
              <a:t> 하려고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작성해서 실행했는데 오류가 발생합니다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5458" y="3649680"/>
            <a:ext cx="4549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[Spring] </a:t>
            </a:r>
            <a:r>
              <a:rPr lang="en-US" altLang="ko-KR" sz="1200" dirty="0" err="1"/>
              <a:t>Pageable</a:t>
            </a:r>
            <a:r>
              <a:rPr lang="en-US" altLang="ko-KR" sz="1200" dirty="0"/>
              <a:t> </a:t>
            </a:r>
            <a:r>
              <a:rPr lang="ko-KR" altLang="en-US" sz="1200" dirty="0"/>
              <a:t>다중 </a:t>
            </a:r>
            <a:r>
              <a:rPr lang="en-US" altLang="ko-KR" sz="1200" dirty="0"/>
              <a:t>Sorting | </a:t>
            </a:r>
            <a:r>
              <a:rPr lang="en-US" altLang="ko-KR" sz="1200" dirty="0" err="1"/>
              <a:t>PageableDefault</a:t>
            </a:r>
            <a:r>
              <a:rPr lang="en-US" altLang="ko-KR" sz="1200" dirty="0"/>
              <a:t> | Pagination</a:t>
            </a:r>
          </a:p>
          <a:p>
            <a:r>
              <a:rPr lang="en-US" altLang="ko-KR" sz="1200" dirty="0" smtClean="0"/>
              <a:t>https</a:t>
            </a:r>
            <a:r>
              <a:rPr lang="en-US" altLang="ko-KR" sz="1200" dirty="0"/>
              <a:t>://dar0m.tistory.com/61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930639" y="940037"/>
            <a:ext cx="1483027" cy="1823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586957" y="4740881"/>
            <a:ext cx="1483027" cy="1823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12" idx="0"/>
          </p:cNvCxnSpPr>
          <p:nvPr/>
        </p:nvCxnSpPr>
        <p:spPr>
          <a:xfrm>
            <a:off x="7973226" y="1122378"/>
            <a:ext cx="2355245" cy="3618503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3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Doruco Tweak by FSMG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7</cp:revision>
  <dcterms:created xsi:type="dcterms:W3CDTF">2023-02-27T07:43:32Z</dcterms:created>
  <dcterms:modified xsi:type="dcterms:W3CDTF">2023-02-27T08:01:39Z</dcterms:modified>
</cp:coreProperties>
</file>