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DE144-5890-4988-975A-A708CBA7D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319C1-5485-43B4-A6C3-28255B25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1C2CEE-3555-41E4-8CBC-07498F97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06E2C-F764-4884-9D5A-E1D241B3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3F32D-4E69-4718-B59E-137BCEA7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C7852-0DAF-4E56-820C-D620FA6E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EAEFD5-2DA3-4E4F-B4F1-61EFF39E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7D98AB-C051-4E5C-834B-7E3075B6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79E72-FF37-4600-8128-7AA9EEA8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B231C-EDC7-4401-A421-A00AB5BA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F693E-2C69-4A66-9D68-F53DE4DC6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8264FB-0641-4208-A595-D6A029AE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F4225B-E068-486C-BB2E-EF9D8679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26FFC-9651-449A-A0D4-8692A3AC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71540-315E-4786-8EFC-F2956B9D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CC161-2B0C-445D-8C8F-5AEA857F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F26E5-4A65-4B3D-901D-85653210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D96EE-396F-4438-8149-14B9F5D0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12F80F-54A2-4CF5-90ED-8631817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F29728-291C-40DA-9B14-AFEE3F96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432E-8B67-4340-BA2E-D231C65A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09DE95-2489-4E6A-A0C3-72A0BB24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59810-9BEE-42FF-A638-ABE0BFA5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7E7B9-DC18-426E-8D63-8AE70BC7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54589-5D40-4090-BCC2-A63DA1B8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3C880-2C23-4DDF-BAEA-05457BAF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9E5BF-C91D-460D-87B3-CA1CDC46A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A4D3E7-8E12-4725-952B-DB1B7589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2985CC-29A1-43D0-8215-E486A044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27C0B4-BA35-421A-8B35-B5414FC4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CE4F86-8F02-4937-8C81-75D9EAE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A586D-4FB3-419E-BAD4-4455647B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FB1C1E-3814-4DA9-96B6-6E9119F0F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AF3304-06DC-4E1D-95C3-1BA39787A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7D85AF-F5A3-4DBA-8ABF-95D09CD9A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E7A34E-6E78-427A-8FA6-5138B6F88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156BD5-C482-4876-9FDC-21CEC51A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FCF332-B1D2-4E10-9EE7-0BEC0DCF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71B98C8-2D66-4B0C-A727-6325B53E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D637F-746F-4C40-810F-D5A2994D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1783B6-A0DC-437C-B0DF-CFDE447C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CC98F-E239-4C9C-81F1-34D5BEB5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4089E0-732C-4B62-AB91-190BCC5A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9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1094BE-8F3A-4BF4-99A5-09034154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7BA14C-A0E1-43FF-9066-6441A3AA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D85203-A0A2-446C-AE0A-5F6ABAF5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B414D-C172-44CC-B5FD-0DB216BC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31EE0-5357-4B7C-88C5-5485C38F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F175BD-8CBF-470E-8542-2903C0720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947BD-D5BF-42F5-9A49-FE4AE085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C20DB-4380-4920-90E6-7327B3AA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6E3828-BF02-4D0C-ABDC-CFB3B722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24239-3762-4E53-98BC-EC7C4C6A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8FDD39-CEBC-4353-A01E-B38CD3457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5CBAA-3029-4699-9D17-B7AB8F58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7EF84D-9303-4FE5-A63B-7CEEE8CC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9FE2-3D3B-42A8-98CF-3900B2CCC5CB}" type="datetimeFigureOut">
              <a:rPr lang="en-US" smtClean="0"/>
              <a:t>12.12.2017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40CE8C-BC21-4812-A03B-BFDA13CF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0CCFC0-2976-451F-AF5D-C641BB1F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6F523C-4ABF-4D58-942C-654129D1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1FA99-1B2C-45AE-9B2C-52410180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4E917-D4FF-4A9E-A6EC-98639F52B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b="1" smtClean="0"/>
            </a:lvl1pPr>
          </a:lstStyle>
          <a:p>
            <a:r>
              <a:rPr lang="en-US" dirty="0"/>
              <a:t>13.0.5.0.19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8D172-3624-45D1-9855-9733111A3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João </a:t>
            </a:r>
            <a:r>
              <a:rPr lang="en-US" dirty="0" err="1"/>
              <a:t>Guerreiro</a:t>
            </a:r>
            <a:r>
              <a:rPr lang="en-US" dirty="0"/>
              <a:t>, Dario Wirtz and Andreas </a:t>
            </a:r>
            <a:r>
              <a:rPr lang="en-US" dirty="0" err="1"/>
              <a:t>Boltres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07724-18C9-41B0-B452-5D21C6549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E0D5-CF08-48C7-BCA2-AC728915A6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E65AA-AADA-42AA-8FCF-4581E3F49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2CAA8C-A166-4A61-97B4-F7C59BE0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Convergence, SNU Fall ‘17</a:t>
            </a:r>
          </a:p>
        </p:txBody>
      </p:sp>
    </p:spTree>
    <p:extLst>
      <p:ext uri="{BB962C8B-B14F-4D97-AF65-F5344CB8AC3E}">
        <p14:creationId xmlns:p14="http://schemas.microsoft.com/office/powerpoint/2010/main" val="712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3312C-D64C-47D0-9123-78621252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E28B39B-ECB2-48AB-B36A-4C405D7B25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2235"/>
            <a:ext cx="5181600" cy="3400881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9A8097C-D484-42D2-9094-A8CFD62A30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7" y="1825625"/>
            <a:ext cx="3976847" cy="4189135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83E9490-191B-44CF-BC0A-101BB9E9041F}"/>
              </a:ext>
            </a:extLst>
          </p:cNvPr>
          <p:cNvSpPr txBox="1"/>
          <p:nvPr/>
        </p:nvSpPr>
        <p:spPr>
          <a:xfrm>
            <a:off x="6096000" y="843240"/>
            <a:ext cx="538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[https://www.kaggle.com/primaryobjects/voicegender]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4C2869-47CA-480A-8E3D-D9B287329B0C}"/>
              </a:ext>
            </a:extLst>
          </p:cNvPr>
          <p:cNvSpPr txBox="1"/>
          <p:nvPr/>
        </p:nvSpPr>
        <p:spPr>
          <a:xfrm>
            <a:off x="1363585" y="5529558"/>
            <a:ext cx="448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Total: </a:t>
            </a:r>
            <a:r>
              <a:rPr lang="en-US" sz="3200" b="1" dirty="0">
                <a:solidFill>
                  <a:srgbClr val="FF3399"/>
                </a:solidFill>
              </a:rPr>
              <a:t>1584</a:t>
            </a:r>
            <a:r>
              <a:rPr lang="en-US" sz="3200" b="1" dirty="0"/>
              <a:t> / </a:t>
            </a:r>
            <a:r>
              <a:rPr lang="en-US" sz="3200" b="1" dirty="0">
                <a:solidFill>
                  <a:srgbClr val="0070C0"/>
                </a:solidFill>
              </a:rPr>
              <a:t>1584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D2BD58F-3F75-487E-92B9-596A2D12C7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3"/>
          <a:stretch/>
        </p:blipFill>
        <p:spPr>
          <a:xfrm>
            <a:off x="838199" y="1428163"/>
            <a:ext cx="10515599" cy="4586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6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0557-D692-4C45-AFBA-DDF47F1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Methods: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PCA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FCFE3B5-3767-4E57-A5CB-F6B2F13D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0557-D692-4C45-AFBA-DDF47F1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Methods: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Pattern Mining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FCFE3B5-3767-4E57-A5CB-F6B2F13D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0557-D692-4C45-AFBA-DDF47F1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Classifiers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FCFE3B5-3767-4E57-A5CB-F6B2F13D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5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0557-D692-4C45-AFBA-DDF47F1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Methods: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Clustering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FCFE3B5-3767-4E57-A5CB-F6B2F13D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0557-D692-4C45-AFBA-DDF47F12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learned?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FCFE3B5-3767-4E57-A5CB-F6B2F13D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4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10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Term Project</vt:lpstr>
      <vt:lpstr>The Data</vt:lpstr>
      <vt:lpstr>The Methods: PCA</vt:lpstr>
      <vt:lpstr>The Methods: Pattern Mining</vt:lpstr>
      <vt:lpstr>The Methods: Classifiers</vt:lpstr>
      <vt:lpstr>The Methods: Clustering</vt:lpstr>
      <vt:lpstr>Lesson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Andy</dc:creator>
  <cp:lastModifiedBy>Andy</cp:lastModifiedBy>
  <cp:revision>5</cp:revision>
  <dcterms:created xsi:type="dcterms:W3CDTF">2017-12-12T03:26:03Z</dcterms:created>
  <dcterms:modified xsi:type="dcterms:W3CDTF">2017-12-12T06:25:52Z</dcterms:modified>
</cp:coreProperties>
</file>