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C0CB-FC42-E09E-F5C3-A860015D5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DE000-C49C-78B2-224C-DD062B01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B879A-A067-CFB5-FA14-B98F623D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73522-E3DC-B2F9-8DCA-ECAB268B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3C431-0E5A-415C-B7B4-FF06E6D1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09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C54F2-9A8E-51A9-6540-B89249DC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05BBB6-000E-193C-6F87-F1CBF8506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11214-A949-288F-578F-D155571B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C83F6-16D8-3171-2627-CB687902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CFFC6-92C3-4D93-3019-BD10B243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85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A43CB9-E643-895A-7B30-CC06598EB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FCB858-6E5B-520F-60EE-04362E3E5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B22FE-844E-5B28-1F1C-C0F3D929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F29DC-8576-E50B-5DC1-701FFA5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F2411-D879-5B55-C8A8-3A09FED6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38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954D-B39C-6F5D-CDFB-D47D1C80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43B5F-0FC3-8A14-19B9-1056C455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3AEA3-EFC7-5CF4-AB96-5371A036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730F8-7F10-EB2E-4F62-C2B6D66F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26E93-5C8B-EF49-C997-BA808EAA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2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3F39E-A40E-892B-C7D5-1DD8C06D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CA8C2-CF9D-A4C4-4655-F833121E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DA8FE-3D0A-05DC-EFC1-57B297A6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5176B-4DFE-76AE-C631-E0DB367D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41F2C-5236-4C79-CE28-9DF270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3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1814B-A021-1031-0A59-C50EE923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1B933-B513-5F4B-40BB-5A2FBBDC0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E769D-A691-26F7-3A3F-9AEC162A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ED1D4-118F-1CB7-A12F-464D4EE6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35B69-6D36-7F58-4373-B28867F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8AAFC3-73E9-9F4F-4BB9-5A85876A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9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81C3-7BE9-2B13-F4C6-08BBA7D6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E529F8-D3AE-7598-D1E2-A50AC52F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879E0-FEE4-0841-A798-E8DB10FA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76ADB2-D584-31C6-CF48-A49E037FA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92811A-9BC0-861E-92E7-E6E9D4E95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54B743-6EA2-89FA-DD9F-A5102F63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E1162C-7CAC-B1C1-17A0-0A5757F3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130F7E-5D95-E4D3-F657-677B6BCE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30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B7D5-6489-43A2-DE90-33C45645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B9B74-F90C-F649-1F3B-254A2C48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EFBEEA-FC50-5632-5EAF-32254D5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E2EC67-80A3-7EF4-B690-8B5926A2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7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18ED76-5A3D-B860-0A53-D4720877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9CF701-98E5-D1B5-566B-B6F63C90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E3C128-511E-0E4C-371A-CE419210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6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9396E-C57D-700A-5BE7-52ACA556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03648-B65F-BCDB-C530-9B7B445D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8EF1F6-5BB7-D409-869C-F335ADFE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4D0C80-0960-E312-DA5C-5042C208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DA7FDA-BCFE-9E49-18CF-7E80C33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763B58-4090-E64F-E5C7-CD8B8C05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8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0FC79-6897-8212-A7B5-4EDD7E1E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3E82D4-D631-A74C-BC07-BF31CD03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3609B-07D4-89EC-CA7D-E0C25C1E0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E46ED-8B87-D711-69EA-D7EE6F5E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02EB6-896B-A9F2-AAB5-1D0139D9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6F24A-0DF9-F567-A9F0-AAB7A6F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1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52CEC5-FB38-42FB-5B11-EAE4454F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59D001-F43D-A9BE-382E-FF2E51B7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9DF34-D486-0BE0-FC53-9EC242E1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1B4D-A064-7247-BB20-F6F4942E3032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F0ABE-2B68-9BF3-26CB-C50B531DE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B84CD-AE55-6B8F-A602-B16F5D669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6036-5986-A94C-AD1B-D4A860FE7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25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AF56F9-7831-1CB8-D0B3-7FF1D001E348}"/>
              </a:ext>
            </a:extLst>
          </p:cNvPr>
          <p:cNvSpPr txBox="1"/>
          <p:nvPr/>
        </p:nvSpPr>
        <p:spPr>
          <a:xfrm>
            <a:off x="2764220" y="798785"/>
            <a:ext cx="6495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80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AF56F9-7831-1CB8-D0B3-7FF1D001E348}"/>
              </a:ext>
            </a:extLst>
          </p:cNvPr>
          <p:cNvSpPr txBox="1"/>
          <p:nvPr/>
        </p:nvSpPr>
        <p:spPr>
          <a:xfrm>
            <a:off x="2764220" y="798785"/>
            <a:ext cx="6495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5998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Guillén Encinas</dc:creator>
  <cp:lastModifiedBy>Jesús Guillén Encinas</cp:lastModifiedBy>
  <cp:revision>1</cp:revision>
  <dcterms:created xsi:type="dcterms:W3CDTF">2024-04-17T09:17:49Z</dcterms:created>
  <dcterms:modified xsi:type="dcterms:W3CDTF">2024-04-17T09:21:00Z</dcterms:modified>
</cp:coreProperties>
</file>