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0" r:id="rId6"/>
    <p:sldId id="260" r:id="rId7"/>
    <p:sldId id="281" r:id="rId8"/>
    <p:sldId id="261" r:id="rId9"/>
    <p:sldId id="277" r:id="rId10"/>
    <p:sldId id="279" r:id="rId11"/>
  </p:sldIdLst>
  <p:sldSz cx="12192000" cy="6858000"/>
  <p:notesSz cx="6858000" cy="9144000"/>
  <p:embeddedFontLst>
    <p:embeddedFont>
      <p:font typeface="Abril Fatface" panose="020B0604020202020204" charset="0"/>
      <p:regular r:id="rId13"/>
    </p:embeddedFont>
    <p:embeddedFont>
      <p:font typeface="Homemade Apple" panose="020B0604020202020204" charset="0"/>
      <p:regular r:id="rId14"/>
    </p:embeddedFont>
    <p:embeddedFont>
      <p:font typeface="DM Sans" panose="020B060402020202020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Barlow Condensed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147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69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65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>
            <a:spLocks noGrp="1"/>
          </p:cNvSpPr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body" idx="1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nspla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568762" y="3546914"/>
            <a:ext cx="1542928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1664296" y="3643664"/>
            <a:ext cx="4086300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DOCSS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36750" y="1528549"/>
            <a:ext cx="94995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Century Gothic" panose="020B0502020202020204" pitchFamily="34" charset="0"/>
              </a:rPr>
              <a:t>Diversified Online Cloud  </a:t>
            </a:r>
            <a:r>
              <a:rPr lang="en-US" sz="55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Century Gothic" panose="020B0502020202020204" pitchFamily="34" charset="0"/>
              </a:rPr>
              <a:t>Storage for Students</a:t>
            </a:r>
            <a:endParaRPr lang="en-US" sz="55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3"/>
          <p:cNvSpPr txBox="1">
            <a:spLocks noGrp="1"/>
          </p:cNvSpPr>
          <p:nvPr>
            <p:ph type="title"/>
          </p:nvPr>
        </p:nvSpPr>
        <p:spPr>
          <a:xfrm>
            <a:off x="-477672" y="1345197"/>
            <a:ext cx="1031667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5000" i="1" dirty="0"/>
              <a:t>Group 3 BTVTE ICT CP </a:t>
            </a:r>
            <a:endParaRPr lang="en-US" sz="5000" dirty="0"/>
          </a:p>
        </p:txBody>
      </p:sp>
      <p:sp>
        <p:nvSpPr>
          <p:cNvPr id="751" name="Google Shape;751;p23"/>
          <p:cNvSpPr txBox="1">
            <a:spLocks noGrp="1"/>
          </p:cNvSpPr>
          <p:nvPr>
            <p:ph type="body" idx="1"/>
          </p:nvPr>
        </p:nvSpPr>
        <p:spPr>
          <a:xfrm>
            <a:off x="1883391" y="2669997"/>
            <a:ext cx="8719855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algn="ctr">
              <a:buNone/>
            </a:pPr>
            <a:r>
              <a:rPr lang="en-US" b="1" dirty="0" smtClean="0"/>
              <a:t>Group </a:t>
            </a:r>
            <a:r>
              <a:rPr lang="en-US" b="1" dirty="0"/>
              <a:t>Members: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Badzgan</a:t>
            </a:r>
            <a:r>
              <a:rPr lang="en-US" dirty="0"/>
              <a:t>, </a:t>
            </a:r>
            <a:r>
              <a:rPr lang="en-US" dirty="0" err="1"/>
              <a:t>Shaden</a:t>
            </a:r>
            <a:r>
              <a:rPr lang="en-US" dirty="0"/>
              <a:t> M. </a:t>
            </a:r>
          </a:p>
          <a:p>
            <a:pPr marL="107950" indent="0" algn="ctr">
              <a:buNone/>
            </a:pPr>
            <a:r>
              <a:rPr lang="en-US" dirty="0" err="1"/>
              <a:t>Guivencan</a:t>
            </a:r>
            <a:r>
              <a:rPr lang="en-US" dirty="0"/>
              <a:t>, </a:t>
            </a:r>
            <a:r>
              <a:rPr lang="en-US" dirty="0" err="1"/>
              <a:t>Jannelle</a:t>
            </a:r>
            <a:r>
              <a:rPr lang="en-US" dirty="0"/>
              <a:t> E.</a:t>
            </a:r>
          </a:p>
          <a:p>
            <a:pPr marL="107950" indent="0" algn="ctr">
              <a:buNone/>
            </a:pPr>
            <a:r>
              <a:rPr lang="en-US" dirty="0" err="1"/>
              <a:t>Judin</a:t>
            </a:r>
            <a:r>
              <a:rPr lang="en-US" dirty="0"/>
              <a:t>, </a:t>
            </a:r>
            <a:r>
              <a:rPr lang="en-US" dirty="0" err="1"/>
              <a:t>Lalaine</a:t>
            </a:r>
            <a:r>
              <a:rPr lang="en-US" dirty="0"/>
              <a:t> G.</a:t>
            </a:r>
          </a:p>
          <a:p>
            <a:pPr marL="107950" indent="0" algn="ctr">
              <a:buNone/>
            </a:pPr>
            <a:r>
              <a:rPr lang="en-US" dirty="0"/>
              <a:t>Ponce, Marc </a:t>
            </a:r>
            <a:r>
              <a:rPr lang="en-US" dirty="0" err="1"/>
              <a:t>Rayven</a:t>
            </a:r>
            <a:r>
              <a:rPr lang="en-US" dirty="0"/>
              <a:t> G.</a:t>
            </a:r>
          </a:p>
          <a:p>
            <a:pPr marL="107950" indent="0" algn="ctr">
              <a:buNone/>
            </a:pPr>
            <a:r>
              <a:rPr lang="en-US" dirty="0"/>
              <a:t>Simon, Trisha Mae N.</a:t>
            </a:r>
          </a:p>
          <a:p>
            <a:pPr marL="107950" indent="0" algn="ctr">
              <a:buNone/>
            </a:pPr>
            <a:r>
              <a:rPr lang="en-US" dirty="0"/>
              <a:t>Valencia, Nikka Joy V.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/>
          <p:nvPr/>
        </p:nvSpPr>
        <p:spPr>
          <a:xfrm>
            <a:off x="2003487" y="777171"/>
            <a:ext cx="8222424" cy="9779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Title: </a:t>
            </a:r>
          </a:p>
          <a:p>
            <a:pPr lvl="0" algn="ctr"/>
            <a:r>
              <a:rPr 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DOCSS (Diversified Online Cloud Storage for Students)</a:t>
            </a:r>
          </a:p>
        </p:txBody>
      </p:sp>
      <p:sp>
        <p:nvSpPr>
          <p:cNvPr id="758" name="Google Shape;758;p24"/>
          <p:cNvSpPr txBox="1">
            <a:spLocks noGrp="1"/>
          </p:cNvSpPr>
          <p:nvPr>
            <p:ph type="body" idx="1"/>
          </p:nvPr>
        </p:nvSpPr>
        <p:spPr>
          <a:xfrm>
            <a:off x="868182" y="2885940"/>
            <a:ext cx="1090983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en-US" dirty="0" smtClean="0"/>
              <a:t>	It </a:t>
            </a:r>
            <a:r>
              <a:rPr lang="en-US" dirty="0"/>
              <a:t>is an online storage for students and faculty which aims to; address the struggles of the students when it comes to saving their device storage, and to provide effective </a:t>
            </a:r>
            <a:r>
              <a:rPr lang="en-US" dirty="0" smtClean="0"/>
              <a:t>alternative storage </a:t>
            </a:r>
            <a:r>
              <a:rPr lang="en-US" dirty="0"/>
              <a:t>where in students and faculty could interact and collaborate.</a:t>
            </a:r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868182" y="22220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 smtClean="0">
                <a:solidFill>
                  <a:schemeClr val="accent1"/>
                </a:solidFill>
              </a:rPr>
              <a:t>Summary: </a:t>
            </a:r>
            <a:endParaRPr sz="3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1453765" y="3025392"/>
            <a:ext cx="10249468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indent="-457200">
              <a:buFont typeface="Arial" panose="020B0604020202020204" pitchFamily="34" charset="0"/>
              <a:buChar char="•"/>
            </a:pPr>
            <a:r>
              <a:rPr lang="en-US" sz="3500" dirty="0"/>
              <a:t>To be able to create an online cloud </a:t>
            </a:r>
            <a:r>
              <a:rPr lang="en-US" sz="3500" dirty="0" smtClean="0"/>
              <a:t>storage </a:t>
            </a: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To be able to generate an interaction via online chat</a:t>
            </a:r>
            <a:r>
              <a:rPr lang="en-US" sz="3500" dirty="0" smtClean="0"/>
              <a:t> in workspace</a:t>
            </a:r>
            <a:endParaRPr sz="3500" dirty="0"/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3098600" y="1866691"/>
            <a:ext cx="625011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General Objective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3453441" y="1333070"/>
            <a:ext cx="7355585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en-US" sz="2200" dirty="0"/>
              <a:t>To create an online storage, we will be</a:t>
            </a:r>
            <a:r>
              <a:rPr lang="en-US" sz="2200" dirty="0" smtClean="0"/>
              <a:t>: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r>
              <a:rPr lang="en-US" sz="2200" dirty="0"/>
              <a:t>-	Confirming the idea</a:t>
            </a:r>
          </a:p>
          <a:p>
            <a:pPr marL="0" lvl="0" indent="0">
              <a:buNone/>
            </a:pPr>
            <a:r>
              <a:rPr lang="en-US" sz="2200" dirty="0"/>
              <a:t>-	Gathering data/information</a:t>
            </a:r>
          </a:p>
          <a:p>
            <a:pPr marL="0" lvl="0" indent="0">
              <a:buNone/>
            </a:pPr>
            <a:r>
              <a:rPr lang="en-US" sz="2200" dirty="0"/>
              <a:t>-	Planning the design</a:t>
            </a:r>
          </a:p>
          <a:p>
            <a:pPr marL="0" lvl="0" indent="0">
              <a:buNone/>
            </a:pPr>
            <a:r>
              <a:rPr lang="en-US" sz="2200" dirty="0"/>
              <a:t>-	Choosing Technology</a:t>
            </a:r>
          </a:p>
          <a:p>
            <a:pPr marL="0" lvl="0" indent="0">
              <a:buNone/>
            </a:pPr>
            <a:r>
              <a:rPr lang="en-US" sz="2200" dirty="0"/>
              <a:t>-	Development</a:t>
            </a:r>
          </a:p>
          <a:p>
            <a:pPr marL="0" lvl="0" indent="0">
              <a:buNone/>
            </a:pPr>
            <a:r>
              <a:rPr lang="en-US" sz="2200" dirty="0"/>
              <a:t>-	Testing application</a:t>
            </a:r>
          </a:p>
          <a:p>
            <a:pPr marL="0" lvl="0" indent="0">
              <a:buNone/>
            </a:pPr>
            <a:r>
              <a:rPr lang="en-US" sz="2200" dirty="0"/>
              <a:t>-	User Interface Testing</a:t>
            </a:r>
          </a:p>
          <a:p>
            <a:pPr marL="0" lvl="0" indent="0">
              <a:buNone/>
            </a:pPr>
            <a:r>
              <a:rPr lang="en-US" sz="2200" dirty="0"/>
              <a:t>-	Launching Beta version of </a:t>
            </a:r>
            <a:r>
              <a:rPr lang="en-US" sz="2200" dirty="0" smtClean="0"/>
              <a:t>the website </a:t>
            </a:r>
            <a:endParaRPr lang="en-US" sz="2200" dirty="0"/>
          </a:p>
          <a:p>
            <a:pPr marL="0" lvl="0" indent="0">
              <a:buNone/>
            </a:pPr>
            <a:r>
              <a:rPr lang="en-US" sz="2200" dirty="0"/>
              <a:t>-	Launching of </a:t>
            </a:r>
            <a:r>
              <a:rPr lang="en-US" sz="2200" dirty="0" smtClean="0"/>
              <a:t>website</a:t>
            </a:r>
            <a:endParaRPr lang="en-US" sz="2200" dirty="0"/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3344260" y="256255"/>
            <a:ext cx="625011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 smtClean="0"/>
              <a:t>Specific 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9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1263900" y="1202863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Client/s</a:t>
            </a:r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1436180" y="2460187"/>
            <a:ext cx="8236800" cy="198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Our clients are mainly students and </a:t>
            </a:r>
            <a:r>
              <a:rPr lang="en-US" dirty="0" smtClean="0"/>
              <a:t>faculty </a:t>
            </a:r>
            <a:r>
              <a:rPr lang="en-US" dirty="0"/>
              <a:t>that seeks more file storage, and instead of putting data on a local storage device like a hard disk, the user saves it on a cloud host that can be accessed through an internet connection. Students and Faculty </a:t>
            </a:r>
            <a:r>
              <a:rPr lang="en-US" dirty="0" smtClean="0"/>
              <a:t>in </a:t>
            </a:r>
            <a:r>
              <a:rPr lang="en-US" dirty="0" smtClean="0"/>
              <a:t>BASD of </a:t>
            </a:r>
            <a:r>
              <a:rPr lang="en-US" dirty="0" smtClean="0"/>
              <a:t>TUP – </a:t>
            </a:r>
            <a:r>
              <a:rPr lang="en-US" dirty="0" err="1" smtClean="0"/>
              <a:t>Taguig</a:t>
            </a:r>
            <a:r>
              <a:rPr lang="en-US" dirty="0" smtClean="0"/>
              <a:t> will </a:t>
            </a:r>
            <a:r>
              <a:rPr lang="en-US" dirty="0"/>
              <a:t>be the end user of this study. </a:t>
            </a:r>
          </a:p>
          <a:p>
            <a:pPr marL="10795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3221430" y="2233822"/>
            <a:ext cx="7710428" cy="29386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500" dirty="0" smtClean="0"/>
              <a:t>Student-teacher </a:t>
            </a:r>
            <a:r>
              <a:rPr lang="en-US" sz="3500" dirty="0"/>
              <a:t>interaction and collaboration:</a:t>
            </a:r>
          </a:p>
          <a:p>
            <a:pPr marL="0" lvl="0" indent="0">
              <a:buNone/>
            </a:pPr>
            <a:r>
              <a:rPr lang="en-US" sz="3500" dirty="0" smtClean="0"/>
              <a:t>	</a:t>
            </a:r>
            <a:r>
              <a:rPr lang="en-US" sz="3500" dirty="0" smtClean="0"/>
              <a:t>- File </a:t>
            </a:r>
            <a:r>
              <a:rPr lang="en-US" sz="3500" dirty="0"/>
              <a:t>Sharing </a:t>
            </a:r>
            <a:endParaRPr lang="en-US" sz="3500" dirty="0" smtClean="0"/>
          </a:p>
          <a:p>
            <a:pPr marL="0" lvl="0" indent="0">
              <a:buNone/>
            </a:pPr>
            <a:r>
              <a:rPr lang="en-US" sz="3500" dirty="0"/>
              <a:t>	</a:t>
            </a:r>
            <a:r>
              <a:rPr lang="en-US" sz="3500" dirty="0" smtClean="0"/>
              <a:t>- Chat in workspace</a:t>
            </a:r>
            <a:endParaRPr lang="en-US" sz="3500" dirty="0"/>
          </a:p>
          <a:p>
            <a:pPr marL="0" lvl="0" indent="0">
              <a:buNone/>
            </a:pPr>
            <a:endParaRPr lang="en-US" sz="3500" dirty="0"/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3221430" y="1142775"/>
            <a:ext cx="625011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5000" dirty="0" smtClean="0"/>
              <a:t>Unique Features: 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047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Sample Display of Project</a:t>
            </a:r>
            <a:endParaRPr dirty="0"/>
          </a:p>
        </p:txBody>
      </p:sp>
      <p:pic>
        <p:nvPicPr>
          <p:cNvPr id="16" name="Picture 15" descr="No description available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9" y="1877315"/>
            <a:ext cx="5725342" cy="368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1877315"/>
            <a:ext cx="5617559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3"/>
          <p:cNvSpPr txBox="1">
            <a:spLocks noGrp="1"/>
          </p:cNvSpPr>
          <p:nvPr>
            <p:ph type="title"/>
          </p:nvPr>
        </p:nvSpPr>
        <p:spPr>
          <a:xfrm>
            <a:off x="858975" y="16075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</a:rPr>
              <a:t>Credits.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1217" name="Google Shape;1217;p43"/>
          <p:cNvSpPr txBox="1">
            <a:spLocks noGrp="1"/>
          </p:cNvSpPr>
          <p:nvPr>
            <p:ph type="body" idx="1"/>
          </p:nvPr>
        </p:nvSpPr>
        <p:spPr>
          <a:xfrm>
            <a:off x="859161" y="26081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Presentation Template: </a:t>
            </a:r>
            <a:r>
              <a:rPr lang="en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SlidesMania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400"/>
              <a:t>Sample </a:t>
            </a:r>
            <a:r>
              <a:rPr lang="en" sz="2400">
                <a:solidFill>
                  <a:schemeClr val="dk1"/>
                </a:solidFill>
              </a:rPr>
              <a:t>Images: </a:t>
            </a:r>
            <a:r>
              <a:rPr lang="en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Fonts used in this presentation: DM Sans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105</Words>
  <Application>Microsoft Office PowerPoint</Application>
  <PresentationFormat>Widescreen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Abril Fatface</vt:lpstr>
      <vt:lpstr>Aldrich</vt:lpstr>
      <vt:lpstr>Homemade Apple</vt:lpstr>
      <vt:lpstr>DM Sans</vt:lpstr>
      <vt:lpstr>Century Gothic</vt:lpstr>
      <vt:lpstr>Poppins</vt:lpstr>
      <vt:lpstr>Barlow Condensed</vt:lpstr>
      <vt:lpstr>Calibri</vt:lpstr>
      <vt:lpstr>SlidesMania · Modern Dark </vt:lpstr>
      <vt:lpstr>PowerPoint Presentation</vt:lpstr>
      <vt:lpstr>Group 3 BTVTE ICT CP </vt:lpstr>
      <vt:lpstr>Summary: </vt:lpstr>
      <vt:lpstr>General Objective</vt:lpstr>
      <vt:lpstr>Specific Objective</vt:lpstr>
      <vt:lpstr>Client/s</vt:lpstr>
      <vt:lpstr>Unique Features: </vt:lpstr>
      <vt:lpstr>Sample Display of Project</vt:lpstr>
      <vt:lpstr>Credits.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8</cp:revision>
  <dcterms:modified xsi:type="dcterms:W3CDTF">2021-11-29T07:26:12Z</dcterms:modified>
</cp:coreProperties>
</file>