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18" r:id="rId3"/>
    <p:sldId id="309" r:id="rId4"/>
    <p:sldId id="310" r:id="rId5"/>
    <p:sldId id="311" r:id="rId6"/>
    <p:sldId id="312" r:id="rId7"/>
    <p:sldId id="315" r:id="rId8"/>
    <p:sldId id="316" r:id="rId9"/>
    <p:sldId id="317" r:id="rId10"/>
    <p:sldId id="307" r:id="rId11"/>
    <p:sldId id="306" r:id="rId12"/>
    <p:sldId id="25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0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der Acosta Urrego" userId="bdfb33873ef35163" providerId="LiveId" clId="{E00BDC21-97E8-4803-A1FD-15343B7ED2A8}"/>
    <pc:docChg chg="undo custSel delSld modSld sldOrd">
      <pc:chgData name="Haider Acosta Urrego" userId="bdfb33873ef35163" providerId="LiveId" clId="{E00BDC21-97E8-4803-A1FD-15343B7ED2A8}" dt="2024-11-06T01:49:49.554" v="79" actId="1076"/>
      <pc:docMkLst>
        <pc:docMk/>
      </pc:docMkLst>
      <pc:sldChg chg="modSp mod ord">
        <pc:chgData name="Haider Acosta Urrego" userId="bdfb33873ef35163" providerId="LiveId" clId="{E00BDC21-97E8-4803-A1FD-15343B7ED2A8}" dt="2024-11-05T23:17:45.024" v="32" actId="2711"/>
        <pc:sldMkLst>
          <pc:docMk/>
          <pc:sldMk cId="1742803001" sldId="306"/>
        </pc:sldMkLst>
        <pc:spChg chg="mod">
          <ac:chgData name="Haider Acosta Urrego" userId="bdfb33873ef35163" providerId="LiveId" clId="{E00BDC21-97E8-4803-A1FD-15343B7ED2A8}" dt="2024-11-05T23:17:45.024" v="32" actId="2711"/>
          <ac:spMkLst>
            <pc:docMk/>
            <pc:sldMk cId="1742803001" sldId="306"/>
            <ac:spMk id="3" creationId="{B9F39AD7-523A-4DB7-8CDB-F4895D6FEA66}"/>
          </ac:spMkLst>
        </pc:spChg>
      </pc:sldChg>
      <pc:sldChg chg="addSp delSp modSp mod">
        <pc:chgData name="Haider Acosta Urrego" userId="bdfb33873ef35163" providerId="LiveId" clId="{E00BDC21-97E8-4803-A1FD-15343B7ED2A8}" dt="2024-11-06T01:49:27.445" v="72" actId="1076"/>
        <pc:sldMkLst>
          <pc:docMk/>
          <pc:sldMk cId="3829522489" sldId="309"/>
        </pc:sldMkLst>
        <pc:spChg chg="add mod">
          <ac:chgData name="Haider Acosta Urrego" userId="bdfb33873ef35163" providerId="LiveId" clId="{E00BDC21-97E8-4803-A1FD-15343B7ED2A8}" dt="2024-11-05T23:24:14.299" v="47"/>
          <ac:spMkLst>
            <pc:docMk/>
            <pc:sldMk cId="3829522489" sldId="309"/>
            <ac:spMk id="3" creationId="{98FCA458-99CF-4589-8DC6-967BC6C7FBDF}"/>
          </ac:spMkLst>
        </pc:spChg>
        <pc:spChg chg="mod">
          <ac:chgData name="Haider Acosta Urrego" userId="bdfb33873ef35163" providerId="LiveId" clId="{E00BDC21-97E8-4803-A1FD-15343B7ED2A8}" dt="2024-11-05T23:23:32.149" v="44" actId="5793"/>
          <ac:spMkLst>
            <pc:docMk/>
            <pc:sldMk cId="3829522489" sldId="309"/>
            <ac:spMk id="4" creationId="{62D1B2F5-2BBA-435E-A3D3-A914D4C968CE}"/>
          </ac:spMkLst>
        </pc:spChg>
        <pc:picChg chg="mod">
          <ac:chgData name="Haider Acosta Urrego" userId="bdfb33873ef35163" providerId="LiveId" clId="{E00BDC21-97E8-4803-A1FD-15343B7ED2A8}" dt="2024-11-05T23:24:14.299" v="47"/>
          <ac:picMkLst>
            <pc:docMk/>
            <pc:sldMk cId="3829522489" sldId="309"/>
            <ac:picMk id="5" creationId="{A7B31503-DDD1-4ED9-A054-D06592AA4AE2}"/>
          </ac:picMkLst>
        </pc:picChg>
        <pc:picChg chg="add del mod">
          <ac:chgData name="Haider Acosta Urrego" userId="bdfb33873ef35163" providerId="LiveId" clId="{E00BDC21-97E8-4803-A1FD-15343B7ED2A8}" dt="2024-11-06T01:49:22.821" v="70" actId="478"/>
          <ac:picMkLst>
            <pc:docMk/>
            <pc:sldMk cId="3829522489" sldId="309"/>
            <ac:picMk id="7" creationId="{B8172AFC-5524-4A36-BF8E-C6323E7DE937}"/>
          </ac:picMkLst>
        </pc:picChg>
        <pc:picChg chg="add mod">
          <ac:chgData name="Haider Acosta Urrego" userId="bdfb33873ef35163" providerId="LiveId" clId="{E00BDC21-97E8-4803-A1FD-15343B7ED2A8}" dt="2024-11-06T01:49:27.445" v="72" actId="1076"/>
          <ac:picMkLst>
            <pc:docMk/>
            <pc:sldMk cId="3829522489" sldId="309"/>
            <ac:picMk id="8" creationId="{100D3DDF-CE54-40EA-A259-3DA086140B1F}"/>
          </ac:picMkLst>
        </pc:picChg>
      </pc:sldChg>
      <pc:sldChg chg="addSp delSp modSp mod">
        <pc:chgData name="Haider Acosta Urrego" userId="bdfb33873ef35163" providerId="LiveId" clId="{E00BDC21-97E8-4803-A1FD-15343B7ED2A8}" dt="2024-11-06T01:49:49.554" v="79" actId="1076"/>
        <pc:sldMkLst>
          <pc:docMk/>
          <pc:sldMk cId="2973262422" sldId="310"/>
        </pc:sldMkLst>
        <pc:spChg chg="mod">
          <ac:chgData name="Haider Acosta Urrego" userId="bdfb33873ef35163" providerId="LiveId" clId="{E00BDC21-97E8-4803-A1FD-15343B7ED2A8}" dt="2024-11-05T23:20:29.278" v="34" actId="20577"/>
          <ac:spMkLst>
            <pc:docMk/>
            <pc:sldMk cId="2973262422" sldId="310"/>
            <ac:spMk id="4" creationId="{62D1B2F5-2BBA-435E-A3D3-A914D4C968CE}"/>
          </ac:spMkLst>
        </pc:spChg>
        <pc:picChg chg="add del mod">
          <ac:chgData name="Haider Acosta Urrego" userId="bdfb33873ef35163" providerId="LiveId" clId="{E00BDC21-97E8-4803-A1FD-15343B7ED2A8}" dt="2024-11-06T01:49:38.475" v="75" actId="478"/>
          <ac:picMkLst>
            <pc:docMk/>
            <pc:sldMk cId="2973262422" sldId="310"/>
            <ac:picMk id="5" creationId="{2EC5E576-2154-4890-87F3-0A1277423C52}"/>
          </ac:picMkLst>
        </pc:picChg>
        <pc:picChg chg="add mod">
          <ac:chgData name="Haider Acosta Urrego" userId="bdfb33873ef35163" providerId="LiveId" clId="{E00BDC21-97E8-4803-A1FD-15343B7ED2A8}" dt="2024-11-06T01:49:49.554" v="79" actId="1076"/>
          <ac:picMkLst>
            <pc:docMk/>
            <pc:sldMk cId="2973262422" sldId="310"/>
            <ac:picMk id="6" creationId="{D13F53BD-3E05-4357-A4DE-DC5380348AF5}"/>
          </ac:picMkLst>
        </pc:picChg>
      </pc:sldChg>
      <pc:sldChg chg="modSp mod">
        <pc:chgData name="Haider Acosta Urrego" userId="bdfb33873ef35163" providerId="LiveId" clId="{E00BDC21-97E8-4803-A1FD-15343B7ED2A8}" dt="2024-11-05T23:29:55.367" v="58" actId="120"/>
        <pc:sldMkLst>
          <pc:docMk/>
          <pc:sldMk cId="4114429980" sldId="311"/>
        </pc:sldMkLst>
        <pc:spChg chg="mod">
          <ac:chgData name="Haider Acosta Urrego" userId="bdfb33873ef35163" providerId="LiveId" clId="{E00BDC21-97E8-4803-A1FD-15343B7ED2A8}" dt="2024-11-05T23:14:02.236" v="26" actId="1076"/>
          <ac:spMkLst>
            <pc:docMk/>
            <pc:sldMk cId="4114429980" sldId="311"/>
            <ac:spMk id="2" creationId="{D9F6C9B7-3681-4EBA-877E-55E9414C949D}"/>
          </ac:spMkLst>
        </pc:spChg>
        <pc:spChg chg="mod">
          <ac:chgData name="Haider Acosta Urrego" userId="bdfb33873ef35163" providerId="LiveId" clId="{E00BDC21-97E8-4803-A1FD-15343B7ED2A8}" dt="2024-11-05T23:29:55.367" v="58" actId="120"/>
          <ac:spMkLst>
            <pc:docMk/>
            <pc:sldMk cId="4114429980" sldId="311"/>
            <ac:spMk id="4" creationId="{62D1B2F5-2BBA-435E-A3D3-A914D4C968CE}"/>
          </ac:spMkLst>
        </pc:spChg>
        <pc:picChg chg="mod">
          <ac:chgData name="Haider Acosta Urrego" userId="bdfb33873ef35163" providerId="LiveId" clId="{E00BDC21-97E8-4803-A1FD-15343B7ED2A8}" dt="2024-11-05T23:14:01.101" v="25" actId="14100"/>
          <ac:picMkLst>
            <pc:docMk/>
            <pc:sldMk cId="4114429980" sldId="311"/>
            <ac:picMk id="7" creationId="{EBAF2B69-89B6-4D4A-A98B-FF0EA63D57A0}"/>
          </ac:picMkLst>
        </pc:picChg>
      </pc:sldChg>
      <pc:sldChg chg="del">
        <pc:chgData name="Haider Acosta Urrego" userId="bdfb33873ef35163" providerId="LiveId" clId="{E00BDC21-97E8-4803-A1FD-15343B7ED2A8}" dt="2024-11-05T23:10:48.187" v="3" actId="47"/>
        <pc:sldMkLst>
          <pc:docMk/>
          <pc:sldMk cId="1037687414" sldId="313"/>
        </pc:sldMkLst>
      </pc:sldChg>
      <pc:sldChg chg="del">
        <pc:chgData name="Haider Acosta Urrego" userId="bdfb33873ef35163" providerId="LiveId" clId="{E00BDC21-97E8-4803-A1FD-15343B7ED2A8}" dt="2024-11-05T23:10:37.671" v="2" actId="47"/>
        <pc:sldMkLst>
          <pc:docMk/>
          <pc:sldMk cId="3931980025" sldId="314"/>
        </pc:sldMkLst>
      </pc:sldChg>
      <pc:sldChg chg="addSp delSp modSp mod">
        <pc:chgData name="Haider Acosta Urrego" userId="bdfb33873ef35163" providerId="LiveId" clId="{E00BDC21-97E8-4803-A1FD-15343B7ED2A8}" dt="2024-11-06T01:49:11.576" v="67" actId="1076"/>
        <pc:sldMkLst>
          <pc:docMk/>
          <pc:sldMk cId="2516713815" sldId="318"/>
        </pc:sldMkLst>
        <pc:picChg chg="add del mod">
          <ac:chgData name="Haider Acosta Urrego" userId="bdfb33873ef35163" providerId="LiveId" clId="{E00BDC21-97E8-4803-A1FD-15343B7ED2A8}" dt="2024-11-06T01:48:58.910" v="61" actId="478"/>
          <ac:picMkLst>
            <pc:docMk/>
            <pc:sldMk cId="2516713815" sldId="318"/>
            <ac:picMk id="5" creationId="{421CB354-4D75-4F99-B444-E4000D476A0D}"/>
          </ac:picMkLst>
        </pc:picChg>
        <pc:picChg chg="add mod">
          <ac:chgData name="Haider Acosta Urrego" userId="bdfb33873ef35163" providerId="LiveId" clId="{E00BDC21-97E8-4803-A1FD-15343B7ED2A8}" dt="2024-11-06T01:49:11.576" v="67" actId="1076"/>
          <ac:picMkLst>
            <pc:docMk/>
            <pc:sldMk cId="2516713815" sldId="318"/>
            <ac:picMk id="6" creationId="{398BC1D4-B434-4216-8299-613054461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54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27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7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17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4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83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3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7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1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9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25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EEFC0AC-1504-1E42-834B-2AAD2C4491DC}"/>
              </a:ext>
            </a:extLst>
          </p:cNvPr>
          <p:cNvSpPr/>
          <p:nvPr/>
        </p:nvSpPr>
        <p:spPr>
          <a:xfrm>
            <a:off x="0" y="5938024"/>
            <a:ext cx="12192000" cy="919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E53609-4015-164C-BC9B-8BED11ACD99E}"/>
              </a:ext>
            </a:extLst>
          </p:cNvPr>
          <p:cNvSpPr txBox="1">
            <a:spLocks/>
          </p:cNvSpPr>
          <p:nvPr/>
        </p:nvSpPr>
        <p:spPr>
          <a:xfrm>
            <a:off x="8653346" y="6259319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</a:rPr>
              <a:t>www.ucundinamarca.edu.co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3D2DD14-2899-794E-A0C9-CFF39AB82C24}"/>
              </a:ext>
            </a:extLst>
          </p:cNvPr>
          <p:cNvSpPr txBox="1">
            <a:spLocks/>
          </p:cNvSpPr>
          <p:nvPr/>
        </p:nvSpPr>
        <p:spPr>
          <a:xfrm>
            <a:off x="3445727" y="6307447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1"/>
                </a:solidFill>
              </a:rPr>
              <a:t>Vigilada </a:t>
            </a:r>
            <a:r>
              <a:rPr lang="es-ES" sz="1200" dirty="0" err="1">
                <a:solidFill>
                  <a:schemeClr val="bg1"/>
                </a:solidFill>
              </a:rPr>
              <a:t>MinEducación</a:t>
            </a:r>
            <a:endParaRPr lang="es-CO" sz="1200" dirty="0">
              <a:solidFill>
                <a:schemeClr val="bg1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BC0E3D-D218-374B-A74E-EB1CF87A25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257" y="6132696"/>
            <a:ext cx="755650" cy="6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y.unad.edu.co/bitstream/handle/10596/41806/jhvillamilr.pdf?sequence=1&amp;isAllowed=y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BarStocker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Haider Esmir Acosta Urrego</a:t>
            </a:r>
          </a:p>
          <a:p>
            <a:r>
              <a:rPr lang="es-MX" dirty="0"/>
              <a:t>Jhon Mario Clavijo Sánchez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996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</a:t>
            </a:r>
            <a:r>
              <a:rPr lang="es-CO" dirty="0"/>
              <a:t>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E3144D-88AE-42DC-B349-2610677F684A}"/>
              </a:ext>
            </a:extLst>
          </p:cNvPr>
          <p:cNvSpPr txBox="1">
            <a:spLocks/>
          </p:cNvSpPr>
          <p:nvPr/>
        </p:nvSpPr>
        <p:spPr>
          <a:xfrm>
            <a:off x="1735036" y="1690688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Rodríguez, J. H. V. (2021, junio). Diseño e Implementación de un Sistema POS, con Módulo de Gestión de Inventario de Productos para Clientes y Perfiles de Usuario, Aplicando Metodología RUP. Repository.unad.edu.co. </a:t>
            </a:r>
            <a:r>
              <a:rPr lang="es-CO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https://repository.unad.edu.co/bitstream/handle/10596/41806/jhvillamilr.pdf?sequence=1&amp;isAllowed=y</a:t>
            </a:r>
            <a:endParaRPr lang="es-C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0287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Conclusiones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F39AD7-523A-4DB7-8CDB-F4895D6FEA66}"/>
              </a:ext>
            </a:extLst>
          </p:cNvPr>
          <p:cNvSpPr txBox="1">
            <a:spLocks/>
          </p:cNvSpPr>
          <p:nvPr/>
        </p:nvSpPr>
        <p:spPr>
          <a:xfrm>
            <a:off x="1735036" y="1742243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>
                <a:effectLst/>
                <a:ea typeface="Times New Roman" panose="02020603050405020304" pitchFamily="18" charset="0"/>
              </a:rPr>
              <a:t>Optimización de Procesos y Mejora en la Toma de Decisiones</a:t>
            </a:r>
          </a:p>
          <a:p>
            <a:pPr algn="just"/>
            <a:r>
              <a:rPr lang="es-CO" sz="1800" dirty="0">
                <a:effectLst/>
                <a:ea typeface="Times New Roman" panose="02020603050405020304" pitchFamily="18" charset="0"/>
              </a:rPr>
              <a:t>En conclusión, el desarrollo de un software POS especializado para el sector de licores representa una solución eficaz para los problemas actuales de gestión de inventarios y ventas. Este proyecto ofrece múltiples beneficios en términos de eficiencia, reducción de costos y fortalecimiento de la competitividad del sector, sentando las bases para una mejora continua en la gestión operativa y en la experiencia del cliente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428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0519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24256-FA4B-4350-8BBF-967AB165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Opción Escogida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DB3C3-BD94-456F-ADF6-C077BAD5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Software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8BC1D4-B434-4216-8299-61305446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6" y="2466362"/>
            <a:ext cx="3149089" cy="31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D</a:t>
            </a:r>
            <a:r>
              <a:rPr lang="es-CO" dirty="0"/>
              <a:t>escripción del problema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735036" y="1597838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dirty="0"/>
          </a:p>
          <a:p>
            <a:pPr algn="just"/>
            <a:endParaRPr lang="es-CO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7B31503-DDD1-4ED9-A054-D06592AA4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0" b="4274"/>
          <a:stretch/>
        </p:blipFill>
        <p:spPr bwMode="auto">
          <a:xfrm>
            <a:off x="1815298" y="1972592"/>
            <a:ext cx="4517909" cy="20788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n de una presentación empresarial que ilustra problemas en la gestión de inventarios de bebidas alcohólicas, como escasez de existencias, exceso de existencias y seguimiento ineficiente de las ventas. Las imágenes incluyen íconos de advertencia por pérdida de ventas y pérdidas financieras, un almacén desordenado y falta de sistemas digitales. El fondo es corporativo con colores neutros, lo que transmite los desafíos que surgen sin automatización y seguimiento organizado. Ideal para una diapositiva que describa los problemas de gestión de inventario.">
            <a:extLst>
              <a:ext uri="{FF2B5EF4-FFF2-40B4-BE49-F238E27FC236}">
                <a16:creationId xmlns:a16="http://schemas.microsoft.com/office/drawing/2014/main" id="{98FCA458-99CF-4589-8DC6-967BC6C7F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0D3DDF-CE54-40EA-A259-3DA08614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09" y="1742243"/>
            <a:ext cx="4003125" cy="40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Justificación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735036" y="1742243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En la actualidad, la gestión eficiente de inventarios es fundamental para el éxito de cualquier empresa, sin importar su tamaño.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3F53BD-3E05-4357-A4DE-DC538034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42" y="2701255"/>
            <a:ext cx="3112315" cy="31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48" y="158248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Objetivo General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507893" y="1446465"/>
            <a:ext cx="7199240" cy="4271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200000"/>
              </a:lnSpc>
              <a:spcAft>
                <a:spcPts val="1200"/>
              </a:spcAft>
              <a:buNone/>
            </a:pPr>
            <a:r>
              <a:rPr lang="es-C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Desarrollar un software eficiente y escalable que integre la gestión completa de las operaciones de ventas e inventario de la empresa, permitiendo a vendedores, administradores y usuarios realizar sus tareas de forma ágil y eficaz. El sistema optimizará las operaciones del negocio, garantizando la disponibilidad de información precisa y actualizada en tiempo real, contribuyendo así a una mejor toma de decisiones y a la mejora continua de la productividad.</a:t>
            </a:r>
          </a:p>
          <a:p>
            <a:pPr algn="just"/>
            <a:endParaRPr lang="es-CO" dirty="0"/>
          </a:p>
        </p:txBody>
      </p:sp>
      <p:pic>
        <p:nvPicPr>
          <p:cNvPr id="7" name="Picture 2" descr="5 tips para aprender a programar en cualquier tecnología">
            <a:extLst>
              <a:ext uri="{FF2B5EF4-FFF2-40B4-BE49-F238E27FC236}">
                <a16:creationId xmlns:a16="http://schemas.microsoft.com/office/drawing/2014/main" id="{EBAF2B69-89B6-4D4A-A98B-FF0EA63D5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3" b="11485"/>
          <a:stretch/>
        </p:blipFill>
        <p:spPr bwMode="auto">
          <a:xfrm>
            <a:off x="8305101" y="3150968"/>
            <a:ext cx="3808602" cy="25665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2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Objetivos Específicos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735036" y="1742243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Identificar como a través de un software podemos agilizar los procesos de posventa de una pyme relacionada a la industria del licor</a:t>
            </a:r>
          </a:p>
          <a:p>
            <a:pPr algn="just"/>
            <a:r>
              <a:rPr lang="es-MX" sz="2400" dirty="0"/>
              <a:t>Implementar un sistema de gestión de ventas que automatice el proceso de registro y seguimiento de las transacciones, permitiendo un control preciso de las ventas y la actualización automática del inventario en tiempo real.</a:t>
            </a:r>
          </a:p>
          <a:p>
            <a:pPr algn="just"/>
            <a:r>
              <a:rPr lang="es-MX" sz="2400" dirty="0"/>
              <a:t>Desarrollar un sistema de reportes automatizados que permita generar informes sobre el estado de ventas, inventario y comportamiento de los clientes, facilitando la toma de decisiones estratégicas.</a:t>
            </a:r>
          </a:p>
          <a:p>
            <a:pPr algn="just"/>
            <a:endParaRPr lang="es-CO" sz="2400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762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¿Como se desarrollo?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735036" y="1742243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Se desarrollo a través de Java NetBeans y utiliza una base de datos MySQL para almacenar los datos. La aplicación tiene una interfaz gráfica de usuario (GUI) intuitiva y fácil de usar. Esta permite a los usuarios realizar las siguientes tareas : </a:t>
            </a:r>
          </a:p>
          <a:p>
            <a:pPr algn="just"/>
            <a:r>
              <a:rPr lang="es-MX" sz="2400" dirty="0"/>
              <a:t>Agregar, modificar y eliminar productos del inventario, realizar ventas, emitir facturas, Llevar un control de ventas, llevar un control sobre el inventario mediante un Excel, registrar usuarios, y asignar roles.</a:t>
            </a:r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8427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Aplicación Utilizada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2D1B2F5-2BBA-435E-A3D3-A914D4C968CE}"/>
              </a:ext>
            </a:extLst>
          </p:cNvPr>
          <p:cNvSpPr txBox="1">
            <a:spLocks/>
          </p:cNvSpPr>
          <p:nvPr/>
        </p:nvSpPr>
        <p:spPr>
          <a:xfrm>
            <a:off x="1735036" y="1742243"/>
            <a:ext cx="9897640" cy="38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Para la el desarrollo del sistema de ventas POS, se utilizo el lenguaje de Java, bajo el entorno de desarrollo de Apache NetBeans. Para la creación e implementación de la base de datos se utilizo My SQL, y la comunicación entre estos dos programas se utilizo XAMPP, permitiendo gestionar la base mas fácilmente a través de phpMyAdmin.</a:t>
            </a:r>
            <a:endParaRPr lang="es-CO" sz="24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A2D5C4-06C0-4E40-A00D-D276B0E1A093}"/>
              </a:ext>
            </a:extLst>
          </p:cNvPr>
          <p:cNvGrpSpPr/>
          <p:nvPr/>
        </p:nvGrpSpPr>
        <p:grpSpPr>
          <a:xfrm>
            <a:off x="2219666" y="4009597"/>
            <a:ext cx="8928379" cy="1389678"/>
            <a:chOff x="1851046" y="4028451"/>
            <a:chExt cx="8928379" cy="1389678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9273FEC-FE4E-472B-A6CB-92B9108FAE69}"/>
                </a:ext>
              </a:extLst>
            </p:cNvPr>
            <p:cNvGrpSpPr/>
            <p:nvPr/>
          </p:nvGrpSpPr>
          <p:grpSpPr>
            <a:xfrm>
              <a:off x="1851046" y="4028451"/>
              <a:ext cx="8489908" cy="1389678"/>
              <a:chOff x="1851046" y="4028451"/>
              <a:chExt cx="8489908" cy="1389678"/>
            </a:xfrm>
          </p:grpSpPr>
          <p:pic>
            <p:nvPicPr>
              <p:cNvPr id="5" name="Picture 2" descr="Conectar Aplicación JAVA a una Base de Datos MySQL – ANW">
                <a:extLst>
                  <a:ext uri="{FF2B5EF4-FFF2-40B4-BE49-F238E27FC236}">
                    <a16:creationId xmlns:a16="http://schemas.microsoft.com/office/drawing/2014/main" id="{F3C429BD-D421-4B19-AF6E-5008E1B4D4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20" t="20783" r="11662" b="30278"/>
              <a:stretch/>
            </p:blipFill>
            <p:spPr bwMode="auto">
              <a:xfrm>
                <a:off x="1851046" y="4028451"/>
                <a:ext cx="4634595" cy="1389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Blog | Payara | NetBeans">
                <a:extLst>
                  <a:ext uri="{FF2B5EF4-FFF2-40B4-BE49-F238E27FC236}">
                    <a16:creationId xmlns:a16="http://schemas.microsoft.com/office/drawing/2014/main" id="{CE029733-B9DD-48D2-AAF6-11F5D11CC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641" y="4236926"/>
                <a:ext cx="2965377" cy="1031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1BFE0A2-B72F-4D7D-A370-DC2A4F0D9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7080" y="4236926"/>
                <a:ext cx="813874" cy="1031952"/>
              </a:xfrm>
              <a:prstGeom prst="rect">
                <a:avLst/>
              </a:prstGeom>
            </p:spPr>
          </p:pic>
        </p:grpSp>
        <p:pic>
          <p:nvPicPr>
            <p:cNvPr id="11" name="Picture 2" descr="Conectar Aplicación JAVA a una Base de Datos MySQL – ANW">
              <a:extLst>
                <a:ext uri="{FF2B5EF4-FFF2-40B4-BE49-F238E27FC236}">
                  <a16:creationId xmlns:a16="http://schemas.microsoft.com/office/drawing/2014/main" id="{C5D2A346-5A2A-4F41-982C-03D141A6F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00" t="20783" r="6151" b="30278"/>
            <a:stretch/>
          </p:blipFill>
          <p:spPr bwMode="auto">
            <a:xfrm>
              <a:off x="10364646" y="4028451"/>
              <a:ext cx="414779" cy="138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104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C9B7-3681-4EBA-877E-55E9414C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36" y="416680"/>
            <a:ext cx="9023959" cy="1325563"/>
          </a:xfrm>
        </p:spPr>
        <p:txBody>
          <a:bodyPr/>
          <a:lstStyle/>
          <a:p>
            <a:pPr algn="ctr"/>
            <a:r>
              <a:rPr lang="es-MX" dirty="0"/>
              <a:t>Cronograma de actividades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65B568-7E26-4675-B838-E662638F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75" y="1742243"/>
            <a:ext cx="7080849" cy="3982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3477709"/>
      </p:ext>
    </p:extLst>
  </p:cSld>
  <p:clrMapOvr>
    <a:masterClrMapping/>
  </p:clrMapOvr>
</p:sld>
</file>

<file path=ppt/theme/theme1.xml><?xml version="1.0" encoding="utf-8"?>
<a:theme xmlns:a="http://schemas.openxmlformats.org/drawingml/2006/main" name="UCUNDINAMARCA GRIS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 GRIS v2" id="{13B3B0AF-89EE-644E-AE62-809BF17587A4}" vid="{5E1679E5-8669-CF49-BC9F-CEFB66806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UCUNDINAMARCA GRIS v2</Template>
  <TotalTime>3012</TotalTime>
  <Words>521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UCUNDINAMARCA GRIS v2</vt:lpstr>
      <vt:lpstr>BarStocker</vt:lpstr>
      <vt:lpstr>Opción Escogida</vt:lpstr>
      <vt:lpstr>Descripción del problema</vt:lpstr>
      <vt:lpstr>Justificación</vt:lpstr>
      <vt:lpstr>Objetivo General</vt:lpstr>
      <vt:lpstr>Objetivos Específicos</vt:lpstr>
      <vt:lpstr>¿Como se desarrollo?</vt:lpstr>
      <vt:lpstr>Aplicación Utilizada</vt:lpstr>
      <vt:lpstr>Cronograma de actividades</vt:lpstr>
      <vt:lpstr>Bibliografía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Haider Acosta Urrego</cp:lastModifiedBy>
  <cp:revision>517</cp:revision>
  <dcterms:created xsi:type="dcterms:W3CDTF">2020-03-17T21:06:35Z</dcterms:created>
  <dcterms:modified xsi:type="dcterms:W3CDTF">2024-11-06T01:50:04Z</dcterms:modified>
</cp:coreProperties>
</file>