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17E6A-4B13-6962-5002-ED0EE3038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829D93-1236-D6B6-37A1-92A77AA83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D3326-4563-93E7-3D15-D80E52B3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67BC1-4D94-F494-44CE-0AFA7135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BE9E5-2F33-C54C-0687-83425B54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3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E16BF-81B1-480A-EBA4-C384676C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A0EFC6-A82B-B53F-3CF8-841C2E025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FB25C-20FF-DD5A-76F2-1297D04A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664D7-517E-A237-9390-92DDFE48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668D7-7C7D-5B46-D3DA-B9F38EE6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79E289-2086-06A2-8038-C14B43173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B170E-4D65-7C15-CD6A-C32E5A1CA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4FC29-1D8A-D336-D2DE-0E3D450E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F1857-CBEF-0040-E3CB-45B8650D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6A622-F50F-A07B-3157-2A35C995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1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A1A9A-C130-8319-9B6C-CCB0D94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6D51E-5AA6-4B00-D711-3278A3FF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E92A5-BDB2-0A21-1EB7-760F415C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1B434-DF62-312D-A819-9A747018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C12E7-592A-A9A2-CF75-27224607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D3D4-6895-CC20-D3AB-C6670B62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8B1CB2-BC18-B0E6-15BB-82630774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AEF9C-170D-7F15-531F-B3F2630A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CA6D2-2B65-67DD-F8FB-9B9ABC92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6838B-9294-F96B-1B67-C94EBAE4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0451F-E928-25B3-EBE1-8F487A16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6ED72-9D84-93AB-4413-3EB37FAB0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01506-278F-1342-76A9-8D129FED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AE3C8-1F77-2FA0-AFA7-C3AF4936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97FDD-9D6A-CE18-0A90-936CA0DC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8D2D1-D36E-93DE-7F43-BDA13487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3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2D77-A057-64A0-401B-DD39D1D9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D19B2-9877-98DE-46FC-78B6308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004F90-910D-FDB7-B605-36AD4736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B1B5D-CF98-6B36-DA8F-987E36341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D7731A-D0F8-AB95-55B7-482256E30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8F8E63-2F8E-89BD-A742-29746361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536AAA-C880-A382-3905-7FC25581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D101E7-D551-784D-B4DB-4FF9A8BA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5EAA4-F732-CD20-4457-E92A2E6E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75C59D-57A1-3E53-D03B-39FF9868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62F90C-8688-0DA1-C5C2-897659B1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F4451-6A8E-70EC-BD24-F07A1715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5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747CB-DA58-7C81-38A5-B0B4CDF1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04E23E-0DEE-EB83-12A9-FF0CA64B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7842EA-03A8-C3FC-2960-0EBE815B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4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3CBF-CC09-F42D-351F-354DADEE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87D37-35EF-A37F-EFD8-B9D0D9B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A4D41-11C2-43DF-6DF4-5875BC889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BF3E0-D363-BB12-AE85-44C6917B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6D2CA-E8C5-026D-FE77-B03B6FFA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689EA-B3A4-C419-CAE2-C6894498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6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BBAA3-299B-50AA-F647-27ACBEA9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AC900E-5F71-60FC-F382-1C70CE10E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4D920-742B-64E6-FF0D-2FCBDEABA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672D1-AEA1-F1C9-0D94-C3B36FCB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583EC-95F8-28A3-0A0D-BFB223C1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C2E8B-8E19-AA4B-841C-509500DA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5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B23EEC-D7D6-8965-B3FE-E02D7CA3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907AE-05C9-F155-A5DB-ED00C72C5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FC648-1A02-C089-2489-19DD8E78E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B997-AB02-467D-8CBF-C31ACE677B12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4F660-B7DB-039E-20E5-CCA7527E1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7B791-9704-E782-A6A3-48AC60485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B64A3-D28F-4661-8ECB-C3FAD1270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5D3BAC-A16D-9112-7316-11EC326C3BD4}"/>
              </a:ext>
            </a:extLst>
          </p:cNvPr>
          <p:cNvSpPr txBox="1"/>
          <p:nvPr/>
        </p:nvSpPr>
        <p:spPr>
          <a:xfrm>
            <a:off x="1103243" y="65598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3161D5-51CF-9D82-6731-53D3ECEF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28" y="377687"/>
            <a:ext cx="7565483" cy="61026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14B267A-022E-5ED4-BF8D-C2696D88B9E7}"/>
              </a:ext>
            </a:extLst>
          </p:cNvPr>
          <p:cNvSpPr txBox="1"/>
          <p:nvPr/>
        </p:nvSpPr>
        <p:spPr>
          <a:xfrm>
            <a:off x="8955157" y="840649"/>
            <a:ext cx="29817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每轮更新当中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服务器端：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generate_sigma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根据上传的模型参数，计算模型参数标准差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sigma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update_bias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更新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bias(bias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即为下传模型时使用的参数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send_model_BS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下传模型。第一轮时使用原本的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send_model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，第二轮开始使用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bias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sigma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下传个性化的模型</a:t>
            </a:r>
          </a:p>
        </p:txBody>
      </p:sp>
    </p:spTree>
    <p:extLst>
      <p:ext uri="{BB962C8B-B14F-4D97-AF65-F5344CB8AC3E}">
        <p14:creationId xmlns:p14="http://schemas.microsoft.com/office/powerpoint/2010/main" val="214909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873370-51C2-83BE-0FE7-08CDA0D7CD0E}"/>
              </a:ext>
            </a:extLst>
          </p:cNvPr>
          <p:cNvSpPr txBox="1"/>
          <p:nvPr/>
        </p:nvSpPr>
        <p:spPr>
          <a:xfrm>
            <a:off x="695740" y="397565"/>
            <a:ext cx="564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当前问题：第二轮参数出现</a:t>
            </a:r>
            <a:r>
              <a:rPr lang="en-US" altLang="zh-CN" dirty="0"/>
              <a:t>Nan</a:t>
            </a:r>
          </a:p>
          <a:p>
            <a:r>
              <a:rPr lang="en-US" altLang="zh-CN" dirty="0"/>
              <a:t>sigma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CEF3D7-5834-6463-7DDC-B5C0C9A2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7" y="1152939"/>
            <a:ext cx="10588296" cy="51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89159F-0085-E714-103A-3F4C373F7D46}"/>
              </a:ext>
            </a:extLst>
          </p:cNvPr>
          <p:cNvSpPr txBox="1"/>
          <p:nvPr/>
        </p:nvSpPr>
        <p:spPr>
          <a:xfrm>
            <a:off x="904461" y="2276061"/>
            <a:ext cx="2623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简化版本：未使用</a:t>
            </a:r>
            <a:r>
              <a:rPr lang="en-US" altLang="zh-CN" dirty="0"/>
              <a:t>sigma,</a:t>
            </a:r>
            <a:r>
              <a:rPr lang="zh-CN" altLang="en-US" dirty="0"/>
              <a:t>直接更新并使用</a:t>
            </a:r>
            <a:r>
              <a:rPr lang="en-US" altLang="zh-CN" dirty="0"/>
              <a:t>bias</a:t>
            </a:r>
          </a:p>
          <a:p>
            <a:endParaRPr lang="en-US" altLang="zh-CN" dirty="0"/>
          </a:p>
          <a:p>
            <a:r>
              <a:rPr lang="zh-CN" altLang="en-US" dirty="0"/>
              <a:t>强于</a:t>
            </a:r>
            <a:r>
              <a:rPr lang="en-US" altLang="zh-CN" dirty="0" err="1"/>
              <a:t>FedAvg</a:t>
            </a:r>
            <a:r>
              <a:rPr lang="zh-CN" altLang="en-US" dirty="0"/>
              <a:t>与</a:t>
            </a:r>
            <a:r>
              <a:rPr lang="en-US" altLang="zh-CN" dirty="0" err="1"/>
              <a:t>FedProx</a:t>
            </a:r>
            <a:r>
              <a:rPr lang="zh-CN" altLang="en-US" dirty="0"/>
              <a:t>（</a:t>
            </a:r>
            <a:r>
              <a:rPr lang="en-US" altLang="zh-CN" dirty="0"/>
              <a:t>0.98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36AC58-3F44-95E3-0679-0A4B6CA5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35" y="866289"/>
            <a:ext cx="6089996" cy="49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1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2929057663@qq.com</dc:creator>
  <cp:lastModifiedBy>2929057663@qq.com</cp:lastModifiedBy>
  <cp:revision>1</cp:revision>
  <dcterms:created xsi:type="dcterms:W3CDTF">2024-05-14T13:50:29Z</dcterms:created>
  <dcterms:modified xsi:type="dcterms:W3CDTF">2024-05-14T13:50:47Z</dcterms:modified>
</cp:coreProperties>
</file>