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301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  <p:sldId id="299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cs.bu.edu/examples/python/data_analysis/dataScience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575" y="953037"/>
            <a:ext cx="9144000" cy="1164107"/>
          </a:xfrm>
        </p:spPr>
        <p:txBody>
          <a:bodyPr>
            <a:normAutofit fontScale="90000"/>
          </a:bodyPr>
          <a:lstStyle/>
          <a:p>
            <a:pPr algn="r"/>
            <a:r>
              <a:rPr lang="en-US" sz="7300" b="1" dirty="0">
                <a:latin typeface="Adobe Garamond Pro Bold" panose="02020702060506020403" pitchFamily="18" charset="0"/>
              </a:rPr>
              <a:t>Python for Data </a:t>
            </a:r>
            <a:r>
              <a:rPr lang="en-US" sz="7300" b="1" dirty="0" smtClean="0">
                <a:latin typeface="Adobe Garamond Pro Bold" panose="02020702060506020403" pitchFamily="18" charset="0"/>
              </a:rPr>
              <a:t>Analysis</a:t>
            </a:r>
            <a:endParaRPr lang="en-US" sz="4900" dirty="0">
              <a:latin typeface="Adobe Caslon Pro Bold" panose="0205070206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75" y="3515932"/>
            <a:ext cx="6070243" cy="3217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7" y="2859110"/>
            <a:ext cx="5778787" cy="39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the Shared Computing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SCC login information if you have SCC account</a:t>
            </a:r>
          </a:p>
          <a:p>
            <a:endParaRPr lang="en-US" dirty="0"/>
          </a:p>
          <a:p>
            <a:r>
              <a:rPr lang="en-US" dirty="0" smtClean="0"/>
              <a:t>If you are using tutorial accounts see info on the blackboard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Your password will not be displayed while you enter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Python Version on the SCC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view available python versions on the SCC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avail python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load python 3 version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scc1 ~]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python/3.6.2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tutorial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/examples/python/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dataScience.ipynb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a local computer save the link:</a:t>
            </a: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rcs.bu.edu/examples/python/data_analysis/dataScience.ipynb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Python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 smtClean="0"/>
              <a:t> to execute the </a:t>
            </a:r>
            <a:r>
              <a:rPr lang="en-US" i="1" dirty="0" err="1" smtClean="0"/>
              <a:t>jupyter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Can you guess how to view the last few records;            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Hint: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/>
                <a:gridCol w="3051243"/>
                <a:gridCol w="3051243"/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 smtClean="0"/>
              <a:t>Tutorial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Python Libraries for Data Scientists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Data; Selecting and Filtering the Data; Data manipulation, sorting, grouping, rearranging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/>
                <a:gridCol w="6230911"/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types of columns we have in this data frame?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attributes, python methods have </a:t>
            </a:r>
            <a:r>
              <a:rPr lang="en-US" i="1" dirty="0" smtClean="0"/>
              <a:t>parenthesis.</a:t>
            </a:r>
          </a:p>
          <a:p>
            <a:r>
              <a:rPr lang="en-US" dirty="0" smtClean="0"/>
              <a:t>All attributes and methods can be listed with a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mean values of the first 50 records in the dataset?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column in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Method 1:   </a:t>
            </a:r>
            <a:r>
              <a:rPr lang="en-US" dirty="0" smtClean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</a:t>
            </a:r>
            <a:r>
              <a:rPr lang="en-US" dirty="0" smtClean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Method 2</a:t>
            </a:r>
            <a:r>
              <a:rPr lang="en-US" dirty="0" smtClean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df.sex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basic statistics for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values in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 (use </a:t>
            </a:r>
            <a:r>
              <a:rPr lang="en-US" sz="2400" i="1" dirty="0" smtClean="0"/>
              <a:t>count</a:t>
            </a:r>
            <a:r>
              <a:rPr lang="en-US" sz="2400" dirty="0" smtClean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average salary;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Once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single brackets are used to specify the column (e.g. salary), then the output is Pandas Series object. When double brackets are used the output is a Data 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 smtClean="0"/>
              <a:t>groupby</a:t>
            </a:r>
            <a:r>
              <a:rPr lang="en-US" sz="2400" dirty="0" smtClean="0"/>
              <a:t> performance notes:</a:t>
            </a:r>
          </a:p>
          <a:p>
            <a:pPr lvl="1"/>
            <a:r>
              <a:rPr lang="en-US" sz="2400" dirty="0" smtClean="0"/>
              <a:t>- no grouping/splitting occurs until it's needed. Creating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object only verifies that you have passed a valid mapping</a:t>
            </a:r>
          </a:p>
          <a:p>
            <a:pPr lvl="1"/>
            <a:r>
              <a:rPr lang="en-US" sz="2400" dirty="0" smtClean="0"/>
              <a:t>- by default the group keys are sorted during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toolboxes/libraries: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on the SCC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Rows and columns can be selected by their position or label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 and/or columns, using their positions we can use method </a:t>
            </a:r>
            <a:r>
              <a:rPr lang="en-US" sz="2400" dirty="0" err="1" smtClean="0"/>
              <a:t>iloc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>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 observations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observations where all cells is NA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(axis=1, 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column if all the values are</a:t>
                      </a:r>
                      <a:r>
                        <a:rPr lang="en-US" baseline="0" dirty="0" smtClean="0"/>
                        <a:t> missing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(thresh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rows that contain less than 5 non-missing values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fillna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missing values with zeros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value is missing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for non-missing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sizes/counts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min, max</a:t>
            </a:r>
          </a:p>
          <a:p>
            <a:pPr lvl="1"/>
            <a:r>
              <a:rPr lang="en-US" sz="2400" dirty="0" smtClean="0"/>
              <a:t>count, sum, prod</a:t>
            </a:r>
          </a:p>
          <a:p>
            <a:pPr lvl="1"/>
            <a:r>
              <a:rPr lang="en-US" sz="2400" dirty="0" smtClean="0"/>
              <a:t>mean, median, mode, mad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,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agg</a:t>
            </a:r>
            <a:r>
              <a:rPr lang="en-US" sz="2400" dirty="0" smtClean="0"/>
              <a:t>() method are useful when multiple statistics are computed per column: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lights[[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statistics (count, mean,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, min, quantiles, max)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and maximum values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mean, median,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average, median and mode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and standard deviation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 of mean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skewness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to explore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Seaborn</a:t>
            </a:r>
            <a:r>
              <a:rPr lang="en-US" sz="2400" dirty="0" smtClean="0"/>
              <a:t> package is built on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but provides </a:t>
            </a:r>
            <a:r>
              <a:rPr lang="en-US" sz="2400" dirty="0"/>
              <a:t>high level interface for drawing attractive statistical </a:t>
            </a:r>
            <a:r>
              <a:rPr lang="en-US" sz="2400" dirty="0" smtClean="0"/>
              <a:t>graphics, similar to ggplot2 library in R. It specifically targets statistical data visualization</a:t>
            </a:r>
            <a:endParaRPr lang="en-US" sz="2400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/>
                <a:gridCol w="6174009"/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scatterplot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categorical plot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tatsmodel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 smtClean="0"/>
              <a:t>The first one is mostly used for regular analysis using R style formulas, while   </a:t>
            </a:r>
            <a:r>
              <a:rPr lang="en-US" dirty="0" err="1" smtClean="0"/>
              <a:t>scikit</a:t>
            </a:r>
            <a:r>
              <a:rPr lang="en-US" dirty="0" smtClean="0"/>
              <a:t>-learn is more tailored for Machine Learning.</a:t>
            </a:r>
          </a:p>
          <a:p>
            <a:endParaRPr lang="en-US" dirty="0" smtClean="0"/>
          </a:p>
          <a:p>
            <a:r>
              <a:rPr lang="en-US" dirty="0" err="1" smtClean="0"/>
              <a:t>statsmodels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hypothesis </a:t>
            </a:r>
            <a:r>
              <a:rPr lang="en-US" dirty="0" err="1" smtClean="0"/>
              <a:t>testings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kmeans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See examples in the Tutorial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for attending the tutorial.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any queries and collaboration </a:t>
            </a:r>
          </a:p>
          <a:p>
            <a:pPr marL="0" indent="0">
              <a:buNone/>
            </a:pPr>
            <a:r>
              <a:rPr lang="en-US" dirty="0" smtClean="0"/>
              <a:t>Visit my portfolio and reach me out </a:t>
            </a:r>
            <a:r>
              <a:rPr lang="en-US" dirty="0" smtClean="0"/>
              <a:t>at</a:t>
            </a:r>
            <a:r>
              <a:rPr lang="en-US" dirty="0" smtClean="0"/>
              <a:t>:  https://jha-vishal.github.io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 of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2505</Words>
  <Application>Microsoft Office PowerPoint</Application>
  <PresentationFormat>Widescreen</PresentationFormat>
  <Paragraphs>474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Adobe Caslon Pro Bold</vt:lpstr>
      <vt:lpstr>Adobe Garamond Pro Bold</vt:lpstr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Login to the Shared Computing Cluster</vt:lpstr>
      <vt:lpstr>Selecting Python Version on the SCC</vt:lpstr>
      <vt:lpstr>Download tutorial notebook</vt:lpstr>
      <vt:lpstr>Start Jupyter nootebook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  <vt:lpstr>Conclusion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Dell</cp:lastModifiedBy>
  <cp:revision>96</cp:revision>
  <dcterms:created xsi:type="dcterms:W3CDTF">2017-08-29T17:00:17Z</dcterms:created>
  <dcterms:modified xsi:type="dcterms:W3CDTF">2020-09-23T14:10:13Z</dcterms:modified>
</cp:coreProperties>
</file>