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2" r:id="rId6"/>
    <p:sldId id="260" r:id="rId7"/>
    <p:sldId id="263" r:id="rId8"/>
    <p:sldId id="264" r:id="rId9"/>
  </p:sldIdLst>
  <p:sldSz cx="9753600" cy="7315200"/>
  <p:notesSz cx="9144000" cy="6858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Bell MT" pitchFamily="18" charset="0"/>
      <p:regular r:id="rId14"/>
      <p:bold r:id="rId15"/>
      <p:italic r:id="rId16"/>
    </p:embeddedFont>
    <p:embeddedFont>
      <p:font typeface="Berlin Sans FB Demi" pitchFamily="34" charset="0"/>
      <p:bold r:id="rId17"/>
    </p:embeddedFont>
    <p:embeddedFont>
      <p:font typeface="Bricolage Grotesque 18 Bold" charset="0"/>
      <p:bold r:id="rId18"/>
    </p:embeddedFont>
    <p:embeddedFont>
      <p:font typeface="Bricolage Grotesque 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-1266" y="-179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C9A316-9C7E-DFA9-BAE2-25347D4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98FD2B51-1DCC-DC0A-5189-F503F36E8FAB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20A8736D-721B-AF38-D292-A20793138B6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50C01BE4-2E9E-208A-9666-8EA51288E3F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AB70F379-4018-96C1-567C-AABBAC411C57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32F1D07-5A84-E352-31DF-93B8AC69652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6407F815-EB17-3A46-990C-51622E8FA4DC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A6B0AD4C-A4AA-2957-8AC4-60A68E073B73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211EEB34-9EA0-3A5A-2091-DD24027173C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FAD980EA-6CF9-81C5-2818-564571764DA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153569FF-CE92-8205-A9DA-9D644FB3CB34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2E4A2914-0B18-0445-F184-1935E528B65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F428E4B9-A16E-0E5B-4ECF-19948FF4C62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8B4C7F5C-0793-DF3B-26AA-883D485BDF8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45C667E-6A2F-C1C0-41F0-0C48C878E87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E0A93C5F-9FF0-B553-FED2-66EEF2673A7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9B9DA3D4-8FEA-66FE-C892-A8F252B2E4EA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56AE9922-5EBA-C8CD-3E4A-B876DB34431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66EAE33E-7294-A334-C761-0075C15D5A3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F5A4DEE0-558F-7E1D-66A4-B0680EF865B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2D8F1061-BC05-9C7F-92EC-F195AFB64538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15895C66-43B2-4858-5FA9-95BE9062508F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7D770EA6-FF77-7517-72DA-9284CBA1750B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3F38AB28-73A1-9629-5C81-4F09BCBB5DB2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EE42DF39-D177-14F9-B76E-D2CE6D48B14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FA0FA087-D5F7-0A71-E620-53ABFD8881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AEA85BB5-A925-3E65-2B90-2D5915030E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CF40D192-8486-258A-8E99-2E30B8C62707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36795718-E097-6E99-D0F4-2F299DF7B0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FB89077D-A701-77E1-F4B4-63EF5B4211B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64414766-0514-9B6F-C1F6-DDC0E9F56662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Group Work (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ABCDJhaJed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C373655C-9CFC-AA9C-C261-491F3C17A27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51F797F6-C995-151F-4429-7EB0641F71B0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C6FCF3B9-C98F-C101-3A1F-643C1127F8CD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6ED929D0-50F9-CB67-E633-6BF1A488730D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806C79B2-0FFC-8E1C-D65F-690BA6F9747C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EF3C4074-177A-A061-388F-3FDD26BFB7D8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BB6F4BEA-88FB-C0EE-D472-AD97F26D9651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C34F2203-1363-ADD7-0C6D-C4DD26B35CFD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52FB8402-9675-16B4-70B8-219CC297F62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9FDD2A7B-91ED-646B-2524-99483C0A778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B59C5083-BC5D-8DC6-AA9C-A041F3E08215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EB90267F-2546-178D-012C-03EFF087CA37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1E457E8E-00D3-589A-886A-E613C985FC3C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78B76F7F-4490-36EE-A184-5C2385128CC0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FC53579D-499A-0A30-18DA-86ADD79CA746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8143FAAD-9674-D113-0711-DA0C6E75AC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936236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C6089785-5460-7FC4-A044-ABBA74E9008B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D205D404-E819-3BCC-CD4D-E5863F8FB008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51FD6DB0-0F90-9D88-7B50-F5097B1F1CFA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4A1CE3A4-BB1F-7BC0-C0D9-6F30540B68A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B29CDF4C-1B7A-F172-30CA-EF69203CB0A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67606148-840D-DD3F-0BE0-F5A5F7B4B7A6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A2C5F7DC-0CD6-EFA3-AD89-85D15516B052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55DA8A20-EEF6-A1AB-CEAA-66355B5FD79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1AC409DA-04D8-3383-1E8F-2C6908D452F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6085FA55-940B-E62F-183C-9BA7F1CA0E4D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D4EEDB63-31F1-ACAB-D9A5-0EEC59DB22E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2CF81D23-C50E-BA50-43D6-ECE15DA5D70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AC4C9B45-03AE-4148-EB80-955BC67A85FD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BA9C3D84-A819-0830-B9FB-1D36C88CA77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0EE42252-8365-14C1-46DD-CEACE3C3795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xmlns="" id="{5AAABC18-C18D-835F-2ADF-517D6DC5B0AD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xmlns="" id="{91D76841-4B24-6D40-ED58-1754A51C775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xmlns="" id="{F24D47D5-CE7C-47EB-59CF-D29CA758D02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xmlns="" id="{D3D904E4-5943-F8B0-8A5E-4145B830CE3E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xmlns="" id="{DA6BFFD8-2D0C-F7FD-4ACB-82095116A7B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xmlns="" id="{4B36791D-15F6-2553-BB17-9B4EDE24EAD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31BBE83A-2372-11E9-86E6-C1C9CB712614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31D36078-ADDF-7D00-297A-5FAB02A5268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8C2B4261-BD88-8A2D-3ABD-357B167F78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04F4C3FA-DE0D-6A06-9459-C4A1A3E5AD8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52F578D4-4EC3-AD80-8680-538A0A5ECBD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575EFCD1-D5D9-D829-7317-4079F75703B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C60DE951-5775-7074-E609-C72262CD348D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EAAE2631-1736-4010-0283-E59C42E728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67D2DEA1-FEC4-521D-4A2F-95FB263D99F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9998D994-4AF4-2D50-CC1A-0EB4B809EFA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2DFF8621-3033-1A3A-0CA6-702B68FED1B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670000AE-F072-7344-F72E-B8AD83719F6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xmlns="" id="{D4438AFB-9D32-2A48-A38E-4015971EE8FE}"/>
              </a:ext>
            </a:extLst>
          </p:cNvPr>
          <p:cNvGrpSpPr/>
          <p:nvPr/>
        </p:nvGrpSpPr>
        <p:grpSpPr>
          <a:xfrm>
            <a:off x="8534399" y="4724400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xmlns="" id="{272726F6-EAA1-7A54-3A4B-030FE5444C4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xmlns="" id="{785BD680-D8E0-2C47-0292-5856E4C6359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xmlns="" id="{98A52AE9-B2DB-10CF-1D1F-2FAF18649132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xmlns="" id="{AA208D6F-1B38-1F4C-3712-45F330E0DC2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xmlns="" id="{F06CF4C4-6107-3205-AE7C-0F37710853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1DCBCA0C-A1F7-5514-5BF7-C3CCD2475C08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1B3FF48C-EEC7-7463-53FC-1ABCB01074B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E7E7AF5A-18D6-C3E6-07CC-E33FD606F8F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F34E6177-E254-B517-3866-AB1AFCEA725A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F6D358CB-CBDE-53D4-F4E9-BBB39193CF0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21EFB5A7-CF37-3F03-0235-081997E7047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40" name="TextBox 170">
            <a:extLst>
              <a:ext uri="{FF2B5EF4-FFF2-40B4-BE49-F238E27FC236}">
                <a16:creationId xmlns:a16="http://schemas.microsoft.com/office/drawing/2014/main" xmlns="" id="{55BA7813-9ADB-0728-D535-7375749636FD}"/>
              </a:ext>
            </a:extLst>
          </p:cNvPr>
          <p:cNvSpPr txBox="1"/>
          <p:nvPr/>
        </p:nvSpPr>
        <p:spPr>
          <a:xfrm>
            <a:off x="2778608" y="627526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#cramming </a:t>
            </a:r>
            <a:r>
              <a:rPr lang="en-US" sz="1000" spc="-20" dirty="0" err="1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malala</a:t>
            </a:r>
            <a:endParaRPr lang="en-US" sz="1000" spc="-20" dirty="0">
              <a:solidFill>
                <a:srgbClr val="231F20"/>
              </a:solidFill>
              <a:latin typeface="Bell MT" panose="02020503060305020303" pitchFamily="18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7" name="TextBox 164">
            <a:extLst>
              <a:ext uri="{FF2B5EF4-FFF2-40B4-BE49-F238E27FC236}">
                <a16:creationId xmlns:a16="http://schemas.microsoft.com/office/drawing/2014/main" xmlns="" id="{3CCCC9B1-7639-B1E8-D673-B3ED87A5CBAB}"/>
              </a:ext>
            </a:extLst>
          </p:cNvPr>
          <p:cNvSpPr txBox="1"/>
          <p:nvPr/>
        </p:nvSpPr>
        <p:spPr>
          <a:xfrm>
            <a:off x="2750033" y="5105400"/>
            <a:ext cx="1683999" cy="1128771"/>
          </a:xfrm>
          <a:prstGeom prst="rect">
            <a:avLst/>
          </a:prstGeom>
          <a:solidFill>
            <a:srgbClr val="FCB62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LEGEND: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Alexxa Concepcion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Bea Ramos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C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Cyrel Bucad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Daisy Rei Barce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JHA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Jhana Loraine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Raquid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JED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Jed Ismael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Polong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8B3336C-7555-D7CD-322A-30B8F4A0CD94}"/>
              </a:ext>
            </a:extLst>
          </p:cNvPr>
          <p:cNvSpPr txBox="1"/>
          <p:nvPr/>
        </p:nvSpPr>
        <p:spPr>
          <a:xfrm>
            <a:off x="7296150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17A16EB-5FC7-4587-F57E-BB70D759B0D9}"/>
              </a:ext>
            </a:extLst>
          </p:cNvPr>
          <p:cNvSpPr txBox="1"/>
          <p:nvPr/>
        </p:nvSpPr>
        <p:spPr>
          <a:xfrm>
            <a:off x="7277100" y="318035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A5F4A-FFF6-5DF0-CBA0-5D576EB23B6C}"/>
              </a:ext>
            </a:extLst>
          </p:cNvPr>
          <p:cNvSpPr txBox="1"/>
          <p:nvPr/>
        </p:nvSpPr>
        <p:spPr>
          <a:xfrm>
            <a:off x="8105941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A31BA43D-2581-8BFB-07F2-700F91E401FA}"/>
              </a:ext>
            </a:extLst>
          </p:cNvPr>
          <p:cNvSpPr txBox="1"/>
          <p:nvPr/>
        </p:nvSpPr>
        <p:spPr>
          <a:xfrm>
            <a:off x="8086890" y="31993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581FB53-FF9E-6C4E-3A9C-9390078F2F13}"/>
              </a:ext>
            </a:extLst>
          </p:cNvPr>
          <p:cNvSpPr txBox="1"/>
          <p:nvPr/>
        </p:nvSpPr>
        <p:spPr>
          <a:xfrm>
            <a:off x="8067839" y="3487579"/>
            <a:ext cx="92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BCD-Jha-Jed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5776E866-A240-F318-B517-0898B0F96A12}"/>
              </a:ext>
            </a:extLst>
          </p:cNvPr>
          <p:cNvSpPr txBox="1"/>
          <p:nvPr/>
        </p:nvSpPr>
        <p:spPr>
          <a:xfrm>
            <a:off x="8468420" y="379237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D-Jha-Jed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46C1953D-778B-F0E8-015E-60CA8FAEA713}"/>
              </a:ext>
            </a:extLst>
          </p:cNvPr>
          <p:cNvSpPr txBox="1"/>
          <p:nvPr/>
        </p:nvSpPr>
        <p:spPr>
          <a:xfrm>
            <a:off x="8468420" y="4088578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995E4ABE-1B07-0531-F87F-1702508CEBED}"/>
              </a:ext>
            </a:extLst>
          </p:cNvPr>
          <p:cNvSpPr txBox="1"/>
          <p:nvPr/>
        </p:nvSpPr>
        <p:spPr>
          <a:xfrm>
            <a:off x="8487470" y="477141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0A062D1D-391B-7753-BB25-404466B141B0}"/>
              </a:ext>
            </a:extLst>
          </p:cNvPr>
          <p:cNvSpPr txBox="1"/>
          <p:nvPr/>
        </p:nvSpPr>
        <p:spPr>
          <a:xfrm>
            <a:off x="8487470" y="5375402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7" name="TextBox 170">
            <a:extLst>
              <a:ext uri="{FF2B5EF4-FFF2-40B4-BE49-F238E27FC236}">
                <a16:creationId xmlns:a16="http://schemas.microsoft.com/office/drawing/2014/main" xmlns="" id="{82873D2C-1B88-CAC2-58FA-52D1CC954538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54" name="Group 102">
            <a:extLst>
              <a:ext uri="{FF2B5EF4-FFF2-40B4-BE49-F238E27FC236}">
                <a16:creationId xmlns:a16="http://schemas.microsoft.com/office/drawing/2014/main" xmlns="" id="{B269A1B6-1F7C-30F8-A117-A511CF1DA153}"/>
              </a:ext>
            </a:extLst>
          </p:cNvPr>
          <p:cNvGrpSpPr/>
          <p:nvPr/>
        </p:nvGrpSpPr>
        <p:grpSpPr>
          <a:xfrm>
            <a:off x="8725066" y="6748521"/>
            <a:ext cx="45719" cy="262651"/>
            <a:chOff x="0" y="0"/>
            <a:chExt cx="941261" cy="73954"/>
          </a:xfrm>
        </p:grpSpPr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xmlns="" id="{EDDD6BA5-35DF-E0BE-FD57-B76A0924D0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67" name="TextBox 104">
              <a:extLst>
                <a:ext uri="{FF2B5EF4-FFF2-40B4-BE49-F238E27FC236}">
                  <a16:creationId xmlns:a16="http://schemas.microsoft.com/office/drawing/2014/main" xmlns="" id="{0E829B98-ADE1-40F5-3680-1F8772851A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F42800A-7EDD-C923-62AB-3D0D163F79E6}"/>
              </a:ext>
            </a:extLst>
          </p:cNvPr>
          <p:cNvSpPr txBox="1"/>
          <p:nvPr/>
        </p:nvSpPr>
        <p:spPr>
          <a:xfrm>
            <a:off x="7805654" y="6764274"/>
            <a:ext cx="1038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ABCD-Jha-Jed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10261B02-18F8-4267-BEDD-E69EED74947F}"/>
              </a:ext>
            </a:extLst>
          </p:cNvPr>
          <p:cNvSpPr txBox="1"/>
          <p:nvPr/>
        </p:nvSpPr>
        <p:spPr>
          <a:xfrm>
            <a:off x="8305800" y="5957139"/>
            <a:ext cx="60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6E41CB32-9147-50D6-BB09-7C831A8365D0}"/>
              </a:ext>
            </a:extLst>
          </p:cNvPr>
          <p:cNvSpPr txBox="1"/>
          <p:nvPr/>
        </p:nvSpPr>
        <p:spPr>
          <a:xfrm>
            <a:off x="8305800" y="6256179"/>
            <a:ext cx="603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</p:spTree>
    <p:extLst>
      <p:ext uri="{BB962C8B-B14F-4D97-AF65-F5344CB8AC3E}">
        <p14:creationId xmlns:p14="http://schemas.microsoft.com/office/powerpoint/2010/main" val="4194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(A)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051665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/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8D1FDECD-E040-0924-326F-A32758584F30}"/>
              </a:ext>
            </a:extLst>
          </p:cNvPr>
          <p:cNvGrpSpPr/>
          <p:nvPr/>
        </p:nvGrpSpPr>
        <p:grpSpPr>
          <a:xfrm>
            <a:off x="7848600" y="2861549"/>
            <a:ext cx="190832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EB2EA8F2-E143-68AB-0065-3C8D7561A3D0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889989BF-6CC6-D965-C8AF-4B8EF97E1C6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A49E7EF1-391C-D075-0111-3E5A60B5937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4E76F3D3-779D-2AAC-B80A-BCA13F3AA3B8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1D93AD41-6B50-2391-476E-AEC2D451D2C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56C618D6-F485-FD5B-6F66-BC5D60EF2F9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9B316096-BABD-F5E9-3EC1-8F533A81C2CD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47AD5A96-06E2-FF9C-EA05-B5DB74F8EC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A06CFB7E-3C11-C395-3CEA-A2A48BD33A6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5B9FF410-F150-DB35-0A2A-3DA30BBFC071}"/>
              </a:ext>
            </a:extLst>
          </p:cNvPr>
          <p:cNvGrpSpPr/>
          <p:nvPr/>
        </p:nvGrpSpPr>
        <p:grpSpPr>
          <a:xfrm>
            <a:off x="8709662" y="6257231"/>
            <a:ext cx="53338" cy="757918"/>
            <a:chOff x="-156860" y="0"/>
            <a:chExt cx="1098121" cy="213405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170BCFB7-96D9-4800-CBE8-74C2B44E4E4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856570B7-AA3B-A282-7370-700F8BAAC2E8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4FD2DC0-428D-B189-31AB-E5A3D0E3094D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E92DD345-21F3-95D0-92E6-7F24E32D655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EE8ADBD-C0B3-EE1C-65F3-60693E0F7F10}"/>
              </a:ext>
            </a:extLst>
          </p:cNvPr>
          <p:cNvSpPr txBox="1"/>
          <p:nvPr/>
        </p:nvSpPr>
        <p:spPr>
          <a:xfrm>
            <a:off x="2547907" y="2861549"/>
            <a:ext cx="519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page; Home page (</a:t>
            </a:r>
            <a:r>
              <a:rPr lang="en-US" sz="1000" dirty="0" err="1"/>
              <a:t>FAQsSec</a:t>
            </a:r>
            <a:r>
              <a:rPr lang="en-US" sz="1000" dirty="0"/>
              <a:t>); Footer (For all possible pages); About Us page; User Profile Interface ---------------------------------------------------------------------------------------------------------------------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380EE2DD-CA10-2F49-C04A-3AF116EF0791}"/>
              </a:ext>
            </a:extLst>
          </p:cNvPr>
          <p:cNvSpPr txBox="1"/>
          <p:nvPr/>
        </p:nvSpPr>
        <p:spPr>
          <a:xfrm>
            <a:off x="2547907" y="4103574"/>
            <a:ext cx="596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page, Home page, About Us Refinement ------------------------------------------------------------------------------------</a:t>
            </a:r>
          </a:p>
        </p:txBody>
      </p:sp>
      <p:sp>
        <p:nvSpPr>
          <p:cNvPr id="145" name="TextBox 170">
            <a:extLst>
              <a:ext uri="{FF2B5EF4-FFF2-40B4-BE49-F238E27FC236}">
                <a16:creationId xmlns:a16="http://schemas.microsoft.com/office/drawing/2014/main" xmlns="" id="{3BD8925E-136E-2644-79C0-AB394DC38EED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46" name="Group 102">
            <a:extLst>
              <a:ext uri="{FF2B5EF4-FFF2-40B4-BE49-F238E27FC236}">
                <a16:creationId xmlns:a16="http://schemas.microsoft.com/office/drawing/2014/main" xmlns="" id="{E55D24DE-9D0B-8E34-91DA-486539D3FA25}"/>
              </a:ext>
            </a:extLst>
          </p:cNvPr>
          <p:cNvGrpSpPr/>
          <p:nvPr/>
        </p:nvGrpSpPr>
        <p:grpSpPr>
          <a:xfrm>
            <a:off x="8755381" y="6830472"/>
            <a:ext cx="53338" cy="757918"/>
            <a:chOff x="-156860" y="0"/>
            <a:chExt cx="1098121" cy="213405"/>
          </a:xfrm>
        </p:grpSpPr>
        <p:sp>
          <p:nvSpPr>
            <p:cNvPr id="147" name="Freeform 103">
              <a:extLst>
                <a:ext uri="{FF2B5EF4-FFF2-40B4-BE49-F238E27FC236}">
                  <a16:creationId xmlns:a16="http://schemas.microsoft.com/office/drawing/2014/main" xmlns="" id="{CBE9361E-E3E3-7EE2-814E-3A502A35CDF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54" name="TextBox 104">
              <a:extLst>
                <a:ext uri="{FF2B5EF4-FFF2-40B4-BE49-F238E27FC236}">
                  <a16:creationId xmlns:a16="http://schemas.microsoft.com/office/drawing/2014/main" xmlns="" id="{0FF5CA6E-610F-2349-A90F-1C1DC3718CDE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0B726D-1D01-C45F-7D06-4305DEA5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FC21D4FE-84A3-035C-DD5A-47615AFBEE75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EAEA286D-B153-2E41-2BE2-349129A6A365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4F22270E-1194-C516-E8DB-D04294FF0712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F8BD2DE8-DE46-607E-FA41-9AE6C9CC347B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264C1501-BE91-5F82-9430-913BAF0ECAF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8E074D9B-A322-2124-39F5-0CD36297B5F0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A9C098B0-F014-AD15-DC05-75B13A2015AB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036253CA-FE4D-1866-8058-839C2137D105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26DFD293-5241-A36A-1A18-218ECBE5EA9F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9289C154-02BA-80CA-11A0-B3E26AB26AA5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CF12403F-17EC-7882-CD07-D5CB07F87E7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C713C7C6-5B73-B531-A2C2-D40D905991FF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A57C1124-D055-A289-85EE-E0FD272B604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52E12FB-C5F0-890B-A062-19FB1B93D4D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EF966E11-5B85-DA26-2BDA-7A50F7FA6C85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C60F4D90-18C0-A877-3478-F9B3279A0956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4774F0F5-A231-EE22-CC43-4B647EF5B2B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E103F23F-54B8-594B-41CD-D47EF61DCD5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6D436660-DB19-A011-D9BD-7C37138E55CC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D0CAA9E9-9E6C-8A93-4BAB-B1E01036B5EC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31480165-21C1-6912-6F80-1040227B0668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5BA91B57-9030-E169-2A8B-2DDAB5004E49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F508FAEF-F213-D5BC-9327-283D50D09CA5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029B0C49-1421-6E62-7A86-00C5E7FD1B71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D66DEF8E-F39C-4159-1CC3-EB342E9733B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A90D2474-3F7D-D3CB-A3BD-9FEADE3C945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B02E98AB-1A60-96F5-D9C6-BB4D9C634C9D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2E407722-80EC-75B9-FC45-6ECCB5A049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D98084C2-B31C-DA2E-2338-B4562248550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CC7B85D4-6D26-D01B-48BA-8BF4C7FEEC84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(B)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4A24AE01-6C29-F0A4-F1F4-6B84B7D00F8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E6927151-4130-104D-6960-239401C7838B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996EB531-590C-062A-CEEA-37666412B500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25C994A2-9BA5-20D2-A512-1703EC1A84BE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9BFD62D6-C1AA-E541-C074-0B7907656868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32D77682-6830-29A8-9563-F38B6ACD2AD9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9563E653-C732-9B2E-A29A-DE11BB53C46E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02A06373-A487-B81C-C58F-E38FC28C8A28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C53AA781-7E94-7555-0688-A33FDC261E79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B0881774-C713-C338-8D84-C0FD65BAAAF6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1C705461-F6BC-EF01-D4C4-5939B9920FDA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445B112A-4971-64F1-A69D-0DBCB8F9D4C9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FC7B9D85-9C25-7153-07B8-B4E73DE19CF6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00A144B5-4076-6F64-F135-C544EBF83874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8C1A5C21-9DB4-6A15-956A-C26D63E4A727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6B27DCBD-A3AD-BC83-D6AD-0B3A328C8E4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9A81D4D8-3FB0-DEFB-D036-DF9B1CC14B36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CB35C7B9-7371-F8B9-A70B-C7337FE184A3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E3E0D494-C0A8-F33E-A32F-B0FFA5C046E3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01C45022-1934-1950-7D5C-A9568CCD877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28CE61A0-7DCB-B171-5E2E-237EA6283D1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75100E86-C3BA-A2A2-0196-8D87E281EE2F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E6D14B11-F03D-4567-9DCD-795024219FE3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AF0D41DA-CADB-4824-D7F3-1C2DA6DA8F30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12F7206E-C66F-A26B-139C-0F2583BFE12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421AABAC-9D3A-98DB-641A-FE004F40DC1C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79270224-DC7B-CB78-96A9-64D01EA738A0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4A46874E-988A-DD6B-51ED-A43D49E99E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41B52EC3-3EC6-9233-5E92-AE1083FD0E1A}"/>
              </a:ext>
            </a:extLst>
          </p:cNvPr>
          <p:cNvGrpSpPr/>
          <p:nvPr/>
        </p:nvGrpSpPr>
        <p:grpSpPr>
          <a:xfrm>
            <a:off x="7645809" y="2861549"/>
            <a:ext cx="428789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2D56F9E5-BD59-F309-3655-968FC494BE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B730DF71-6B8A-1C29-72E6-C9E2B53FF76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8B3CE8F0-D143-1409-880D-45F45AB9F47D}"/>
              </a:ext>
            </a:extLst>
          </p:cNvPr>
          <p:cNvGrpSpPr/>
          <p:nvPr/>
        </p:nvGrpSpPr>
        <p:grpSpPr>
          <a:xfrm>
            <a:off x="8312819" y="3471149"/>
            <a:ext cx="44048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5BE3A2FD-F2E4-BC81-4E54-A4FF0B9FBE4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D3D495B9-89BF-1603-9981-495FA720B48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057618C4-2ED7-2D1B-3FCC-0CC87CF4AD94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B931B3C1-C28A-7C43-A0E4-4850CA4A48C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186B8839-AFC1-A76E-147E-8FD9D3670D0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BAA3A7DD-83D9-302B-E0B8-8861AED27131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C12F8B5A-4D6C-6481-3D3C-6ABF8409291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32BA5E9B-A79D-3EFD-B4EC-D859A8F20CF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344EFA83-C39C-94C5-A1F2-EAC44F8DA010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EA4C72F7-B5A5-8DD7-8209-1D80811B2A5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A03E82C6-9214-0BF2-7289-ADC9627AB49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170">
            <a:extLst>
              <a:ext uri="{FF2B5EF4-FFF2-40B4-BE49-F238E27FC236}">
                <a16:creationId xmlns:a16="http://schemas.microsoft.com/office/drawing/2014/main" xmlns="" id="{FCE4F6CC-CE0B-A0D9-613B-63B620710C3C}"/>
              </a:ext>
            </a:extLst>
          </p:cNvPr>
          <p:cNvSpPr txBox="1"/>
          <p:nvPr/>
        </p:nvSpPr>
        <p:spPr>
          <a:xfrm>
            <a:off x="278068" y="686937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8A5ED2E-7CFE-0FE1-325C-5B827D8A4BBF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3B999F2-9A34-37D5-9FEB-BA91420CCDB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17E63C07-D677-CB47-3731-7407FC385402}"/>
              </a:ext>
            </a:extLst>
          </p:cNvPr>
          <p:cNvSpPr txBox="1"/>
          <p:nvPr/>
        </p:nvSpPr>
        <p:spPr>
          <a:xfrm>
            <a:off x="2557433" y="2810450"/>
            <a:ext cx="453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About Us UI and Refinement; Admin System; </a:t>
            </a:r>
            <a:r>
              <a:rPr lang="en-US" sz="1000" dirty="0" err="1"/>
              <a:t>SanglaEstimator</a:t>
            </a:r>
            <a:r>
              <a:rPr lang="en-US" sz="1000" dirty="0"/>
              <a:t> UI; Sangla form UI; Footer;  </a:t>
            </a:r>
            <a:r>
              <a:rPr lang="en-US" sz="1000" dirty="0" err="1"/>
              <a:t>Tubos</a:t>
            </a:r>
            <a:r>
              <a:rPr lang="en-US" sz="1000" dirty="0"/>
              <a:t> UI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81244BDC-2C24-8333-5C6E-D0DC9EDFE35A}"/>
              </a:ext>
            </a:extLst>
          </p:cNvPr>
          <p:cNvSpPr txBox="1"/>
          <p:nvPr/>
        </p:nvSpPr>
        <p:spPr>
          <a:xfrm>
            <a:off x="2557433" y="3412815"/>
            <a:ext cx="453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 form UI implementation;  </a:t>
            </a:r>
            <a:r>
              <a:rPr lang="en-US" sz="1000" dirty="0" err="1"/>
              <a:t>Tubos</a:t>
            </a:r>
            <a:r>
              <a:rPr lang="en-US" sz="1000" dirty="0"/>
              <a:t> UI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594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1215EB-5C9E-BBA1-F56E-9E0DA8E6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9E5E39DF-6167-5BE7-E652-F39475A58C2C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62C92593-C3D4-EC8A-A18F-71FB529A750D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D1A53889-2C01-4189-C422-0C2F163C99E9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45751E28-2C6C-CED8-93C3-4C3A02E7EF44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EB314779-2BDB-2817-7DF9-8976CA4EF55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9AE7A355-FFAA-8CD8-FD66-1CBC8ED1A77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31A521F3-BA99-6D68-D870-0F6F4EFF0267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3FFABE70-C308-4797-C40C-B80A2A05D03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9DB1E392-F5F8-5E6A-329C-337FF2A5574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2DD54BE8-288F-3E63-8FED-B653BC607001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F6546C27-3E5C-4C28-3800-9864B255BD1D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D609F41B-2D20-0D33-1A41-0DEDE73C4C3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EAFCFA70-9C4F-679C-5BF8-C8A7CC81F7CA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D3107E7-F5DA-E068-82C8-1884EBB006C8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051F27DD-555F-44A8-6756-D10C831375A8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A6CF5A58-E12A-B128-96E8-6448DBE02A41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67A71D81-B6EB-4B98-D4C4-48F7D879B6BA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DE87C240-E608-A6C2-4E32-E69F2B46577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CEEC6F7D-E8D1-6CF4-DD84-29093825DD3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5C5523BB-9013-2FDC-C671-5042B65AE727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D0D7BF3C-59D5-5141-64BB-80FAE67CF0B0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B973221F-FECE-000F-90E0-6ABF9189DF9F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F80FC94A-005D-B470-6C13-8AF19C4C0B1D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D27805A0-B1A0-1633-C806-0087AC256BEB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CA096216-1287-3147-F282-DC9124E56E8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C00CE30D-8A1B-6C7E-68FE-81DB02B1231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4970C45E-846D-BC18-A648-01E4F3492A79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09EF6325-745A-64C5-FDFC-2BD775D23C9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D0D459A7-E02D-50B6-6993-3F84DB3D7D6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E8D1BC20-4D13-4428-2A38-5CBE2DE34B78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(C)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8A61ADE3-DB04-D520-09AE-5B7C25CAEA07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DBC2FE6D-641E-6D14-3BAF-18F42C28F9D7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88E2A57A-83A0-61C8-1C32-6C02B1A0F4FA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3EFE882E-AC37-3EA3-4B64-1A3477FB86B5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169998EB-D04B-A4BC-7046-2B92EA147785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FB2FE368-0775-545A-9301-75645AA681AD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8F84B1B6-87E5-A8A2-F3A6-D9DB74835BDB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ADB418B9-1C8A-E262-A433-D0C6832A9EB3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F77BD4A7-B5F0-9C80-BFF1-7A36E03627AA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36DD10DD-5E40-EFD3-73C1-C5377DD13D4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1B2855EF-2C1D-75A3-1629-D577BF5E3706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9867D9CC-1833-141B-620F-290EA1CFFC05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84CD7BCA-0920-D8E5-8936-52E35302B633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ABEB8D67-196F-50E7-822C-4D90F6BCCAA6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F30AAD12-9E00-F68A-9EAE-58FFFA03F385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4D9EBD48-A97D-72D9-1E9F-467F6B438B82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D8EE20F8-16EF-FBA2-816F-922A8184C55C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410132D9-CA3E-6097-9147-D357F0CD6572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5EF882AE-411D-D705-5B75-0672F345BB41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D40E4EE2-436E-EAB1-8630-59FD52F13C9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80D6849B-D1A6-581B-0860-30CE91ADB698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CA0CBC9D-C75D-C9B2-B775-93FA437F586F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870B7138-724F-ED41-44B3-3EDEA89E93B3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780E70B3-6686-FA6F-57E3-40A1949DE64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A1ABA321-7B38-5FE9-C7FE-0ECF7D78BB8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09499890-5B16-8E8E-C9E4-4A6F37368A4C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D06F1B3D-3728-D09F-D902-3071E8514DA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68C9F2AD-2683-93D0-1EB6-8CA63C72DA10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0DC0C7F7-AE88-112C-FA76-216A414EC40B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1838320C-49C2-7AC3-3BAA-E47AA21178A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CB41BEC4-9D15-89A9-D3AD-FC390A8AAB6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79D63C8F-1BFC-1838-36BF-0EADB374749E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DABA141F-C86D-40DC-4D12-11845C66719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2B4153E3-B118-CE86-B795-428587AE849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AF690466-C3DE-8996-F5ED-DAFD55B2C4BF}"/>
              </a:ext>
            </a:extLst>
          </p:cNvPr>
          <p:cNvGrpSpPr/>
          <p:nvPr/>
        </p:nvGrpSpPr>
        <p:grpSpPr>
          <a:xfrm>
            <a:off x="8048789" y="3796157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26438C93-B455-4096-4613-BD4F1138B99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B26B4B52-59ED-615A-3EB9-62E2DF0D829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8C4A095F-6FF3-64DC-2838-0101496060A0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D536BB00-B632-47CC-4EE5-19EC7A60A3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0047995D-10E1-2A7F-A8E2-F10743D2664E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39423461-29BC-A64D-ED57-E7FE3C89087E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53373B02-EEAB-3180-330C-26442468136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4943D240-DB10-2E88-C033-90342F1B15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E35E03B9-24DB-C178-3763-8A1F676312C3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D4424920-6096-2DCC-144F-374EE177052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BCD7115E-9919-7395-B1FD-D1D546760EC6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30441361-4354-1BB5-A1CE-252C1F8DA812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E5392D4C-D558-5623-6BAF-2FAC348A6F3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8947F98E-F3C9-BF8B-8DBA-4D90456D1EF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A2A2AE1-225A-6D7B-6098-0D19DBC8DA19}"/>
              </a:ext>
            </a:extLst>
          </p:cNvPr>
          <p:cNvSpPr txBox="1"/>
          <p:nvPr/>
        </p:nvSpPr>
        <p:spPr>
          <a:xfrm>
            <a:off x="2269111" y="2817825"/>
            <a:ext cx="510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Graphic Design (Logo, Cover); Home page (</a:t>
            </a:r>
            <a:r>
              <a:rPr lang="en-US" sz="1000" dirty="0" err="1"/>
              <a:t>SanglaEstimatorSec</a:t>
            </a:r>
            <a:r>
              <a:rPr lang="en-US" sz="1000" dirty="0"/>
              <a:t>, </a:t>
            </a:r>
            <a:r>
              <a:rPr lang="en-US" sz="1000" dirty="0" err="1"/>
              <a:t>TutorialSec</a:t>
            </a:r>
            <a:r>
              <a:rPr lang="en-US" sz="1000" dirty="0"/>
              <a:t>); Marketplace Design; Branches page refinement;  Sangla page refinement; Sangla Requests page interface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CB746AD-72BF-0207-C5EC-F248801D9DAB}"/>
              </a:ext>
            </a:extLst>
          </p:cNvPr>
          <p:cNvSpPr txBox="1"/>
          <p:nvPr/>
        </p:nvSpPr>
        <p:spPr>
          <a:xfrm>
            <a:off x="2438401" y="3428436"/>
            <a:ext cx="6484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 Requests page -----------------------------------------------------------------------------------------------------------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CA1DAFB-1F77-090E-1E57-C594A145F40F}"/>
              </a:ext>
            </a:extLst>
          </p:cNvPr>
          <p:cNvSpPr txBox="1"/>
          <p:nvPr/>
        </p:nvSpPr>
        <p:spPr>
          <a:xfrm>
            <a:off x="2438401" y="3799783"/>
            <a:ext cx="6484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Design Marketplace page -------------------------------------------------------------------------------------------------------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059D6F2-9370-2A32-E3E8-CC3DA60D891E}"/>
              </a:ext>
            </a:extLst>
          </p:cNvPr>
          <p:cNvSpPr txBox="1"/>
          <p:nvPr/>
        </p:nvSpPr>
        <p:spPr>
          <a:xfrm>
            <a:off x="2438401" y="4134086"/>
            <a:ext cx="65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Taga check ng overall performance and </a:t>
            </a:r>
            <a:r>
              <a:rPr lang="en-US" sz="1000" dirty="0" err="1"/>
              <a:t>tagagawa</a:t>
            </a:r>
            <a:r>
              <a:rPr lang="en-US" sz="1000" dirty="0"/>
              <a:t> checklist of errors and issues to address ---------------------------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F781B8C-069D-ACAB-5206-AA45FB8A94E9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52706EAA-CC9E-0CAC-987C-191E12B66DF4}"/>
              </a:ext>
            </a:extLst>
          </p:cNvPr>
          <p:cNvSpPr txBox="1"/>
          <p:nvPr/>
        </p:nvSpPr>
        <p:spPr>
          <a:xfrm>
            <a:off x="3759200" y="2142399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Presentor</a:t>
            </a:r>
            <a:endParaRPr lang="en-US" sz="1000" dirty="0"/>
          </a:p>
        </p:txBody>
      </p:sp>
      <p:sp>
        <p:nvSpPr>
          <p:cNvPr id="143" name="TextBox 170">
            <a:extLst>
              <a:ext uri="{FF2B5EF4-FFF2-40B4-BE49-F238E27FC236}">
                <a16:creationId xmlns:a16="http://schemas.microsoft.com/office/drawing/2014/main" xmlns="" id="{67489038-EF90-7661-474C-26F9CF0D62EB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131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A5FDFF-0C71-9F19-851E-9BAD5DE43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E5D9D1A5-E108-1D62-C796-FC36A5291E58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44F3B9F6-65F4-AF07-A3CD-663AAD117E23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2495DE43-D53D-5510-2E8A-1C587F9ED53C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10DE5679-7523-97D5-8520-7687F7753364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C0CA7FF8-558A-6A66-9D73-52C2D0D65475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1D272A6A-CE4C-72F5-B6A8-9B3BC7DA3F90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C869C92C-A340-33AA-7EEF-201464CCB755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84F16291-6F7B-295A-F2D2-42F51E27C5B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F6A9C118-0C78-2AF7-64CD-A91B1DB2D39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653DCF12-A5DC-E669-977F-B766A607BAC1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4892D594-6E38-7952-0F30-484D1E32A44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0ADD422E-F097-DBDD-BCB9-76944BD408B1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1787B651-4155-95F2-91C2-6B2711733327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83916BBE-6409-D21A-4117-A0DB98DB894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B9CB494D-6BE9-FE46-9735-E7FE5BBD3216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C6C33075-D328-1362-C8B4-35019E8C2633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26034281-99B0-66E7-CDB1-EF40781A2FB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54BBB4C6-5CCD-5E72-EF8F-7422A53A222E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09559D88-B2AB-5698-C464-E0CA5F57664A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2025351C-A8C6-AFC2-D398-BED247B01C15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547D5B02-6D06-4B78-ED96-7ADE11487BDE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B48466EC-2B14-F5CE-8D33-455260B26BB3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4BDA6CEA-E82B-4D29-C2B0-1F0C396703FB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BF02C052-23F8-A1EF-792F-F177CF9BF012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90F1E950-F8B7-29C5-3539-D736678A1F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674BB2BD-EADA-EECB-A4FC-827D7DA0A42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90024C17-9DCE-A043-FF06-876D201DAE3F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C4EC0A3E-D821-64DC-1DAD-1F4B585B44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D189DDE0-52EF-4C80-ACB8-E76CA5A1C33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14323334-D993-2C15-C351-3A9BE2236E31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(D)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8277D286-52A6-C67F-22D9-17B73C5470ED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AA651317-A1B4-BB57-24FC-F9FC584082E8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C389D308-D88D-D6ED-889F-1908D05C42A9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F8E3A3AC-FC30-3D6E-6568-8D807347D572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99B4F174-B983-1D0B-A59B-FCB08C42BD6D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48B7B192-39EF-D4BE-00EB-6F3CF4B7BB2C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C3697632-8082-76F7-19C5-C5E52E8D7A35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FC116AFD-38E4-A515-F9C8-1163E712158C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5075A782-E090-2388-EC42-BF769C537D10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7006CF67-6AFD-5984-0E67-51496A33219B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41734BC7-A146-AD84-1996-2A8BE08AEB62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B3996B8F-DF90-6CC5-9987-C5D4AEAB714E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98ED7ABC-4A4D-CBAC-B7D9-C59D3E85BB73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6B415CCC-8C95-0C27-2537-90DED1A3C511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F1BB597C-00EF-7123-64F4-1AE5CE311FFB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49D1F40B-FDBA-6180-A4CF-B1B7363F8FA7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9C8B4323-1CCE-4947-0E96-700F4B8F157E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6E537F5A-8012-1408-C5E5-575106C73826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DC7B05C1-D394-5539-B9EB-174591566AB8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FB1BDDFE-D34C-B344-3BD1-A50DC2433800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6618EBB1-977E-88A8-5B7F-BA6D2C86998F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E8F86A07-8031-4AF7-EA8F-5111E45DDE27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2F06352E-F257-52AC-E5A2-34044BE3497D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4B30E0D3-DEB2-CC92-63E5-55870AC568C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51580CBF-49D0-A695-1DF3-12BCDB6530E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CA1D7D71-F088-0599-9ACF-7F7F441F04DB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A57B3D72-F12C-081D-F7F3-98013CA85E6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778CD5E0-3EAA-7F37-5E25-EA504A824CF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6EDF369E-D59A-8F4F-989F-CFE0FFF257BB}"/>
              </a:ext>
            </a:extLst>
          </p:cNvPr>
          <p:cNvGrpSpPr/>
          <p:nvPr/>
        </p:nvGrpSpPr>
        <p:grpSpPr>
          <a:xfrm>
            <a:off x="7508193" y="2870461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15728166-4F6D-9ED5-41D6-A4D81144513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96D447D5-7E41-D7CD-CF92-D32186940E1E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xmlns="" id="{21FE581E-2C36-DEB5-23E0-24014C1CE36B}"/>
              </a:ext>
            </a:extLst>
          </p:cNvPr>
          <p:cNvGrpSpPr/>
          <p:nvPr/>
        </p:nvGrpSpPr>
        <p:grpSpPr>
          <a:xfrm>
            <a:off x="7336125" y="3176595"/>
            <a:ext cx="415232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xmlns="" id="{C64C19AA-A5A2-DB94-0AD0-057577C008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xmlns="" id="{4F3D84F2-4C30-FFD9-B1F7-48E161755DB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xmlns="" id="{37B42647-CEBE-FA6E-FF2C-DF4D3859C46B}"/>
              </a:ext>
            </a:extLst>
          </p:cNvPr>
          <p:cNvGrpSpPr/>
          <p:nvPr/>
        </p:nvGrpSpPr>
        <p:grpSpPr>
          <a:xfrm>
            <a:off x="7770408" y="3166349"/>
            <a:ext cx="982900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xmlns="" id="{518F38AA-CFD8-829E-9B3C-1FD557091EE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xmlns="" id="{2BCD86D5-5974-FF25-59EC-53816B57945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F46E787E-2451-BE52-9EA7-B2D9926836A6}"/>
              </a:ext>
            </a:extLst>
          </p:cNvPr>
          <p:cNvGrpSpPr/>
          <p:nvPr/>
        </p:nvGrpSpPr>
        <p:grpSpPr>
          <a:xfrm>
            <a:off x="8382000" y="3471149"/>
            <a:ext cx="371306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E3A90931-FE16-32EB-6504-22A695C7D08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E6F300EE-56C9-D142-C754-AD318EAAEA0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B8585BEB-7463-80FE-9C19-6261E1423CC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6DFF02C3-A65E-1E2E-FB0A-2E2C1FA5A1A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6232C3D8-2F9A-ED55-09B8-F42CE8D817D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0A7EC31A-8233-FDBF-4D78-E4EF154CF89B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0E022F9F-EDC7-64FB-8CA6-8CCC757C9C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EBF8AD58-5B6B-E8ED-4001-B56BA358ED6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E35A3BEF-0583-0509-1B60-14D7B3AFF242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CCB51466-71AE-8106-107D-DDD092B79750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AEE12D2A-AC56-CFCA-F38B-28653BFF3A1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867980EB-440B-D5F0-5A95-9B5B9C00A03E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E795EBE0-4443-E991-4116-6D64D828446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12362576-ECF9-7E76-AC7B-95269E1788E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B3A9557-42DB-C261-4E34-37CFCBD99E17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1065199-CE8D-A862-27DC-5E5E3DAE625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B170042-B884-3DB7-6300-A55650AD7CDC}"/>
              </a:ext>
            </a:extLst>
          </p:cNvPr>
          <p:cNvSpPr txBox="1"/>
          <p:nvPr/>
        </p:nvSpPr>
        <p:spPr>
          <a:xfrm>
            <a:off x="2438400" y="2789878"/>
            <a:ext cx="50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page interface; Sangla form interface; </a:t>
            </a:r>
            <a:r>
              <a:rPr lang="en-US" sz="1000" dirty="0" err="1"/>
              <a:t>Tubos</a:t>
            </a:r>
            <a:r>
              <a:rPr lang="en-US" sz="1000" dirty="0"/>
              <a:t> interface; Tubo UI refinement; Branches page UI; User Profile UI; Admin System   -------------------------------------------------------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9ED5540-ADE7-DA33-410D-F68CD6959500}"/>
              </a:ext>
            </a:extLst>
          </p:cNvPr>
          <p:cNvSpPr txBox="1"/>
          <p:nvPr/>
        </p:nvSpPr>
        <p:spPr>
          <a:xfrm>
            <a:off x="2448791" y="3164542"/>
            <a:ext cx="4625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Log in interface ------------------------------------------------------------------------------------------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D17F29D1-ED10-B6ED-E235-4F1CF6F04FFD}"/>
              </a:ext>
            </a:extLst>
          </p:cNvPr>
          <p:cNvSpPr txBox="1"/>
          <p:nvPr/>
        </p:nvSpPr>
        <p:spPr>
          <a:xfrm>
            <a:off x="2476497" y="3474499"/>
            <a:ext cx="583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Marketplace; </a:t>
            </a:r>
            <a:r>
              <a:rPr lang="en-US" sz="1000" dirty="0" err="1"/>
              <a:t>Tubos</a:t>
            </a:r>
            <a:r>
              <a:rPr lang="en-US" sz="1000" dirty="0"/>
              <a:t>; Tubo; Sangla </a:t>
            </a:r>
            <a:r>
              <a:rPr lang="en-US" sz="1000" dirty="0" err="1"/>
              <a:t>Uis</a:t>
            </a:r>
            <a:r>
              <a:rPr lang="en-US" sz="1000" dirty="0"/>
              <a:t> --------------------------------------------------------------------------------------------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53F5D00-3234-AF17-53AC-A7D9FF4C5917}"/>
              </a:ext>
            </a:extLst>
          </p:cNvPr>
          <p:cNvSpPr txBox="1"/>
          <p:nvPr/>
        </p:nvSpPr>
        <p:spPr>
          <a:xfrm>
            <a:off x="2486024" y="3817091"/>
            <a:ext cx="589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UI -------------------------------------------------------------------------------------------------------------------------</a:t>
            </a:r>
          </a:p>
        </p:txBody>
      </p:sp>
      <p:sp>
        <p:nvSpPr>
          <p:cNvPr id="142" name="TextBox 170">
            <a:extLst>
              <a:ext uri="{FF2B5EF4-FFF2-40B4-BE49-F238E27FC236}">
                <a16:creationId xmlns:a16="http://schemas.microsoft.com/office/drawing/2014/main" xmlns="" id="{DFF7B8C7-C670-E2BA-80B4-6C165812113A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16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671CCF-4EB8-6A52-C20F-AB40C20D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C1B66626-E675-386D-A347-4C66862292CE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B411C4B7-D920-FF10-9636-92579D5952A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EEDBCCAD-6A0D-EC0B-FC52-26B9C86CB2B6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C505BC8E-1E6B-B97B-CB17-DA0C2F1714C3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2BB1408-D274-C974-93E6-E52E201E703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51D75E1F-A504-4E28-1102-0EECD7C5EBAE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F0A48E3A-4AEF-B01E-EC5D-20F46CDAABCF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FA2C877-8014-0B32-8915-BF738A86317E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219BAEB5-E725-C552-09F7-07CB324F6A4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2BD3A843-D042-2AC1-CC9D-D9CB116F5B8C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E3EB2BE7-3E0E-E191-0A1B-A442FEADD84A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CA50CC17-6B3A-F090-1F20-702916007938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19BB8732-2562-8031-3F26-583B8713799E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1F86DE91-99D7-EB07-BF20-978DE6B7C76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F1E6B1F5-6662-3BF8-814D-23256D9F265B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AD355D4D-A5A1-3739-5A77-21F121076478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8BD617E9-DBC6-352D-34EC-D4DA785D576E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C668167E-74FA-DD3E-34E0-01E44A80D4F5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444D2781-5EE2-C026-0826-B1F5055EFFD0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FC3F9077-5759-7EEA-6679-1DC0CCD170EA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2B5ED874-0CBC-6E47-BCB3-10BBAB5EEA41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1ACD7BCC-B7F2-6A8B-58E5-218977A1BFDE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E1FA70BE-09DB-F150-9390-901852B27778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4C18F6CF-37F8-75CD-074D-FD72C859FB9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A7E44DDB-29B5-D010-7211-DD24A36829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88AB876F-4B3B-AA4B-F0CC-A5C51AF717C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1E4C33A4-FCB6-8150-538E-3BE30EC4C001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F273305E-8B92-00B6-901D-751CAC0E5F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4DFA3351-447E-65EF-8E80-F188AD4F8B8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4293A6F1-9986-6324-054D-19E9A692E740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(Jha)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45918FB1-74E6-5976-0277-8CF3B3F7AB39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473B1FBF-3E34-7353-159C-30FC0247F4ED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04EA65C2-D0E9-68FF-0D8E-38834E8ADC28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5E0B1E7A-507B-FCFE-815B-BC37E8518020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D701B700-3384-EB68-4706-C6FDFA0C105B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3935B55E-7CF6-029F-F990-210EAB9786DD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95504AE2-2ED7-53FD-3B25-44A0DE3B329A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84D04F5F-7A53-1BD0-4990-0C34EF3675F3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91BB866E-7E18-A775-2F7D-DCF6295E26DC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DAA42D23-9BC7-52DC-BD42-55CCB5677D3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BCCE56B8-724A-C248-9FDF-6F7FB0A3AA88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5AE08C09-D599-EF61-E8CE-EB9E9A7F44B4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B1664D5D-7ABF-E2F3-7128-3FD36E19C7FF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55C0AA04-89D7-5DFD-0FE6-858DE71F99B9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5D4BBB5A-5D87-DE26-AA75-73BFFBFE4438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823902A4-0333-C252-46C8-85F0CD7404B6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08E20D67-8F61-721D-B2DF-9F3EE1F1D259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5E06E859-10F4-CBB1-DB9E-AA659381F160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8DE365DD-E462-0F7E-E110-70EB682C255E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D3AE971D-F729-48E6-FA77-E7CC7E9B2A47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191CC310-4CA0-BD5B-836D-D27A9131B7E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2133E334-561E-F4DE-97F3-630865493C0B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CB57585E-CF28-F776-B23D-23A20C0AAA0B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98D1CF8A-903D-ED76-7DCA-69F308963DB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C3F1AC06-BD25-9A2F-6CEB-B3C7EA4A56D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C127B73D-0230-5711-9372-C46DBF20E571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460E74A9-D1AD-87C9-1926-75F0384DBD7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CE4C8C24-E407-6FF2-456D-A5C1564581B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44E503CB-A37F-4546-1001-262DFF94BCB1}"/>
              </a:ext>
            </a:extLst>
          </p:cNvPr>
          <p:cNvGrpSpPr/>
          <p:nvPr/>
        </p:nvGrpSpPr>
        <p:grpSpPr>
          <a:xfrm>
            <a:off x="7507798" y="2861549"/>
            <a:ext cx="550683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F97D0CD6-259D-5105-544D-11242B552CF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4EDBF353-6469-759E-749F-A1E431892288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12077E69-B24B-20CD-5463-297C5E853A67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CE239FF0-82E6-0D6B-54F6-0FA0FFE93FD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43D44CBD-C4B1-6168-B74D-BA8B675673A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30353E06-CD56-C3AE-D698-2204F13211D9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E2A82DF5-0C43-A72C-563A-8F69F47B11F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E825FD48-DAB6-0256-8745-91C882EFD1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A796F56E-E54C-D938-8537-4C755B42A0B2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522F96E7-E5BE-7814-0967-3D21DCF745C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8B05CF51-8402-6FE7-02CB-69FA1C54903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69A0A8DC-81ED-F02F-C8B0-72DDF0765F4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BC56905B-4E15-D07A-B3A4-BAAA3E08CD2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DE4E8C0A-D2CE-ADA6-7570-E7E648BAFC4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xmlns="" id="{FBFA40CA-5020-1246-C217-A9E09D0510B1}"/>
              </a:ext>
            </a:extLst>
          </p:cNvPr>
          <p:cNvGrpSpPr/>
          <p:nvPr/>
        </p:nvGrpSpPr>
        <p:grpSpPr>
          <a:xfrm>
            <a:off x="8534399" y="4452287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xmlns="" id="{770B4EB9-B699-479C-C8F7-49DB6191C9C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xmlns="" id="{D542FE38-0F0D-FF2B-1604-6B556FC71826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839EEB91-F8AB-ED1F-A106-55A3B0C74246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15B7F59D-5CDC-6D9A-D4A0-AFF474DD33A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41E4AD21-C7D5-7DE1-8DD1-DC8ED199E59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FBB2B2C1-ED5B-2F68-7BCB-B3FBB6D506B8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BE199262-5100-F2B6-D7B2-DCCE53D5196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5C589526-81FB-4354-3703-E9861BCDCA3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170">
            <a:extLst>
              <a:ext uri="{FF2B5EF4-FFF2-40B4-BE49-F238E27FC236}">
                <a16:creationId xmlns:a16="http://schemas.microsoft.com/office/drawing/2014/main" xmlns="" id="{08FE38E9-7A87-CE45-1FB9-3C02E35C4A94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D2B8208-3C33-3A62-F52D-38C5A03DDAA9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8F760C8-F1BF-9238-924F-463D7F42CA22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7E8B49D-B10E-02BB-20AA-B3B26CE089C2}"/>
              </a:ext>
            </a:extLst>
          </p:cNvPr>
          <p:cNvSpPr txBox="1"/>
          <p:nvPr/>
        </p:nvSpPr>
        <p:spPr>
          <a:xfrm>
            <a:off x="2557432" y="2866747"/>
            <a:ext cx="4933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UI implementation; </a:t>
            </a:r>
            <a:r>
              <a:rPr lang="en-US" sz="1000" dirty="0" err="1"/>
              <a:t>Tubo</a:t>
            </a:r>
            <a:r>
              <a:rPr lang="en-US" sz="1000" dirty="0"/>
              <a:t> </a:t>
            </a:r>
            <a:r>
              <a:rPr lang="en-US" sz="1000" dirty="0" smtClean="0"/>
              <a:t>UI</a:t>
            </a:r>
            <a:endParaRPr 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F4F49DB7-F0C9-A19E-BBAD-872D61C4CFC1}"/>
              </a:ext>
            </a:extLst>
          </p:cNvPr>
          <p:cNvSpPr txBox="1"/>
          <p:nvPr/>
        </p:nvSpPr>
        <p:spPr>
          <a:xfrm>
            <a:off x="2566957" y="3774262"/>
            <a:ext cx="564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UI </a:t>
            </a:r>
            <a:endParaRPr 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A50B92E7-795F-7BDE-0806-2F7E7CD7CBE0}"/>
              </a:ext>
            </a:extLst>
          </p:cNvPr>
          <p:cNvSpPr txBox="1"/>
          <p:nvPr/>
        </p:nvSpPr>
        <p:spPr>
          <a:xfrm>
            <a:off x="2586187" y="3418144"/>
            <a:ext cx="5291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UI implementation; </a:t>
            </a:r>
            <a:r>
              <a:rPr lang="en-US" sz="1000" dirty="0" err="1"/>
              <a:t>Tubo</a:t>
            </a:r>
            <a:r>
              <a:rPr lang="en-US" sz="1000" dirty="0"/>
              <a:t> </a:t>
            </a:r>
            <a:r>
              <a:rPr lang="en-US" sz="1000" dirty="0" smtClean="0"/>
              <a:t>UI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50B92E7-795F-7BDE-0806-2F7E7CD7CBE0}"/>
              </a:ext>
            </a:extLst>
          </p:cNvPr>
          <p:cNvSpPr txBox="1"/>
          <p:nvPr/>
        </p:nvSpPr>
        <p:spPr>
          <a:xfrm>
            <a:off x="2586186" y="3140015"/>
            <a:ext cx="5291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Admin Page UI and  Implementation </a:t>
            </a:r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4F49DB7-F0C9-A19E-BBAD-872D61C4CFC1}"/>
              </a:ext>
            </a:extLst>
          </p:cNvPr>
          <p:cNvSpPr txBox="1"/>
          <p:nvPr/>
        </p:nvSpPr>
        <p:spPr>
          <a:xfrm>
            <a:off x="2592602" y="4088963"/>
            <a:ext cx="5649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Marketplace, Admin Page and </a:t>
            </a:r>
            <a:r>
              <a:rPr lang="en-US" sz="1000" dirty="0" err="1" smtClean="0"/>
              <a:t>Tubo</a:t>
            </a:r>
            <a:r>
              <a:rPr lang="en-US" sz="1000" dirty="0" smtClean="0"/>
              <a:t> UI Refinement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039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BE7F14-B04A-2F20-A37C-CF4AC1E71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E556F7AA-A977-8FC8-9480-B29105568415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1C897BAB-DB2A-1393-4EE9-2247335C165A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6F36377B-65EF-7995-3671-A04F123A81C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D1FA2BB5-B5C5-7EA5-A82F-9CFE82997132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A549F95D-AE07-F20F-FE5F-95E5EDE39850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D2A3D600-ED1A-AD53-77D8-9FAB742A06A9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3DD65676-C5FE-FCFD-71EB-E28D55D23AAA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A0070EA-8292-97A3-991C-46F602C60BD9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614520B6-0875-B88F-9ABF-948D72D3764B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93F28753-4FA6-005E-906F-C5FD400ECA2A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F089E428-4C34-B1CE-263D-18D92920BC9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6F4C67D5-F0C4-3B27-BE2E-9420A719A27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CD755ECD-07FA-5D6F-4004-1E23EB39A36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8E36C545-42C0-094A-0410-89FBCA1DE4AE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5DB6E7DC-2679-A612-FDDA-9BF5B0F184D0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A496F684-5790-CE5D-3A76-90CC0BB0F38F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4B56709C-0825-742D-A185-A98660196DF9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760D3DE7-F3EE-B84F-93D4-CB9DEC147F95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5C3C8CF7-8EF5-7008-5492-2DDA9AB860AC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BDD5D83B-8F90-40D6-3D3A-B4E6800B862F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C0E52FEF-CF6F-F7DF-51DB-46653F0A9197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60556A49-00A9-426C-A29B-4A812EF84ED2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2E3DD51C-6D04-5957-2A1F-4960FD289B5F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7C366329-1E6A-ADD2-BF1C-942F29CE11DC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283BE76C-7529-D6D4-C28E-98AB0C2DCF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9E1D9BC8-26BA-B10D-FD03-68387384B4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0AE0A587-8B7E-1354-9A23-667AFA766FA0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465F818C-358D-A828-E024-6A8F1A436F9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72117693-E718-41D0-83BA-E5E81093C7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7B37DA96-40F4-5CDA-2A33-3E468684123C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(Jed)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8E251EA4-165F-8F40-A603-7D709DFE0BA0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4054E938-C71E-8D78-0536-0455897FCB93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CEAE030F-BBB5-DE63-FBCF-910668A1F201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667F97E0-666A-9938-2874-2E08D4E924DE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3B72BAD8-4A6F-71B9-D639-E6A8E67246B8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240B1245-5B61-1D7A-763B-EC420E19DB6F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2381E388-6705-4A7F-69DA-D4A686E9355D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34EB5E84-6596-14C7-3443-AF4E1505FE09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34F307D2-4988-364F-38A2-AE4C1AFA19F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FBAAB142-4B70-7F11-1E83-97609176AEBE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3FC0F030-9DEA-9A92-777F-F767AB431D0C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DEA3CFAA-3BFA-151B-54C4-0A9A32F14592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D02B4F27-E21D-EAE2-6DA0-806AA2CA9BA0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17188579-9290-10FF-34A5-0D23AE96D541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7C282B3F-3351-7386-B4E2-40F7236C9BCF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69CF6EDB-4CC4-686D-6B35-8BF1496EB5EE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244A30DE-1AB4-4CD3-1ACD-6E7652BC75B7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CBD843AE-B223-5E8B-F152-26073FA14BA7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3A58CA68-1818-17E7-3071-0DD5D650E879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8D0D8827-7EEB-1A7D-E278-B9885BECE85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17CDD5D5-CBA6-2A63-F4BF-CAF6C48F001A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D6D1689E-21F1-700F-7FD8-3AC6C33C2F6E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1F6CDF65-9A19-D200-9C2D-0E0CA599C4AD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B80E66A0-52BD-916D-2DD5-58164E267C5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0FFD03A2-8492-AF20-8E0E-546AD1CA9396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911A12C7-4015-08D2-68D9-D65808E14465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881E9B6B-7119-C224-55D0-2FD291789A0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6D90C6FF-B0D7-6FC9-C86E-032BCB4D715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9860882C-C586-736D-68C8-B4C272E8444E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C66FB82B-4758-616C-0508-A5C913B87B8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3D28DE0E-F166-81AA-27F8-64361378DE2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xmlns="" id="{108C0F4C-6C45-3EC3-2D47-B5501780060C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xmlns="" id="{18E9275E-8360-80F1-0774-2BDC37CBC06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xmlns="" id="{EA5AC8C2-EBDB-5F1E-621E-2669474913EE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xmlns="" id="{D2F8389F-16EC-04F7-BF14-9592CD9C1175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xmlns="" id="{A18674C9-62EC-5028-45AA-A1318DCF50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xmlns="" id="{43021384-A7EC-DADB-26B6-60D8051409A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B87FA92A-83E5-71CA-4B27-0E6F3CF42922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DF6F81D6-477B-47E7-F1B5-69EEEA276D5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0328F24F-47C5-2D3E-99B5-1A8D1EC3657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D1EBB46A-56EE-6E90-6817-FBFBBF9D7A70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4885711E-C9E1-454B-DE24-3DBD6BC10BF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05F3069F-F4AC-F304-F534-9CD7ABE6C70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0306F5B2-16BC-E809-A977-E6E42FED8E21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7F8FCBC4-0692-83D5-0AD8-2072463FC94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92EBB1EC-4416-E8CB-4318-4DA54D37ACE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AD1AD677-0C8E-BE2F-79D7-8CF5653307A3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C97CDB0B-F7D0-438A-1906-617DAB978A9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0102DD36-C17A-FDB0-6408-85A2F25F458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xmlns="" id="{B6034A1D-703A-FA2C-BD8F-28FA9FE0B35A}"/>
              </a:ext>
            </a:extLst>
          </p:cNvPr>
          <p:cNvGrpSpPr/>
          <p:nvPr/>
        </p:nvGrpSpPr>
        <p:grpSpPr>
          <a:xfrm>
            <a:off x="8534399" y="4452287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xmlns="" id="{44BE9B61-9665-6AB9-1D00-220E1115482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xmlns="" id="{38688D29-8F10-B0DC-238E-6EA68DC684A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xmlns="" id="{34DBA9CA-E46A-CEF9-7CAC-8DF9E58DE9C8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xmlns="" id="{1A2BCC25-27CA-B3C5-2688-5B8470030F6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xmlns="" id="{7F544D69-78CB-28ED-B755-C2E5E70D26D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25EBAAA2-DF18-D72C-F293-D3BCEFCC164E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972AE768-C89E-8A91-FA35-EA158B12233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33444E94-9B3E-0797-DCA7-EF17C32F867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351D7967-AF23-14D9-99CA-1E5F24E1AD28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7CC2DE5A-3762-C283-7885-66470667526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0B1E5681-626C-D0F6-FB03-35259F2100B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170">
            <a:extLst>
              <a:ext uri="{FF2B5EF4-FFF2-40B4-BE49-F238E27FC236}">
                <a16:creationId xmlns:a16="http://schemas.microsoft.com/office/drawing/2014/main" xmlns="" id="{0D0A41E1-0084-19C7-92FD-8EC2B77724F6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562EF99-33F0-5E99-214E-265EF1C2A804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E47608F-68EA-2A23-6732-721D18EC95B9}"/>
              </a:ext>
            </a:extLst>
          </p:cNvPr>
          <p:cNvSpPr txBox="1"/>
          <p:nvPr/>
        </p:nvSpPr>
        <p:spPr>
          <a:xfrm>
            <a:off x="3759200" y="2142399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Presentor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C40C863-BB01-EE8C-C0D7-2EF7C88827F9}"/>
              </a:ext>
            </a:extLst>
          </p:cNvPr>
          <p:cNvSpPr txBox="1"/>
          <p:nvPr/>
        </p:nvSpPr>
        <p:spPr>
          <a:xfrm>
            <a:off x="2366614" y="2828225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Home page UI Refinement (Sliding Cover); </a:t>
            </a:r>
            <a:r>
              <a:rPr lang="en-US" sz="1000" dirty="0" err="1"/>
              <a:t>NavBar</a:t>
            </a:r>
            <a:r>
              <a:rPr lang="en-US" sz="1000" dirty="0"/>
              <a:t>; Cart UI, Notif UI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506E06B3-7D52-7CA2-DF6E-FBCEE408B7CA}"/>
              </a:ext>
            </a:extLst>
          </p:cNvPr>
          <p:cNvSpPr txBox="1"/>
          <p:nvPr/>
        </p:nvSpPr>
        <p:spPr>
          <a:xfrm>
            <a:off x="2416400" y="315954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Login page refinement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4EECF984-AB3D-77CA-300D-42A31005EB01}"/>
              </a:ext>
            </a:extLst>
          </p:cNvPr>
          <p:cNvSpPr txBox="1"/>
          <p:nvPr/>
        </p:nvSpPr>
        <p:spPr>
          <a:xfrm>
            <a:off x="2380571" y="342863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Sangla, </a:t>
            </a:r>
            <a:r>
              <a:rPr lang="en-US" sz="1000" dirty="0" err="1"/>
              <a:t>SanglaRequests</a:t>
            </a:r>
            <a:r>
              <a:rPr lang="en-US" sz="1000" dirty="0"/>
              <a:t>, Tubo, </a:t>
            </a:r>
            <a:r>
              <a:rPr lang="en-US" sz="1000" dirty="0" err="1"/>
              <a:t>Tubos</a:t>
            </a:r>
            <a:r>
              <a:rPr lang="en-US" sz="1000" dirty="0"/>
              <a:t> Connection to </a:t>
            </a:r>
            <a:r>
              <a:rPr lang="en-US" sz="1000" dirty="0" err="1"/>
              <a:t>NavBar</a:t>
            </a:r>
            <a:r>
              <a:rPr lang="en-US" sz="1000" dirty="0"/>
              <a:t> and other pages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FA4E6B9C-ACD0-AEB5-1B71-2E096C932A03}"/>
              </a:ext>
            </a:extLst>
          </p:cNvPr>
          <p:cNvSpPr txBox="1"/>
          <p:nvPr/>
        </p:nvSpPr>
        <p:spPr>
          <a:xfrm>
            <a:off x="2440607" y="4773454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Database;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26D29CE4-D3EC-290E-9C56-9FA1D148D867}"/>
              </a:ext>
            </a:extLst>
          </p:cNvPr>
          <p:cNvSpPr txBox="1"/>
          <p:nvPr/>
        </p:nvSpPr>
        <p:spPr>
          <a:xfrm>
            <a:off x="2399304" y="377058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refinement and database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05DDDD5E-75FE-5CEC-9B0B-D322C7B86C55}"/>
              </a:ext>
            </a:extLst>
          </p:cNvPr>
          <p:cNvSpPr txBox="1"/>
          <p:nvPr/>
        </p:nvSpPr>
        <p:spPr>
          <a:xfrm>
            <a:off x="2408829" y="4056833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Troubleshooting of issues and errors; Connections of pages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A9C0965E-68A2-655B-9814-F22A8DB64E4F}"/>
              </a:ext>
            </a:extLst>
          </p:cNvPr>
          <p:cNvSpPr txBox="1"/>
          <p:nvPr/>
        </p:nvSpPr>
        <p:spPr>
          <a:xfrm>
            <a:off x="2440607" y="5265085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Notif UI Design and Push Notif System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7A63C8EC-06D7-B3FB-AEA7-5E2A0A027B6E}"/>
              </a:ext>
            </a:extLst>
          </p:cNvPr>
          <p:cNvSpPr txBox="1"/>
          <p:nvPr/>
        </p:nvSpPr>
        <p:spPr>
          <a:xfrm>
            <a:off x="2459657" y="5864760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F0AB58D-158B-924F-ACCB-C39356C893F8}"/>
              </a:ext>
            </a:extLst>
          </p:cNvPr>
          <p:cNvSpPr txBox="1"/>
          <p:nvPr/>
        </p:nvSpPr>
        <p:spPr>
          <a:xfrm>
            <a:off x="2459657" y="6151123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Troubleshooter</a:t>
            </a:r>
          </a:p>
        </p:txBody>
      </p:sp>
    </p:spTree>
    <p:extLst>
      <p:ext uri="{BB962C8B-B14F-4D97-AF65-F5344CB8AC3E}">
        <p14:creationId xmlns:p14="http://schemas.microsoft.com/office/powerpoint/2010/main" val="375967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1027</Words>
  <Application>Microsoft Office PowerPoint</Application>
  <PresentationFormat>Custom</PresentationFormat>
  <Paragraphs>309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Bell MT</vt:lpstr>
      <vt:lpstr>Berlin Sans FB Demi</vt:lpstr>
      <vt:lpstr>Aptos</vt:lpstr>
      <vt:lpstr>Bricolage Grotesque 18 Bold</vt:lpstr>
      <vt:lpstr>Bricolage Grotesque 18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Jhana Loraine Raquid</cp:lastModifiedBy>
  <cp:revision>8</cp:revision>
  <dcterms:created xsi:type="dcterms:W3CDTF">2006-08-16T00:00:00Z</dcterms:created>
  <dcterms:modified xsi:type="dcterms:W3CDTF">2025-05-31T14:12:17Z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