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EduHub MongoDB Project</a:t>
            </a:r>
            <a:endParaRPr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Performance Analysis &amp; Key Insights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Overview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CRUD operations benchmarked across 5 collections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Indexing improved query times by ~80%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Aggregations performed efficiently under moderate data load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Bulk inserts significantly reduced latency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Optimizations Applied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Indexed critical fields: email, course_id, due_date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Reduced document size using projections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Batched inserts and updates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Optimized $lookup and $group stages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Bottlenecks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$lookup and $unwind on large datasets increased latency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Deeply nested projections slowed response times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Memory usage spikes during complex aggregations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 pagination and limit() for large queries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Monitor metrics with MongoDB Atlas or mongostat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Employ compound indexes for multi-field lookups</a:t>
            </a:r>
            <a:endParaRPr sz="2700"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Explore sharding for scalability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