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63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articulos deportivos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" r="-1" b="5107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6728" y="3415141"/>
            <a:ext cx="8654522" cy="1156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Proyecto Final </a:t>
            </a:r>
          </a:p>
        </p:txBody>
      </p:sp>
    </p:spTree>
    <p:extLst>
      <p:ext uri="{BB962C8B-B14F-4D97-AF65-F5344CB8AC3E}">
        <p14:creationId xmlns:p14="http://schemas.microsoft.com/office/powerpoint/2010/main" val="317545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61442"/>
            <a:ext cx="11993649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66205"/>
            <a:ext cx="11955543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94784"/>
            <a:ext cx="11850754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8"/>
            <a:ext cx="12192000" cy="68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>
                <a:latin typeface="Arial" panose="020B0604020202020204" pitchFamily="34" charset="0"/>
                <a:cs typeface="Arial" panose="020B0604020202020204" pitchFamily="34" charset="0"/>
              </a:rPr>
              <a:t>Diagramas de Clase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00512"/>
              </p:ext>
            </p:extLst>
          </p:nvPr>
        </p:nvGraphicFramePr>
        <p:xfrm>
          <a:off x="212035" y="1855304"/>
          <a:ext cx="2743200" cy="27551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3610699878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301851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txtUser:String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txtTelefono:String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txtCorreo:String 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txtSugerencia:String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21905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#processRequest:void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0573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83895"/>
              </p:ext>
            </p:extLst>
          </p:nvPr>
        </p:nvGraphicFramePr>
        <p:xfrm>
          <a:off x="3193775" y="1855304"/>
          <a:ext cx="2743199" cy="23986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xmlns="" val="3610699878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301851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txtUser:String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txtPassword:String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21905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#processRequest:void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0573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79075"/>
              </p:ext>
            </p:extLst>
          </p:nvPr>
        </p:nvGraphicFramePr>
        <p:xfrm>
          <a:off x="6253216" y="1855304"/>
          <a:ext cx="2743200" cy="2450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3610699878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301851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21905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#processRequest:void </a:t>
                      </a:r>
                    </a:p>
                    <a:p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0573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9044"/>
              </p:ext>
            </p:extLst>
          </p:nvPr>
        </p:nvGraphicFramePr>
        <p:xfrm>
          <a:off x="9234955" y="1855304"/>
          <a:ext cx="2743200" cy="23986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3610699878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301851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txtUser:String 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txtPassword:String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21905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#processRequest:void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05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0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11474"/>
              </p:ext>
            </p:extLst>
          </p:nvPr>
        </p:nvGraphicFramePr>
        <p:xfrm>
          <a:off x="1490867" y="470452"/>
          <a:ext cx="2816089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6089">
                  <a:extLst>
                    <a:ext uri="{9D8B030D-6E8A-4147-A177-3AD203B41FA5}">
                      <a16:colId xmlns:a16="http://schemas.microsoft.com/office/drawing/2014/main" xmlns="" val="3610699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301851"/>
                  </a:ext>
                </a:extLst>
              </a:tr>
              <a:tr h="933070">
                <a:tc>
                  <a:txBody>
                    <a:bodyPr/>
                    <a:lstStyle/>
                    <a:p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dbURI:String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Password:String </a:t>
                      </a:r>
                    </a:p>
                    <a:p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sqlInsert:String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21905"/>
                  </a:ext>
                </a:extLst>
              </a:tr>
              <a:tr h="933070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abrirConexion:void</a:t>
                      </a:r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cerrarConexion:void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insertar:void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insertarContacto:void</a:t>
                      </a:r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0573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83677"/>
              </p:ext>
            </p:extLst>
          </p:nvPr>
        </p:nvGraphicFramePr>
        <p:xfrm>
          <a:off x="6314659" y="470452"/>
          <a:ext cx="3260035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0035">
                  <a:extLst>
                    <a:ext uri="{9D8B030D-6E8A-4147-A177-3AD203B41FA5}">
                      <a16:colId xmlns:a16="http://schemas.microsoft.com/office/drawing/2014/main" xmlns="" val="3610699878"/>
                    </a:ext>
                  </a:extLst>
                </a:gridCol>
              </a:tblGrid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POJO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301851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contrasena:String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teléfono:String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correo:String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sugerencia:String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21905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getNombre:String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setNombre:void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getContraseña:String</a:t>
                      </a:r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setContraseña:void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getTelefono:String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setTelefono:void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getCorreo:String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setCorreo:void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getSugerencia:String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MX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setSugerencia:void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05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8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533677"/>
            <a:ext cx="6282919" cy="303150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07338" y="-1945857"/>
            <a:ext cx="65" cy="1026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5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9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Diagrama de secuencias </a:t>
            </a:r>
          </a:p>
        </p:txBody>
      </p:sp>
    </p:spTree>
    <p:extLst>
      <p:ext uri="{BB962C8B-B14F-4D97-AF65-F5344CB8AC3E}">
        <p14:creationId xmlns:p14="http://schemas.microsoft.com/office/powerpoint/2010/main" val="71269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440" y="966497"/>
            <a:ext cx="9603275" cy="1049235"/>
          </a:xfrm>
        </p:spPr>
        <p:txBody>
          <a:bodyPr>
            <a:normAutofit/>
          </a:bodyPr>
          <a:lstStyle/>
          <a:p>
            <a:r>
              <a:rPr lang="es-MX" sz="6000" dirty="0">
                <a:latin typeface="Arial" panose="020B0604020202020204" pitchFamily="34" charset="0"/>
                <a:cs typeface="Arial" panose="020B0604020202020204" pitchFamily="34" charset="0"/>
              </a:rPr>
              <a:t>Diagrama de datos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40" y="1899320"/>
            <a:ext cx="8600781" cy="48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Resultado de imagen para allahu akbar elm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4411" y="1275798"/>
            <a:ext cx="4960442" cy="3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allahu akbar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700" dirty="0" err="1">
                <a:latin typeface="Arial" panose="020B0604020202020204" pitchFamily="34" charset="0"/>
                <a:cs typeface="Arial" panose="020B0604020202020204" pitchFamily="34" charset="0"/>
              </a:rPr>
              <a:t>Jhair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 Abel Zavala Sánchez – </a:t>
            </a:r>
            <a:r>
              <a:rPr lang="es-MX" sz="1700" dirty="0" err="1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, Java 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DB, JS, CSS 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y Seguridad de la aplicación </a:t>
            </a:r>
          </a:p>
          <a:p>
            <a:pPr>
              <a:lnSpc>
                <a:spcPct val="110000"/>
              </a:lnSpc>
            </a:pP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Alexis Blanco González- Java EE y presentación del proyecto </a:t>
            </a:r>
          </a:p>
          <a:p>
            <a:pPr>
              <a:lnSpc>
                <a:spcPct val="110000"/>
              </a:lnSpc>
            </a:pP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Jorge Samuel Ruan Monsiváis-Patrón MVC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CSS, 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Patrones de Diseño y JSP</a:t>
            </a:r>
          </a:p>
          <a:p>
            <a:pPr>
              <a:lnSpc>
                <a:spcPct val="110000"/>
              </a:lnSpc>
            </a:pP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Kenneth Rigoberto </a:t>
            </a:r>
            <a:r>
              <a:rPr lang="es-MX" sz="1700" dirty="0" err="1">
                <a:latin typeface="Arial" panose="020B0604020202020204" pitchFamily="34" charset="0"/>
                <a:cs typeface="Arial" panose="020B0604020202020204" pitchFamily="34" charset="0"/>
              </a:rPr>
              <a:t>Rodriguez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Pinto-</a:t>
            </a:r>
            <a:r>
              <a:rPr lang="es-MX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HTMLy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Presentación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1744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99300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OBJETIVO DE LA APLICACIÓN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2236"/>
            <a:ext cx="9603275" cy="4067016"/>
          </a:xfrm>
        </p:spPr>
        <p:txBody>
          <a:bodyPr>
            <a:normAutofit lnSpcReduction="10000"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¿Qué necesidad intenta resolver la aplicación?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R= La app sirve para realizar la compra de artículos deportivos de manera mas sencilla.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 es el objetivo? 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R= Que el usuario pueda comprar sus artículos de manera mas practica y sencilla sin necesidad de ir a la tienda y poder hacerlo en línea.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¿Para qué sirve?</a:t>
            </a:r>
          </a:p>
          <a:p>
            <a:pPr marL="0" indent="0">
              <a:buNone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R= Para que el usuario compre los artículos deportivos que necesita de manera sencilla y practica por medio de nuestra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97866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838" y="0"/>
            <a:ext cx="9603275" cy="1049235"/>
          </a:xfrm>
        </p:spPr>
        <p:txBody>
          <a:bodyPr>
            <a:normAutofit/>
          </a:bodyPr>
          <a:lstStyle/>
          <a:p>
            <a:r>
              <a:rPr lang="es-MX" sz="6600" dirty="0">
                <a:latin typeface="Arial" panose="020B0604020202020204" pitchFamily="34" charset="0"/>
                <a:cs typeface="Arial" panose="020B0604020202020204" pitchFamily="34" charset="0"/>
              </a:rPr>
              <a:t>Screen De la App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33" y="887896"/>
            <a:ext cx="11295095" cy="5791200"/>
          </a:xfrm>
        </p:spPr>
      </p:pic>
    </p:spTree>
    <p:extLst>
      <p:ext uri="{BB962C8B-B14F-4D97-AF65-F5344CB8AC3E}">
        <p14:creationId xmlns:p14="http://schemas.microsoft.com/office/powerpoint/2010/main" val="41278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04311"/>
            <a:ext cx="11831701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1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37653"/>
            <a:ext cx="1170785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4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30" y="132619"/>
            <a:ext cx="11188946" cy="62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9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270226"/>
            <a:ext cx="11461164" cy="64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07261"/>
            <a:ext cx="11450963" cy="64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6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</TotalTime>
  <Words>216</Words>
  <Application>Microsoft Office PowerPoint</Application>
  <PresentationFormat>Panorámica</PresentationFormat>
  <Paragraphs>58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inherit</vt:lpstr>
      <vt:lpstr>Source Sans Pro</vt:lpstr>
      <vt:lpstr>Gallery</vt:lpstr>
      <vt:lpstr>Proyecto Final </vt:lpstr>
      <vt:lpstr>allahu akbar</vt:lpstr>
      <vt:lpstr>OBJETIVO DE LA APLICACIÓN </vt:lpstr>
      <vt:lpstr>Screen De la App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Diagramas de Clase </vt:lpstr>
      <vt:lpstr>Presentación de PowerPoint</vt:lpstr>
      <vt:lpstr>Diagrama de secuencias </vt:lpstr>
      <vt:lpstr>Diagrama de datos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kenneth rigoberto rodriguez pinto</dc:creator>
  <cp:lastModifiedBy>Jhair Zavala</cp:lastModifiedBy>
  <cp:revision>18</cp:revision>
  <dcterms:created xsi:type="dcterms:W3CDTF">2017-05-16T18:41:07Z</dcterms:created>
  <dcterms:modified xsi:type="dcterms:W3CDTF">2017-05-18T04:05:25Z</dcterms:modified>
</cp:coreProperties>
</file>