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58" r:id="rId5"/>
    <p:sldId id="259" r:id="rId6"/>
    <p:sldId id="267" r:id="rId7"/>
    <p:sldId id="261" r:id="rId8"/>
    <p:sldId id="266" r:id="rId9"/>
    <p:sldId id="277" r:id="rId10"/>
    <p:sldId id="263" r:id="rId11"/>
    <p:sldId id="273" r:id="rId12"/>
    <p:sldId id="270" r:id="rId13"/>
    <p:sldId id="272" r:id="rId14"/>
    <p:sldId id="274" r:id="rId15"/>
    <p:sldId id="271" r:id="rId16"/>
    <p:sldId id="275" r:id="rId17"/>
    <p:sldId id="268" r:id="rId18"/>
    <p:sldId id="276" r:id="rId19"/>
    <p:sldId id="269" r:id="rId20"/>
    <p:sldId id="278" r:id="rId21"/>
    <p:sldId id="279"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92" d="100"/>
          <a:sy n="92" d="100"/>
        </p:scale>
        <p:origin x="24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hala\Downloads\new%20work.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hala\Downloads\new%20work.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hala\Downloads\new%20work.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jhala\Downloads\new%20work.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jhala\Downloads\new%20work.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jhala\Downloads\new%20work.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jhala\Downloads\new%20work.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jhala\Downloads\new%20work.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9.4008080409392791E-2"/>
          <c:y val="0.23045905802245803"/>
          <c:w val="0.86439343480441733"/>
          <c:h val="0.44474878521894662"/>
        </c:manualLayout>
      </c:layout>
      <c:scatterChart>
        <c:scatterStyle val="lineMarker"/>
        <c:varyColors val="0"/>
        <c:ser>
          <c:idx val="0"/>
          <c:order val="0"/>
          <c:tx>
            <c:strRef>
              <c:f>Sheet3!$B$1</c:f>
              <c:strCache>
                <c:ptCount val="1"/>
                <c:pt idx="0">
                  <c:v>medIncome</c:v>
                </c:pt>
              </c:strCache>
            </c:strRef>
          </c:tx>
          <c:spPr>
            <a:ln w="25400" cap="rnd">
              <a:noFill/>
              <a:round/>
            </a:ln>
            <a:effectLst>
              <a:outerShdw blurRad="63500" dist="38100" dir="5400000" rotWithShape="0">
                <a:srgbClr val="000000">
                  <a:alpha val="45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16200000" scaled="0"/>
              </a:gradFill>
              <a:ln w="9525" cap="rnd">
                <a:solidFill>
                  <a:schemeClr val="accent2"/>
                </a:solidFill>
                <a:round/>
              </a:ln>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rgbClr r="0" g="0" b="0">
                    <a:satMod val="300000"/>
                  </a:scrgbClr>
                </a:contourClr>
              </a:sp3d>
            </c:spPr>
          </c:marker>
          <c:trendline>
            <c:spPr>
              <a:ln w="19050" cap="rnd">
                <a:solidFill>
                  <a:schemeClr val="accent2"/>
                </a:solidFill>
                <a:prstDash val="sysDash"/>
              </a:ln>
              <a:effectLst/>
            </c:spPr>
            <c:trendlineType val="linear"/>
            <c:dispRSqr val="0"/>
            <c:dispEq val="0"/>
          </c:trendline>
          <c:xVal>
            <c:numRef>
              <c:f>Sheet3!$A$2:$A$3073</c:f>
              <c:numCache>
                <c:formatCode>General</c:formatCode>
                <c:ptCount val="3072"/>
                <c:pt idx="0">
                  <c:v>475</c:v>
                </c:pt>
                <c:pt idx="1">
                  <c:v>454.6</c:v>
                </c:pt>
                <c:pt idx="2">
                  <c:v>477.5</c:v>
                </c:pt>
                <c:pt idx="3">
                  <c:v>494.6</c:v>
                </c:pt>
                <c:pt idx="4">
                  <c:v>429.9</c:v>
                </c:pt>
                <c:pt idx="5">
                  <c:v>488.8</c:v>
                </c:pt>
                <c:pt idx="6">
                  <c:v>445.5</c:v>
                </c:pt>
                <c:pt idx="7">
                  <c:v>475.9</c:v>
                </c:pt>
                <c:pt idx="8">
                  <c:v>510.7</c:v>
                </c:pt>
                <c:pt idx="9">
                  <c:v>432.6</c:v>
                </c:pt>
                <c:pt idx="10">
                  <c:v>445.2</c:v>
                </c:pt>
                <c:pt idx="11">
                  <c:v>398.5</c:v>
                </c:pt>
                <c:pt idx="12">
                  <c:v>453.8</c:v>
                </c:pt>
                <c:pt idx="13">
                  <c:v>477.4</c:v>
                </c:pt>
                <c:pt idx="14">
                  <c:v>460.7</c:v>
                </c:pt>
                <c:pt idx="15">
                  <c:v>430.4</c:v>
                </c:pt>
                <c:pt idx="16">
                  <c:v>443.3</c:v>
                </c:pt>
                <c:pt idx="17">
                  <c:v>491.6</c:v>
                </c:pt>
                <c:pt idx="18">
                  <c:v>482.9</c:v>
                </c:pt>
                <c:pt idx="19">
                  <c:v>435.1</c:v>
                </c:pt>
                <c:pt idx="20">
                  <c:v>391.8</c:v>
                </c:pt>
                <c:pt idx="21">
                  <c:v>426.3</c:v>
                </c:pt>
                <c:pt idx="22">
                  <c:v>459.6</c:v>
                </c:pt>
                <c:pt idx="23">
                  <c:v>503.7</c:v>
                </c:pt>
                <c:pt idx="24">
                  <c:v>399.4</c:v>
                </c:pt>
                <c:pt idx="25">
                  <c:v>482.4</c:v>
                </c:pt>
                <c:pt idx="26">
                  <c:v>434</c:v>
                </c:pt>
                <c:pt idx="27">
                  <c:v>472.9</c:v>
                </c:pt>
                <c:pt idx="28">
                  <c:v>474.6</c:v>
                </c:pt>
                <c:pt idx="29">
                  <c:v>421.7</c:v>
                </c:pt>
                <c:pt idx="30">
                  <c:v>488</c:v>
                </c:pt>
                <c:pt idx="31">
                  <c:v>495.8</c:v>
                </c:pt>
                <c:pt idx="32">
                  <c:v>510.4</c:v>
                </c:pt>
                <c:pt idx="33">
                  <c:v>484</c:v>
                </c:pt>
                <c:pt idx="34">
                  <c:v>477.3</c:v>
                </c:pt>
                <c:pt idx="35">
                  <c:v>463.6</c:v>
                </c:pt>
                <c:pt idx="36">
                  <c:v>466.5</c:v>
                </c:pt>
                <c:pt idx="37">
                  <c:v>491.6</c:v>
                </c:pt>
                <c:pt idx="38">
                  <c:v>449.5</c:v>
                </c:pt>
                <c:pt idx="39">
                  <c:v>487.4</c:v>
                </c:pt>
                <c:pt idx="40">
                  <c:v>406.9</c:v>
                </c:pt>
                <c:pt idx="41">
                  <c:v>456.5</c:v>
                </c:pt>
                <c:pt idx="42">
                  <c:v>507.2</c:v>
                </c:pt>
                <c:pt idx="43">
                  <c:v>442.6</c:v>
                </c:pt>
                <c:pt idx="44">
                  <c:v>437.1</c:v>
                </c:pt>
                <c:pt idx="45">
                  <c:v>458.4</c:v>
                </c:pt>
                <c:pt idx="46">
                  <c:v>460</c:v>
                </c:pt>
                <c:pt idx="47">
                  <c:v>437.9</c:v>
                </c:pt>
                <c:pt idx="48">
                  <c:v>475.8</c:v>
                </c:pt>
                <c:pt idx="49">
                  <c:v>444.1</c:v>
                </c:pt>
                <c:pt idx="50">
                  <c:v>438.8</c:v>
                </c:pt>
                <c:pt idx="51">
                  <c:v>472.8</c:v>
                </c:pt>
                <c:pt idx="52">
                  <c:v>555.6</c:v>
                </c:pt>
                <c:pt idx="53">
                  <c:v>424.5</c:v>
                </c:pt>
                <c:pt idx="54">
                  <c:v>455.1</c:v>
                </c:pt>
                <c:pt idx="55">
                  <c:v>465.9</c:v>
                </c:pt>
                <c:pt idx="56">
                  <c:v>494.1</c:v>
                </c:pt>
                <c:pt idx="57">
                  <c:v>438.3</c:v>
                </c:pt>
                <c:pt idx="58">
                  <c:v>452.9</c:v>
                </c:pt>
                <c:pt idx="59">
                  <c:v>433.9</c:v>
                </c:pt>
                <c:pt idx="60">
                  <c:v>465.9</c:v>
                </c:pt>
                <c:pt idx="61">
                  <c:v>454.4</c:v>
                </c:pt>
                <c:pt idx="62">
                  <c:v>479.9</c:v>
                </c:pt>
                <c:pt idx="63">
                  <c:v>495</c:v>
                </c:pt>
                <c:pt idx="64">
                  <c:v>459.4</c:v>
                </c:pt>
                <c:pt idx="65">
                  <c:v>500.5</c:v>
                </c:pt>
                <c:pt idx="66">
                  <c:v>454.6</c:v>
                </c:pt>
                <c:pt idx="67">
                  <c:v>201.3</c:v>
                </c:pt>
                <c:pt idx="68">
                  <c:v>453.3</c:v>
                </c:pt>
                <c:pt idx="69">
                  <c:v>338.2</c:v>
                </c:pt>
                <c:pt idx="70">
                  <c:v>409.2</c:v>
                </c:pt>
                <c:pt idx="71">
                  <c:v>424.4</c:v>
                </c:pt>
                <c:pt idx="72">
                  <c:v>413.3</c:v>
                </c:pt>
                <c:pt idx="73">
                  <c:v>390.1</c:v>
                </c:pt>
                <c:pt idx="74">
                  <c:v>441.4</c:v>
                </c:pt>
                <c:pt idx="75">
                  <c:v>477.3</c:v>
                </c:pt>
                <c:pt idx="76">
                  <c:v>416.6</c:v>
                </c:pt>
                <c:pt idx="77">
                  <c:v>469.3</c:v>
                </c:pt>
                <c:pt idx="78">
                  <c:v>499.3</c:v>
                </c:pt>
                <c:pt idx="79">
                  <c:v>501.1</c:v>
                </c:pt>
                <c:pt idx="80">
                  <c:v>373.5</c:v>
                </c:pt>
                <c:pt idx="81">
                  <c:v>298.10000000000002</c:v>
                </c:pt>
                <c:pt idx="82">
                  <c:v>372.9</c:v>
                </c:pt>
                <c:pt idx="83">
                  <c:v>417.3</c:v>
                </c:pt>
                <c:pt idx="84">
                  <c:v>475.1</c:v>
                </c:pt>
                <c:pt idx="85">
                  <c:v>269.89999999999998</c:v>
                </c:pt>
                <c:pt idx="86">
                  <c:v>350.1</c:v>
                </c:pt>
                <c:pt idx="87">
                  <c:v>348.4</c:v>
                </c:pt>
                <c:pt idx="88">
                  <c:v>339.2</c:v>
                </c:pt>
                <c:pt idx="89">
                  <c:v>395.7</c:v>
                </c:pt>
                <c:pt idx="90">
                  <c:v>364.5</c:v>
                </c:pt>
                <c:pt idx="91">
                  <c:v>332</c:v>
                </c:pt>
                <c:pt idx="92">
                  <c:v>401.4</c:v>
                </c:pt>
                <c:pt idx="93">
                  <c:v>444.9</c:v>
                </c:pt>
                <c:pt idx="94">
                  <c:v>325.3</c:v>
                </c:pt>
                <c:pt idx="95">
                  <c:v>379.1</c:v>
                </c:pt>
                <c:pt idx="96">
                  <c:v>330.9</c:v>
                </c:pt>
                <c:pt idx="97">
                  <c:v>296.2</c:v>
                </c:pt>
                <c:pt idx="98">
                  <c:v>389.4</c:v>
                </c:pt>
                <c:pt idx="99">
                  <c:v>343</c:v>
                </c:pt>
                <c:pt idx="100">
                  <c:v>468.1</c:v>
                </c:pt>
                <c:pt idx="101">
                  <c:v>430.8</c:v>
                </c:pt>
                <c:pt idx="102">
                  <c:v>490.9</c:v>
                </c:pt>
                <c:pt idx="103">
                  <c:v>401</c:v>
                </c:pt>
                <c:pt idx="104">
                  <c:v>426.3</c:v>
                </c:pt>
                <c:pt idx="105">
                  <c:v>456.2</c:v>
                </c:pt>
                <c:pt idx="106">
                  <c:v>364.5</c:v>
                </c:pt>
                <c:pt idx="107">
                  <c:v>380.4</c:v>
                </c:pt>
                <c:pt idx="108">
                  <c:v>403.9</c:v>
                </c:pt>
                <c:pt idx="109">
                  <c:v>401.9</c:v>
                </c:pt>
                <c:pt idx="110">
                  <c:v>433.2</c:v>
                </c:pt>
                <c:pt idx="111">
                  <c:v>460.8</c:v>
                </c:pt>
                <c:pt idx="112">
                  <c:v>462.3</c:v>
                </c:pt>
                <c:pt idx="113">
                  <c:v>414.9</c:v>
                </c:pt>
                <c:pt idx="114">
                  <c:v>443.9</c:v>
                </c:pt>
                <c:pt idx="115">
                  <c:v>387.1</c:v>
                </c:pt>
                <c:pt idx="116">
                  <c:v>439.8</c:v>
                </c:pt>
                <c:pt idx="117">
                  <c:v>389.9</c:v>
                </c:pt>
                <c:pt idx="118">
                  <c:v>433.4</c:v>
                </c:pt>
                <c:pt idx="119">
                  <c:v>472.7</c:v>
                </c:pt>
                <c:pt idx="120">
                  <c:v>455.6</c:v>
                </c:pt>
                <c:pt idx="121">
                  <c:v>455.8</c:v>
                </c:pt>
                <c:pt idx="122">
                  <c:v>449</c:v>
                </c:pt>
                <c:pt idx="123">
                  <c:v>396.3</c:v>
                </c:pt>
                <c:pt idx="124">
                  <c:v>394.1</c:v>
                </c:pt>
                <c:pt idx="125">
                  <c:v>464.4</c:v>
                </c:pt>
                <c:pt idx="126">
                  <c:v>502.9</c:v>
                </c:pt>
                <c:pt idx="127">
                  <c:v>414.1</c:v>
                </c:pt>
                <c:pt idx="128">
                  <c:v>380.6</c:v>
                </c:pt>
                <c:pt idx="129">
                  <c:v>422.1</c:v>
                </c:pt>
                <c:pt idx="130">
                  <c:v>434.6</c:v>
                </c:pt>
                <c:pt idx="131">
                  <c:v>438.6</c:v>
                </c:pt>
                <c:pt idx="132">
                  <c:v>420</c:v>
                </c:pt>
                <c:pt idx="133">
                  <c:v>532.1</c:v>
                </c:pt>
                <c:pt idx="134">
                  <c:v>502.1</c:v>
                </c:pt>
                <c:pt idx="135">
                  <c:v>395.3</c:v>
                </c:pt>
                <c:pt idx="136">
                  <c:v>364.1</c:v>
                </c:pt>
                <c:pt idx="137">
                  <c:v>442.5</c:v>
                </c:pt>
                <c:pt idx="138">
                  <c:v>382.4</c:v>
                </c:pt>
                <c:pt idx="139">
                  <c:v>402.4</c:v>
                </c:pt>
                <c:pt idx="140">
                  <c:v>392.5</c:v>
                </c:pt>
                <c:pt idx="141">
                  <c:v>424.7</c:v>
                </c:pt>
                <c:pt idx="142">
                  <c:v>492.3</c:v>
                </c:pt>
                <c:pt idx="143">
                  <c:v>393.4</c:v>
                </c:pt>
                <c:pt idx="144">
                  <c:v>442</c:v>
                </c:pt>
                <c:pt idx="145">
                  <c:v>423.4</c:v>
                </c:pt>
                <c:pt idx="146">
                  <c:v>403.3</c:v>
                </c:pt>
                <c:pt idx="147">
                  <c:v>515.29999999999995</c:v>
                </c:pt>
                <c:pt idx="148">
                  <c:v>400.3</c:v>
                </c:pt>
                <c:pt idx="149">
                  <c:v>407.9</c:v>
                </c:pt>
                <c:pt idx="150">
                  <c:v>397.4</c:v>
                </c:pt>
                <c:pt idx="151">
                  <c:v>426.8</c:v>
                </c:pt>
                <c:pt idx="152">
                  <c:v>484.6</c:v>
                </c:pt>
                <c:pt idx="153">
                  <c:v>438.5</c:v>
                </c:pt>
                <c:pt idx="154">
                  <c:v>401.8</c:v>
                </c:pt>
                <c:pt idx="155">
                  <c:v>480.5</c:v>
                </c:pt>
                <c:pt idx="156">
                  <c:v>396.4</c:v>
                </c:pt>
                <c:pt idx="157">
                  <c:v>475.7</c:v>
                </c:pt>
                <c:pt idx="158">
                  <c:v>449.5</c:v>
                </c:pt>
                <c:pt idx="159">
                  <c:v>472.3</c:v>
                </c:pt>
                <c:pt idx="160">
                  <c:v>425.6</c:v>
                </c:pt>
                <c:pt idx="161">
                  <c:v>375.9</c:v>
                </c:pt>
                <c:pt idx="162">
                  <c:v>461.3</c:v>
                </c:pt>
                <c:pt idx="163">
                  <c:v>410</c:v>
                </c:pt>
                <c:pt idx="164">
                  <c:v>445.8</c:v>
                </c:pt>
                <c:pt idx="165">
                  <c:v>429.4</c:v>
                </c:pt>
                <c:pt idx="166">
                  <c:v>388.4</c:v>
                </c:pt>
                <c:pt idx="167">
                  <c:v>493.4</c:v>
                </c:pt>
                <c:pt idx="168">
                  <c:v>408.4</c:v>
                </c:pt>
                <c:pt idx="169">
                  <c:v>494.4</c:v>
                </c:pt>
                <c:pt idx="170">
                  <c:v>424</c:v>
                </c:pt>
                <c:pt idx="171">
                  <c:v>430.3</c:v>
                </c:pt>
                <c:pt idx="172">
                  <c:v>473.3</c:v>
                </c:pt>
                <c:pt idx="173">
                  <c:v>492.6</c:v>
                </c:pt>
                <c:pt idx="174">
                  <c:v>445.9</c:v>
                </c:pt>
                <c:pt idx="175">
                  <c:v>413.4</c:v>
                </c:pt>
                <c:pt idx="176">
                  <c:v>469.8</c:v>
                </c:pt>
                <c:pt idx="177">
                  <c:v>489.2</c:v>
                </c:pt>
                <c:pt idx="178">
                  <c:v>413.9</c:v>
                </c:pt>
                <c:pt idx="179">
                  <c:v>400.2</c:v>
                </c:pt>
                <c:pt idx="180">
                  <c:v>456.3</c:v>
                </c:pt>
                <c:pt idx="181">
                  <c:v>431.6</c:v>
                </c:pt>
                <c:pt idx="182">
                  <c:v>458.6</c:v>
                </c:pt>
                <c:pt idx="183">
                  <c:v>412.6</c:v>
                </c:pt>
                <c:pt idx="184">
                  <c:v>443.4</c:v>
                </c:pt>
                <c:pt idx="185">
                  <c:v>459.5</c:v>
                </c:pt>
                <c:pt idx="186">
                  <c:v>387.9</c:v>
                </c:pt>
                <c:pt idx="187">
                  <c:v>408.4</c:v>
                </c:pt>
                <c:pt idx="188">
                  <c:v>419.5</c:v>
                </c:pt>
                <c:pt idx="189">
                  <c:v>409.3</c:v>
                </c:pt>
                <c:pt idx="190">
                  <c:v>460.1</c:v>
                </c:pt>
                <c:pt idx="191">
                  <c:v>365.7</c:v>
                </c:pt>
                <c:pt idx="192">
                  <c:v>405.5</c:v>
                </c:pt>
                <c:pt idx="193">
                  <c:v>420.3</c:v>
                </c:pt>
                <c:pt idx="194">
                  <c:v>475</c:v>
                </c:pt>
                <c:pt idx="195">
                  <c:v>396.8</c:v>
                </c:pt>
                <c:pt idx="196">
                  <c:v>452.2</c:v>
                </c:pt>
                <c:pt idx="197">
                  <c:v>415.9</c:v>
                </c:pt>
                <c:pt idx="198">
                  <c:v>408.6</c:v>
                </c:pt>
                <c:pt idx="199">
                  <c:v>320.8</c:v>
                </c:pt>
                <c:pt idx="200">
                  <c:v>413.6</c:v>
                </c:pt>
                <c:pt idx="201">
                  <c:v>488.9</c:v>
                </c:pt>
                <c:pt idx="202">
                  <c:v>423.9</c:v>
                </c:pt>
                <c:pt idx="203">
                  <c:v>418.6</c:v>
                </c:pt>
                <c:pt idx="204">
                  <c:v>460.5</c:v>
                </c:pt>
                <c:pt idx="205">
                  <c:v>420.3</c:v>
                </c:pt>
                <c:pt idx="206">
                  <c:v>414.5</c:v>
                </c:pt>
                <c:pt idx="207">
                  <c:v>452</c:v>
                </c:pt>
                <c:pt idx="208">
                  <c:v>433</c:v>
                </c:pt>
                <c:pt idx="209">
                  <c:v>423.1</c:v>
                </c:pt>
                <c:pt idx="210">
                  <c:v>434.9</c:v>
                </c:pt>
                <c:pt idx="211">
                  <c:v>428.9</c:v>
                </c:pt>
                <c:pt idx="212">
                  <c:v>432.1</c:v>
                </c:pt>
                <c:pt idx="213">
                  <c:v>443.7</c:v>
                </c:pt>
                <c:pt idx="214">
                  <c:v>447</c:v>
                </c:pt>
                <c:pt idx="215">
                  <c:v>433</c:v>
                </c:pt>
                <c:pt idx="216">
                  <c:v>420</c:v>
                </c:pt>
                <c:pt idx="217">
                  <c:v>450.4</c:v>
                </c:pt>
                <c:pt idx="218">
                  <c:v>478.8</c:v>
                </c:pt>
                <c:pt idx="219">
                  <c:v>312.8</c:v>
                </c:pt>
                <c:pt idx="220">
                  <c:v>430.4</c:v>
                </c:pt>
                <c:pt idx="221">
                  <c:v>472.3</c:v>
                </c:pt>
                <c:pt idx="222">
                  <c:v>463.4</c:v>
                </c:pt>
                <c:pt idx="223">
                  <c:v>433.4</c:v>
                </c:pt>
                <c:pt idx="224">
                  <c:v>395.8</c:v>
                </c:pt>
                <c:pt idx="225">
                  <c:v>473.2</c:v>
                </c:pt>
                <c:pt idx="226">
                  <c:v>455.5</c:v>
                </c:pt>
                <c:pt idx="227">
                  <c:v>391.5</c:v>
                </c:pt>
                <c:pt idx="228">
                  <c:v>490.8</c:v>
                </c:pt>
                <c:pt idx="229">
                  <c:v>432.7</c:v>
                </c:pt>
                <c:pt idx="230">
                  <c:v>428.2</c:v>
                </c:pt>
                <c:pt idx="231">
                  <c:v>444.6</c:v>
                </c:pt>
                <c:pt idx="232">
                  <c:v>420.8</c:v>
                </c:pt>
                <c:pt idx="233">
                  <c:v>416.8</c:v>
                </c:pt>
                <c:pt idx="234">
                  <c:v>429.5</c:v>
                </c:pt>
                <c:pt idx="235">
                  <c:v>389.4</c:v>
                </c:pt>
                <c:pt idx="236">
                  <c:v>369.7</c:v>
                </c:pt>
                <c:pt idx="237">
                  <c:v>322.39999999999998</c:v>
                </c:pt>
                <c:pt idx="238">
                  <c:v>409.9</c:v>
                </c:pt>
                <c:pt idx="239">
                  <c:v>417.3</c:v>
                </c:pt>
                <c:pt idx="240">
                  <c:v>392.2</c:v>
                </c:pt>
                <c:pt idx="241">
                  <c:v>373.7</c:v>
                </c:pt>
                <c:pt idx="242">
                  <c:v>416.9</c:v>
                </c:pt>
                <c:pt idx="243">
                  <c:v>326.60000000000002</c:v>
                </c:pt>
                <c:pt idx="244">
                  <c:v>307.3</c:v>
                </c:pt>
                <c:pt idx="245">
                  <c:v>389.1</c:v>
                </c:pt>
                <c:pt idx="246">
                  <c:v>439.8</c:v>
                </c:pt>
                <c:pt idx="247">
                  <c:v>396.2</c:v>
                </c:pt>
                <c:pt idx="248">
                  <c:v>439.2</c:v>
                </c:pt>
                <c:pt idx="249">
                  <c:v>234</c:v>
                </c:pt>
                <c:pt idx="250">
                  <c:v>424</c:v>
                </c:pt>
                <c:pt idx="251">
                  <c:v>347.1</c:v>
                </c:pt>
                <c:pt idx="252">
                  <c:v>410.8</c:v>
                </c:pt>
                <c:pt idx="253">
                  <c:v>451</c:v>
                </c:pt>
                <c:pt idx="254">
                  <c:v>454.3</c:v>
                </c:pt>
                <c:pt idx="255">
                  <c:v>379.6</c:v>
                </c:pt>
                <c:pt idx="256">
                  <c:v>400.2</c:v>
                </c:pt>
                <c:pt idx="257">
                  <c:v>310.5</c:v>
                </c:pt>
                <c:pt idx="258">
                  <c:v>283.5</c:v>
                </c:pt>
                <c:pt idx="259">
                  <c:v>454.7</c:v>
                </c:pt>
                <c:pt idx="260">
                  <c:v>436.7</c:v>
                </c:pt>
                <c:pt idx="261">
                  <c:v>373.8</c:v>
                </c:pt>
                <c:pt idx="262">
                  <c:v>389.8</c:v>
                </c:pt>
                <c:pt idx="263">
                  <c:v>357.5</c:v>
                </c:pt>
                <c:pt idx="264">
                  <c:v>415.5</c:v>
                </c:pt>
                <c:pt idx="265">
                  <c:v>395.3</c:v>
                </c:pt>
                <c:pt idx="266">
                  <c:v>372</c:v>
                </c:pt>
                <c:pt idx="267">
                  <c:v>372.9</c:v>
                </c:pt>
                <c:pt idx="268">
                  <c:v>400.5</c:v>
                </c:pt>
                <c:pt idx="269">
                  <c:v>414.8</c:v>
                </c:pt>
                <c:pt idx="270">
                  <c:v>403.9</c:v>
                </c:pt>
                <c:pt idx="271">
                  <c:v>435.9</c:v>
                </c:pt>
                <c:pt idx="272">
                  <c:v>382.1</c:v>
                </c:pt>
                <c:pt idx="273">
                  <c:v>408</c:v>
                </c:pt>
                <c:pt idx="274">
                  <c:v>400</c:v>
                </c:pt>
                <c:pt idx="275">
                  <c:v>307.10000000000002</c:v>
                </c:pt>
                <c:pt idx="276">
                  <c:v>402.1</c:v>
                </c:pt>
                <c:pt idx="277">
                  <c:v>414.3</c:v>
                </c:pt>
                <c:pt idx="278">
                  <c:v>318.5</c:v>
                </c:pt>
                <c:pt idx="279">
                  <c:v>405.4</c:v>
                </c:pt>
                <c:pt idx="280">
                  <c:v>436</c:v>
                </c:pt>
                <c:pt idx="281">
                  <c:v>407.4</c:v>
                </c:pt>
                <c:pt idx="282">
                  <c:v>379.5</c:v>
                </c:pt>
                <c:pt idx="283">
                  <c:v>373.1</c:v>
                </c:pt>
                <c:pt idx="284">
                  <c:v>337.1</c:v>
                </c:pt>
                <c:pt idx="285">
                  <c:v>358.5</c:v>
                </c:pt>
                <c:pt idx="286">
                  <c:v>364</c:v>
                </c:pt>
                <c:pt idx="287">
                  <c:v>259</c:v>
                </c:pt>
                <c:pt idx="288">
                  <c:v>429.1</c:v>
                </c:pt>
                <c:pt idx="289">
                  <c:v>381.7</c:v>
                </c:pt>
                <c:pt idx="290">
                  <c:v>389.5</c:v>
                </c:pt>
                <c:pt idx="291">
                  <c:v>427.2</c:v>
                </c:pt>
                <c:pt idx="292">
                  <c:v>489</c:v>
                </c:pt>
                <c:pt idx="293">
                  <c:v>486.8</c:v>
                </c:pt>
                <c:pt idx="294">
                  <c:v>480.9</c:v>
                </c:pt>
                <c:pt idx="295">
                  <c:v>488.8</c:v>
                </c:pt>
                <c:pt idx="296">
                  <c:v>500.1</c:v>
                </c:pt>
                <c:pt idx="297">
                  <c:v>490.4</c:v>
                </c:pt>
                <c:pt idx="298">
                  <c:v>471.5</c:v>
                </c:pt>
                <c:pt idx="299">
                  <c:v>431.4</c:v>
                </c:pt>
                <c:pt idx="300">
                  <c:v>527.20000000000005</c:v>
                </c:pt>
                <c:pt idx="301">
                  <c:v>485.9</c:v>
                </c:pt>
                <c:pt idx="302">
                  <c:v>493.3</c:v>
                </c:pt>
                <c:pt idx="303">
                  <c:v>483.7</c:v>
                </c:pt>
                <c:pt idx="304">
                  <c:v>447.8</c:v>
                </c:pt>
                <c:pt idx="305">
                  <c:v>475.3</c:v>
                </c:pt>
                <c:pt idx="306">
                  <c:v>501.1</c:v>
                </c:pt>
                <c:pt idx="307">
                  <c:v>434.4</c:v>
                </c:pt>
                <c:pt idx="308">
                  <c:v>464.8</c:v>
                </c:pt>
                <c:pt idx="309">
                  <c:v>438.3</c:v>
                </c:pt>
                <c:pt idx="310">
                  <c:v>381.9</c:v>
                </c:pt>
                <c:pt idx="311">
                  <c:v>412.7</c:v>
                </c:pt>
                <c:pt idx="312">
                  <c:v>452.5</c:v>
                </c:pt>
                <c:pt idx="313">
                  <c:v>471.3</c:v>
                </c:pt>
                <c:pt idx="314">
                  <c:v>346.3</c:v>
                </c:pt>
                <c:pt idx="315">
                  <c:v>453.7</c:v>
                </c:pt>
                <c:pt idx="316">
                  <c:v>392.9</c:v>
                </c:pt>
                <c:pt idx="317">
                  <c:v>436.6</c:v>
                </c:pt>
                <c:pt idx="318">
                  <c:v>504.4</c:v>
                </c:pt>
                <c:pt idx="319">
                  <c:v>444.2</c:v>
                </c:pt>
                <c:pt idx="320">
                  <c:v>444.8</c:v>
                </c:pt>
                <c:pt idx="321">
                  <c:v>412</c:v>
                </c:pt>
                <c:pt idx="322">
                  <c:v>403.4</c:v>
                </c:pt>
                <c:pt idx="323">
                  <c:v>383.8</c:v>
                </c:pt>
                <c:pt idx="324">
                  <c:v>354.9</c:v>
                </c:pt>
                <c:pt idx="325">
                  <c:v>434.7</c:v>
                </c:pt>
                <c:pt idx="326">
                  <c:v>336.8</c:v>
                </c:pt>
                <c:pt idx="327">
                  <c:v>422.3</c:v>
                </c:pt>
                <c:pt idx="328">
                  <c:v>370.1</c:v>
                </c:pt>
                <c:pt idx="329">
                  <c:v>447.5</c:v>
                </c:pt>
                <c:pt idx="330">
                  <c:v>413.7</c:v>
                </c:pt>
                <c:pt idx="331">
                  <c:v>474.5</c:v>
                </c:pt>
                <c:pt idx="332">
                  <c:v>259.60000000000002</c:v>
                </c:pt>
                <c:pt idx="333">
                  <c:v>430.4</c:v>
                </c:pt>
                <c:pt idx="334">
                  <c:v>304.5</c:v>
                </c:pt>
                <c:pt idx="335">
                  <c:v>367.9</c:v>
                </c:pt>
                <c:pt idx="336">
                  <c:v>380.1</c:v>
                </c:pt>
                <c:pt idx="337">
                  <c:v>474.6</c:v>
                </c:pt>
                <c:pt idx="338">
                  <c:v>400.1</c:v>
                </c:pt>
                <c:pt idx="339">
                  <c:v>390.5</c:v>
                </c:pt>
                <c:pt idx="340">
                  <c:v>496.9</c:v>
                </c:pt>
                <c:pt idx="341">
                  <c:v>391.5</c:v>
                </c:pt>
                <c:pt idx="342">
                  <c:v>293.5</c:v>
                </c:pt>
                <c:pt idx="343">
                  <c:v>399.1</c:v>
                </c:pt>
                <c:pt idx="344">
                  <c:v>490.1</c:v>
                </c:pt>
                <c:pt idx="345">
                  <c:v>409.8</c:v>
                </c:pt>
                <c:pt idx="346">
                  <c:v>408</c:v>
                </c:pt>
                <c:pt idx="347">
                  <c:v>394.6</c:v>
                </c:pt>
                <c:pt idx="348">
                  <c:v>490.1</c:v>
                </c:pt>
                <c:pt idx="349">
                  <c:v>430.2</c:v>
                </c:pt>
                <c:pt idx="350">
                  <c:v>440.9</c:v>
                </c:pt>
                <c:pt idx="351">
                  <c:v>440.7</c:v>
                </c:pt>
                <c:pt idx="352">
                  <c:v>407.5</c:v>
                </c:pt>
                <c:pt idx="353">
                  <c:v>422.3</c:v>
                </c:pt>
                <c:pt idx="354">
                  <c:v>470.7</c:v>
                </c:pt>
                <c:pt idx="355">
                  <c:v>430.8</c:v>
                </c:pt>
                <c:pt idx="356">
                  <c:v>490.2</c:v>
                </c:pt>
                <c:pt idx="357">
                  <c:v>488.3</c:v>
                </c:pt>
                <c:pt idx="358">
                  <c:v>441.8</c:v>
                </c:pt>
                <c:pt idx="359">
                  <c:v>414.6</c:v>
                </c:pt>
                <c:pt idx="360">
                  <c:v>426.5</c:v>
                </c:pt>
                <c:pt idx="361">
                  <c:v>410.8</c:v>
                </c:pt>
                <c:pt idx="362">
                  <c:v>427.8</c:v>
                </c:pt>
                <c:pt idx="363">
                  <c:v>444.5</c:v>
                </c:pt>
                <c:pt idx="364">
                  <c:v>421.4</c:v>
                </c:pt>
                <c:pt idx="365">
                  <c:v>425.5</c:v>
                </c:pt>
                <c:pt idx="366">
                  <c:v>1206.9000000000001</c:v>
                </c:pt>
                <c:pt idx="367">
                  <c:v>422.4</c:v>
                </c:pt>
                <c:pt idx="368">
                  <c:v>456.7</c:v>
                </c:pt>
                <c:pt idx="369">
                  <c:v>409.2</c:v>
                </c:pt>
                <c:pt idx="370">
                  <c:v>356.3</c:v>
                </c:pt>
                <c:pt idx="371">
                  <c:v>388.5</c:v>
                </c:pt>
                <c:pt idx="372">
                  <c:v>403.2</c:v>
                </c:pt>
                <c:pt idx="373">
                  <c:v>378.7</c:v>
                </c:pt>
                <c:pt idx="374">
                  <c:v>488.4</c:v>
                </c:pt>
                <c:pt idx="375">
                  <c:v>445.9</c:v>
                </c:pt>
                <c:pt idx="376">
                  <c:v>433</c:v>
                </c:pt>
                <c:pt idx="377">
                  <c:v>457.7</c:v>
                </c:pt>
                <c:pt idx="378">
                  <c:v>509</c:v>
                </c:pt>
                <c:pt idx="379">
                  <c:v>471.1</c:v>
                </c:pt>
                <c:pt idx="380">
                  <c:v>426.9</c:v>
                </c:pt>
                <c:pt idx="381">
                  <c:v>480.8</c:v>
                </c:pt>
                <c:pt idx="382">
                  <c:v>393.3</c:v>
                </c:pt>
                <c:pt idx="383">
                  <c:v>411.4</c:v>
                </c:pt>
                <c:pt idx="384">
                  <c:v>469</c:v>
                </c:pt>
                <c:pt idx="385">
                  <c:v>490.5</c:v>
                </c:pt>
                <c:pt idx="386">
                  <c:v>418.9</c:v>
                </c:pt>
                <c:pt idx="387">
                  <c:v>470.4</c:v>
                </c:pt>
                <c:pt idx="388">
                  <c:v>508.7</c:v>
                </c:pt>
                <c:pt idx="389">
                  <c:v>488.6</c:v>
                </c:pt>
                <c:pt idx="390">
                  <c:v>440.7</c:v>
                </c:pt>
                <c:pt idx="391">
                  <c:v>372.4</c:v>
                </c:pt>
                <c:pt idx="392">
                  <c:v>481</c:v>
                </c:pt>
                <c:pt idx="393">
                  <c:v>397.6</c:v>
                </c:pt>
                <c:pt idx="394">
                  <c:v>331.3</c:v>
                </c:pt>
                <c:pt idx="395">
                  <c:v>455.8</c:v>
                </c:pt>
                <c:pt idx="396">
                  <c:v>510.8</c:v>
                </c:pt>
                <c:pt idx="397">
                  <c:v>471.1</c:v>
                </c:pt>
                <c:pt idx="398">
                  <c:v>490.2</c:v>
                </c:pt>
                <c:pt idx="399">
                  <c:v>461.8</c:v>
                </c:pt>
                <c:pt idx="400">
                  <c:v>405.8</c:v>
                </c:pt>
                <c:pt idx="401">
                  <c:v>452.9</c:v>
                </c:pt>
                <c:pt idx="402">
                  <c:v>442.3</c:v>
                </c:pt>
                <c:pt idx="403">
                  <c:v>470.3</c:v>
                </c:pt>
                <c:pt idx="404">
                  <c:v>418.6</c:v>
                </c:pt>
                <c:pt idx="405">
                  <c:v>463.3</c:v>
                </c:pt>
                <c:pt idx="406">
                  <c:v>409.8</c:v>
                </c:pt>
                <c:pt idx="407">
                  <c:v>483.1</c:v>
                </c:pt>
                <c:pt idx="408">
                  <c:v>453.6</c:v>
                </c:pt>
                <c:pt idx="409">
                  <c:v>468.9</c:v>
                </c:pt>
                <c:pt idx="410">
                  <c:v>408.9</c:v>
                </c:pt>
                <c:pt idx="411">
                  <c:v>423.9</c:v>
                </c:pt>
                <c:pt idx="412">
                  <c:v>473.3</c:v>
                </c:pt>
                <c:pt idx="413">
                  <c:v>407.8</c:v>
                </c:pt>
                <c:pt idx="414">
                  <c:v>462.8</c:v>
                </c:pt>
                <c:pt idx="415">
                  <c:v>448.2</c:v>
                </c:pt>
                <c:pt idx="416">
                  <c:v>337.1</c:v>
                </c:pt>
                <c:pt idx="417">
                  <c:v>501.8</c:v>
                </c:pt>
                <c:pt idx="418">
                  <c:v>462.3</c:v>
                </c:pt>
                <c:pt idx="419">
                  <c:v>476.1</c:v>
                </c:pt>
                <c:pt idx="420">
                  <c:v>538.1</c:v>
                </c:pt>
                <c:pt idx="421">
                  <c:v>492</c:v>
                </c:pt>
                <c:pt idx="422">
                  <c:v>454.2</c:v>
                </c:pt>
                <c:pt idx="423">
                  <c:v>438.2</c:v>
                </c:pt>
                <c:pt idx="424">
                  <c:v>444.5</c:v>
                </c:pt>
                <c:pt idx="425">
                  <c:v>448.7</c:v>
                </c:pt>
                <c:pt idx="426">
                  <c:v>455.4</c:v>
                </c:pt>
                <c:pt idx="427">
                  <c:v>487.1</c:v>
                </c:pt>
                <c:pt idx="428">
                  <c:v>480.8</c:v>
                </c:pt>
                <c:pt idx="429">
                  <c:v>493.5</c:v>
                </c:pt>
                <c:pt idx="430">
                  <c:v>476.5</c:v>
                </c:pt>
                <c:pt idx="431">
                  <c:v>408.2</c:v>
                </c:pt>
                <c:pt idx="432">
                  <c:v>488.4</c:v>
                </c:pt>
                <c:pt idx="433">
                  <c:v>449.1</c:v>
                </c:pt>
                <c:pt idx="434">
                  <c:v>478.8</c:v>
                </c:pt>
                <c:pt idx="435">
                  <c:v>434.1</c:v>
                </c:pt>
                <c:pt idx="436">
                  <c:v>464</c:v>
                </c:pt>
                <c:pt idx="437">
                  <c:v>439.6</c:v>
                </c:pt>
                <c:pt idx="438">
                  <c:v>477</c:v>
                </c:pt>
                <c:pt idx="439">
                  <c:v>482.4</c:v>
                </c:pt>
                <c:pt idx="440">
                  <c:v>349.7</c:v>
                </c:pt>
                <c:pt idx="441">
                  <c:v>500.5</c:v>
                </c:pt>
                <c:pt idx="442">
                  <c:v>417</c:v>
                </c:pt>
                <c:pt idx="443">
                  <c:v>425.6</c:v>
                </c:pt>
                <c:pt idx="444">
                  <c:v>475.7</c:v>
                </c:pt>
                <c:pt idx="445">
                  <c:v>477.6</c:v>
                </c:pt>
                <c:pt idx="446">
                  <c:v>437.6</c:v>
                </c:pt>
                <c:pt idx="447">
                  <c:v>434.9</c:v>
                </c:pt>
                <c:pt idx="448">
                  <c:v>493.1</c:v>
                </c:pt>
                <c:pt idx="449">
                  <c:v>476.7</c:v>
                </c:pt>
                <c:pt idx="450">
                  <c:v>411.6</c:v>
                </c:pt>
                <c:pt idx="451">
                  <c:v>461.6</c:v>
                </c:pt>
                <c:pt idx="452">
                  <c:v>409.5</c:v>
                </c:pt>
                <c:pt idx="453">
                  <c:v>384.8</c:v>
                </c:pt>
                <c:pt idx="454">
                  <c:v>472.1</c:v>
                </c:pt>
                <c:pt idx="455">
                  <c:v>506.7</c:v>
                </c:pt>
                <c:pt idx="456">
                  <c:v>429.4</c:v>
                </c:pt>
                <c:pt idx="457">
                  <c:v>451.7</c:v>
                </c:pt>
                <c:pt idx="458">
                  <c:v>520.4</c:v>
                </c:pt>
                <c:pt idx="459">
                  <c:v>425.5</c:v>
                </c:pt>
                <c:pt idx="460">
                  <c:v>383.2</c:v>
                </c:pt>
                <c:pt idx="461">
                  <c:v>366.5</c:v>
                </c:pt>
                <c:pt idx="462">
                  <c:v>485</c:v>
                </c:pt>
                <c:pt idx="463">
                  <c:v>536.1</c:v>
                </c:pt>
                <c:pt idx="464">
                  <c:v>467.6</c:v>
                </c:pt>
                <c:pt idx="465">
                  <c:v>351.3</c:v>
                </c:pt>
                <c:pt idx="466">
                  <c:v>460.3</c:v>
                </c:pt>
                <c:pt idx="467">
                  <c:v>534</c:v>
                </c:pt>
                <c:pt idx="468">
                  <c:v>373.2</c:v>
                </c:pt>
                <c:pt idx="469">
                  <c:v>456.9</c:v>
                </c:pt>
                <c:pt idx="470">
                  <c:v>450.6</c:v>
                </c:pt>
                <c:pt idx="471">
                  <c:v>511.7</c:v>
                </c:pt>
                <c:pt idx="472">
                  <c:v>461.6</c:v>
                </c:pt>
                <c:pt idx="473">
                  <c:v>437</c:v>
                </c:pt>
                <c:pt idx="474">
                  <c:v>471.5</c:v>
                </c:pt>
                <c:pt idx="475">
                  <c:v>453</c:v>
                </c:pt>
                <c:pt idx="476">
                  <c:v>504.8</c:v>
                </c:pt>
                <c:pt idx="477">
                  <c:v>476</c:v>
                </c:pt>
                <c:pt idx="478">
                  <c:v>465.6</c:v>
                </c:pt>
                <c:pt idx="479">
                  <c:v>455.9</c:v>
                </c:pt>
                <c:pt idx="480">
                  <c:v>495.4</c:v>
                </c:pt>
                <c:pt idx="481">
                  <c:v>487.9</c:v>
                </c:pt>
                <c:pt idx="482">
                  <c:v>512.6</c:v>
                </c:pt>
                <c:pt idx="483">
                  <c:v>469.3</c:v>
                </c:pt>
                <c:pt idx="484">
                  <c:v>472</c:v>
                </c:pt>
                <c:pt idx="485">
                  <c:v>516.70000000000005</c:v>
                </c:pt>
                <c:pt idx="486">
                  <c:v>341.5</c:v>
                </c:pt>
                <c:pt idx="487">
                  <c:v>438.7</c:v>
                </c:pt>
                <c:pt idx="488">
                  <c:v>527.20000000000005</c:v>
                </c:pt>
                <c:pt idx="489">
                  <c:v>466.6</c:v>
                </c:pt>
                <c:pt idx="490">
                  <c:v>374.8</c:v>
                </c:pt>
                <c:pt idx="491">
                  <c:v>453.5</c:v>
                </c:pt>
                <c:pt idx="492">
                  <c:v>437.7</c:v>
                </c:pt>
                <c:pt idx="493">
                  <c:v>358</c:v>
                </c:pt>
                <c:pt idx="494">
                  <c:v>475.8</c:v>
                </c:pt>
                <c:pt idx="495">
                  <c:v>446.2</c:v>
                </c:pt>
                <c:pt idx="496">
                  <c:v>511.1</c:v>
                </c:pt>
                <c:pt idx="497">
                  <c:v>476.6</c:v>
                </c:pt>
                <c:pt idx="498">
                  <c:v>512.79999999999995</c:v>
                </c:pt>
                <c:pt idx="499">
                  <c:v>460</c:v>
                </c:pt>
                <c:pt idx="500">
                  <c:v>443.8</c:v>
                </c:pt>
                <c:pt idx="501">
                  <c:v>464.8</c:v>
                </c:pt>
                <c:pt idx="502">
                  <c:v>482</c:v>
                </c:pt>
                <c:pt idx="503">
                  <c:v>381.3</c:v>
                </c:pt>
                <c:pt idx="504">
                  <c:v>326.39999999999998</c:v>
                </c:pt>
                <c:pt idx="505">
                  <c:v>529.5</c:v>
                </c:pt>
                <c:pt idx="506">
                  <c:v>463</c:v>
                </c:pt>
                <c:pt idx="507">
                  <c:v>493.1</c:v>
                </c:pt>
                <c:pt idx="508">
                  <c:v>467.9</c:v>
                </c:pt>
                <c:pt idx="509">
                  <c:v>550.70000000000005</c:v>
                </c:pt>
                <c:pt idx="510">
                  <c:v>404.5</c:v>
                </c:pt>
                <c:pt idx="511">
                  <c:v>483.7</c:v>
                </c:pt>
                <c:pt idx="512">
                  <c:v>486.8</c:v>
                </c:pt>
                <c:pt idx="513">
                  <c:v>490.1</c:v>
                </c:pt>
                <c:pt idx="514">
                  <c:v>471.7</c:v>
                </c:pt>
                <c:pt idx="515">
                  <c:v>480.2</c:v>
                </c:pt>
                <c:pt idx="516">
                  <c:v>420.9</c:v>
                </c:pt>
                <c:pt idx="517">
                  <c:v>472.9</c:v>
                </c:pt>
                <c:pt idx="518">
                  <c:v>405.3</c:v>
                </c:pt>
                <c:pt idx="519">
                  <c:v>397.1</c:v>
                </c:pt>
                <c:pt idx="520">
                  <c:v>463.6</c:v>
                </c:pt>
                <c:pt idx="521">
                  <c:v>482.8</c:v>
                </c:pt>
                <c:pt idx="522">
                  <c:v>295.7</c:v>
                </c:pt>
                <c:pt idx="523">
                  <c:v>340.7</c:v>
                </c:pt>
                <c:pt idx="524">
                  <c:v>469</c:v>
                </c:pt>
                <c:pt idx="525">
                  <c:v>415.7</c:v>
                </c:pt>
                <c:pt idx="526">
                  <c:v>451.7</c:v>
                </c:pt>
                <c:pt idx="527">
                  <c:v>481.7</c:v>
                </c:pt>
                <c:pt idx="528">
                  <c:v>463.9</c:v>
                </c:pt>
                <c:pt idx="529">
                  <c:v>434.6</c:v>
                </c:pt>
                <c:pt idx="530">
                  <c:v>402.7</c:v>
                </c:pt>
                <c:pt idx="531">
                  <c:v>425.2</c:v>
                </c:pt>
                <c:pt idx="532">
                  <c:v>392.2</c:v>
                </c:pt>
                <c:pt idx="533">
                  <c:v>418.3</c:v>
                </c:pt>
                <c:pt idx="534">
                  <c:v>469</c:v>
                </c:pt>
                <c:pt idx="535">
                  <c:v>431.7</c:v>
                </c:pt>
                <c:pt idx="536">
                  <c:v>378.7</c:v>
                </c:pt>
                <c:pt idx="537">
                  <c:v>363.9</c:v>
                </c:pt>
                <c:pt idx="538">
                  <c:v>468.9</c:v>
                </c:pt>
                <c:pt idx="539">
                  <c:v>422.8</c:v>
                </c:pt>
                <c:pt idx="540">
                  <c:v>380.7</c:v>
                </c:pt>
                <c:pt idx="541">
                  <c:v>507.4</c:v>
                </c:pt>
                <c:pt idx="542">
                  <c:v>454.1</c:v>
                </c:pt>
                <c:pt idx="543">
                  <c:v>420.4</c:v>
                </c:pt>
                <c:pt idx="544">
                  <c:v>394.4</c:v>
                </c:pt>
                <c:pt idx="545">
                  <c:v>351.1</c:v>
                </c:pt>
                <c:pt idx="546">
                  <c:v>458.6</c:v>
                </c:pt>
                <c:pt idx="547">
                  <c:v>431.8</c:v>
                </c:pt>
                <c:pt idx="548">
                  <c:v>345.3</c:v>
                </c:pt>
                <c:pt idx="549">
                  <c:v>439.7</c:v>
                </c:pt>
                <c:pt idx="550">
                  <c:v>447.3</c:v>
                </c:pt>
                <c:pt idx="551">
                  <c:v>498.1</c:v>
                </c:pt>
                <c:pt idx="552">
                  <c:v>360</c:v>
                </c:pt>
                <c:pt idx="553">
                  <c:v>383.5</c:v>
                </c:pt>
                <c:pt idx="554">
                  <c:v>533</c:v>
                </c:pt>
                <c:pt idx="555">
                  <c:v>460.6</c:v>
                </c:pt>
                <c:pt idx="556">
                  <c:v>375.5</c:v>
                </c:pt>
                <c:pt idx="557">
                  <c:v>402.5</c:v>
                </c:pt>
                <c:pt idx="558">
                  <c:v>441.3</c:v>
                </c:pt>
                <c:pt idx="559">
                  <c:v>475.2</c:v>
                </c:pt>
                <c:pt idx="560">
                  <c:v>395.9</c:v>
                </c:pt>
                <c:pt idx="561">
                  <c:v>435.5</c:v>
                </c:pt>
                <c:pt idx="562">
                  <c:v>538.6</c:v>
                </c:pt>
                <c:pt idx="563">
                  <c:v>460</c:v>
                </c:pt>
                <c:pt idx="564">
                  <c:v>376.2</c:v>
                </c:pt>
                <c:pt idx="565">
                  <c:v>405.3</c:v>
                </c:pt>
                <c:pt idx="566">
                  <c:v>466.9</c:v>
                </c:pt>
                <c:pt idx="567">
                  <c:v>349.5</c:v>
                </c:pt>
                <c:pt idx="568">
                  <c:v>446.4</c:v>
                </c:pt>
                <c:pt idx="569">
                  <c:v>457.5</c:v>
                </c:pt>
                <c:pt idx="570">
                  <c:v>385.5</c:v>
                </c:pt>
                <c:pt idx="571">
                  <c:v>497.6</c:v>
                </c:pt>
                <c:pt idx="572">
                  <c:v>376.2</c:v>
                </c:pt>
                <c:pt idx="573">
                  <c:v>471.4</c:v>
                </c:pt>
                <c:pt idx="574">
                  <c:v>410.8</c:v>
                </c:pt>
                <c:pt idx="575">
                  <c:v>481</c:v>
                </c:pt>
                <c:pt idx="576">
                  <c:v>467.4</c:v>
                </c:pt>
                <c:pt idx="577">
                  <c:v>398.4</c:v>
                </c:pt>
                <c:pt idx="578">
                  <c:v>492.1</c:v>
                </c:pt>
                <c:pt idx="579">
                  <c:v>447.8</c:v>
                </c:pt>
                <c:pt idx="580">
                  <c:v>520.20000000000005</c:v>
                </c:pt>
                <c:pt idx="581">
                  <c:v>486.3</c:v>
                </c:pt>
                <c:pt idx="582">
                  <c:v>493</c:v>
                </c:pt>
                <c:pt idx="583">
                  <c:v>502.6</c:v>
                </c:pt>
                <c:pt idx="584">
                  <c:v>448.2</c:v>
                </c:pt>
                <c:pt idx="585">
                  <c:v>450.2</c:v>
                </c:pt>
                <c:pt idx="586">
                  <c:v>535.20000000000005</c:v>
                </c:pt>
                <c:pt idx="587">
                  <c:v>467</c:v>
                </c:pt>
                <c:pt idx="588">
                  <c:v>521</c:v>
                </c:pt>
                <c:pt idx="589">
                  <c:v>475.8</c:v>
                </c:pt>
                <c:pt idx="590">
                  <c:v>464.1</c:v>
                </c:pt>
                <c:pt idx="591">
                  <c:v>470.8</c:v>
                </c:pt>
                <c:pt idx="592">
                  <c:v>536.70000000000005</c:v>
                </c:pt>
                <c:pt idx="593">
                  <c:v>489</c:v>
                </c:pt>
                <c:pt idx="594">
                  <c:v>485.5</c:v>
                </c:pt>
                <c:pt idx="595">
                  <c:v>512.9</c:v>
                </c:pt>
                <c:pt idx="596">
                  <c:v>475.1</c:v>
                </c:pt>
                <c:pt idx="597">
                  <c:v>461.9</c:v>
                </c:pt>
                <c:pt idx="598">
                  <c:v>461.5</c:v>
                </c:pt>
                <c:pt idx="599">
                  <c:v>517.6</c:v>
                </c:pt>
                <c:pt idx="600">
                  <c:v>506.6</c:v>
                </c:pt>
                <c:pt idx="601">
                  <c:v>480.9</c:v>
                </c:pt>
                <c:pt idx="602">
                  <c:v>468.7</c:v>
                </c:pt>
                <c:pt idx="603">
                  <c:v>509.8</c:v>
                </c:pt>
                <c:pt idx="604">
                  <c:v>506.5</c:v>
                </c:pt>
                <c:pt idx="605">
                  <c:v>492.5</c:v>
                </c:pt>
                <c:pt idx="606">
                  <c:v>488.4</c:v>
                </c:pt>
                <c:pt idx="607">
                  <c:v>530.20000000000005</c:v>
                </c:pt>
                <c:pt idx="608">
                  <c:v>517.5</c:v>
                </c:pt>
                <c:pt idx="609">
                  <c:v>468.6</c:v>
                </c:pt>
                <c:pt idx="610">
                  <c:v>416.4</c:v>
                </c:pt>
                <c:pt idx="611">
                  <c:v>410.3</c:v>
                </c:pt>
                <c:pt idx="612">
                  <c:v>494.7</c:v>
                </c:pt>
                <c:pt idx="613">
                  <c:v>485.8</c:v>
                </c:pt>
                <c:pt idx="614">
                  <c:v>471.4</c:v>
                </c:pt>
                <c:pt idx="615">
                  <c:v>494.2</c:v>
                </c:pt>
                <c:pt idx="616">
                  <c:v>525.6</c:v>
                </c:pt>
                <c:pt idx="617">
                  <c:v>438.7</c:v>
                </c:pt>
                <c:pt idx="618">
                  <c:v>421.6</c:v>
                </c:pt>
                <c:pt idx="619">
                  <c:v>489.6</c:v>
                </c:pt>
                <c:pt idx="620">
                  <c:v>446.2</c:v>
                </c:pt>
                <c:pt idx="621">
                  <c:v>490.4</c:v>
                </c:pt>
                <c:pt idx="622">
                  <c:v>471.5</c:v>
                </c:pt>
                <c:pt idx="623">
                  <c:v>469</c:v>
                </c:pt>
                <c:pt idx="624">
                  <c:v>463.3</c:v>
                </c:pt>
                <c:pt idx="625">
                  <c:v>519.9</c:v>
                </c:pt>
                <c:pt idx="626">
                  <c:v>460</c:v>
                </c:pt>
                <c:pt idx="627">
                  <c:v>484.1</c:v>
                </c:pt>
                <c:pt idx="628">
                  <c:v>519</c:v>
                </c:pt>
                <c:pt idx="629">
                  <c:v>505.7</c:v>
                </c:pt>
                <c:pt idx="630">
                  <c:v>465.6</c:v>
                </c:pt>
                <c:pt idx="631">
                  <c:v>474.4</c:v>
                </c:pt>
                <c:pt idx="632">
                  <c:v>472.1</c:v>
                </c:pt>
                <c:pt idx="633">
                  <c:v>551.5</c:v>
                </c:pt>
                <c:pt idx="634">
                  <c:v>495.6</c:v>
                </c:pt>
                <c:pt idx="635">
                  <c:v>491.7</c:v>
                </c:pt>
                <c:pt idx="636">
                  <c:v>533.4</c:v>
                </c:pt>
                <c:pt idx="637">
                  <c:v>490.6</c:v>
                </c:pt>
                <c:pt idx="638">
                  <c:v>525.79999999999995</c:v>
                </c:pt>
                <c:pt idx="639">
                  <c:v>479.3</c:v>
                </c:pt>
                <c:pt idx="640">
                  <c:v>486.6</c:v>
                </c:pt>
                <c:pt idx="641">
                  <c:v>460</c:v>
                </c:pt>
                <c:pt idx="642">
                  <c:v>487.6</c:v>
                </c:pt>
                <c:pt idx="643">
                  <c:v>488.1</c:v>
                </c:pt>
                <c:pt idx="644">
                  <c:v>486.5</c:v>
                </c:pt>
                <c:pt idx="645">
                  <c:v>459</c:v>
                </c:pt>
                <c:pt idx="646">
                  <c:v>433.2</c:v>
                </c:pt>
                <c:pt idx="647">
                  <c:v>509.6</c:v>
                </c:pt>
                <c:pt idx="648">
                  <c:v>498.3</c:v>
                </c:pt>
                <c:pt idx="649">
                  <c:v>509.9</c:v>
                </c:pt>
                <c:pt idx="650">
                  <c:v>458.2</c:v>
                </c:pt>
                <c:pt idx="651">
                  <c:v>392.3</c:v>
                </c:pt>
                <c:pt idx="652">
                  <c:v>524.5</c:v>
                </c:pt>
                <c:pt idx="653">
                  <c:v>465.2</c:v>
                </c:pt>
                <c:pt idx="654">
                  <c:v>472.5</c:v>
                </c:pt>
                <c:pt idx="655">
                  <c:v>505.5</c:v>
                </c:pt>
                <c:pt idx="656">
                  <c:v>478.1</c:v>
                </c:pt>
                <c:pt idx="657">
                  <c:v>488.4</c:v>
                </c:pt>
                <c:pt idx="658">
                  <c:v>500.1</c:v>
                </c:pt>
                <c:pt idx="659">
                  <c:v>515.20000000000005</c:v>
                </c:pt>
                <c:pt idx="660">
                  <c:v>459.3</c:v>
                </c:pt>
                <c:pt idx="661">
                  <c:v>459.2</c:v>
                </c:pt>
                <c:pt idx="662">
                  <c:v>457</c:v>
                </c:pt>
                <c:pt idx="663">
                  <c:v>482.6</c:v>
                </c:pt>
                <c:pt idx="664">
                  <c:v>407.6</c:v>
                </c:pt>
                <c:pt idx="665">
                  <c:v>511.5</c:v>
                </c:pt>
                <c:pt idx="666">
                  <c:v>506</c:v>
                </c:pt>
                <c:pt idx="667">
                  <c:v>520.20000000000005</c:v>
                </c:pt>
                <c:pt idx="668">
                  <c:v>511.8</c:v>
                </c:pt>
                <c:pt idx="669">
                  <c:v>459.7</c:v>
                </c:pt>
                <c:pt idx="670">
                  <c:v>510.8</c:v>
                </c:pt>
                <c:pt idx="671">
                  <c:v>471.7</c:v>
                </c:pt>
                <c:pt idx="672">
                  <c:v>502.9</c:v>
                </c:pt>
                <c:pt idx="673">
                  <c:v>475.2</c:v>
                </c:pt>
                <c:pt idx="674">
                  <c:v>490.7</c:v>
                </c:pt>
                <c:pt idx="675">
                  <c:v>492.9</c:v>
                </c:pt>
                <c:pt idx="676">
                  <c:v>466.6</c:v>
                </c:pt>
                <c:pt idx="677">
                  <c:v>469.4</c:v>
                </c:pt>
                <c:pt idx="678">
                  <c:v>432.5</c:v>
                </c:pt>
                <c:pt idx="679">
                  <c:v>435.7</c:v>
                </c:pt>
                <c:pt idx="680">
                  <c:v>448.4</c:v>
                </c:pt>
                <c:pt idx="681">
                  <c:v>414.4</c:v>
                </c:pt>
                <c:pt idx="682">
                  <c:v>486.2</c:v>
                </c:pt>
                <c:pt idx="683">
                  <c:v>429.3</c:v>
                </c:pt>
                <c:pt idx="684">
                  <c:v>426.9</c:v>
                </c:pt>
                <c:pt idx="685">
                  <c:v>414.4</c:v>
                </c:pt>
                <c:pt idx="686">
                  <c:v>412.9</c:v>
                </c:pt>
                <c:pt idx="687">
                  <c:v>466.8</c:v>
                </c:pt>
                <c:pt idx="688">
                  <c:v>483.9</c:v>
                </c:pt>
                <c:pt idx="689">
                  <c:v>441.5</c:v>
                </c:pt>
                <c:pt idx="690">
                  <c:v>452.7</c:v>
                </c:pt>
                <c:pt idx="691">
                  <c:v>420.7</c:v>
                </c:pt>
                <c:pt idx="692">
                  <c:v>439.8</c:v>
                </c:pt>
                <c:pt idx="693">
                  <c:v>433.7</c:v>
                </c:pt>
                <c:pt idx="694">
                  <c:v>464.7</c:v>
                </c:pt>
                <c:pt idx="695">
                  <c:v>482.9</c:v>
                </c:pt>
                <c:pt idx="696">
                  <c:v>429.9</c:v>
                </c:pt>
                <c:pt idx="697">
                  <c:v>442.7</c:v>
                </c:pt>
                <c:pt idx="698">
                  <c:v>439.1</c:v>
                </c:pt>
                <c:pt idx="699">
                  <c:v>474</c:v>
                </c:pt>
                <c:pt idx="700">
                  <c:v>447.9</c:v>
                </c:pt>
                <c:pt idx="701">
                  <c:v>396.8</c:v>
                </c:pt>
                <c:pt idx="702">
                  <c:v>469.1</c:v>
                </c:pt>
                <c:pt idx="703">
                  <c:v>427.8</c:v>
                </c:pt>
                <c:pt idx="704">
                  <c:v>487.6</c:v>
                </c:pt>
                <c:pt idx="705">
                  <c:v>445</c:v>
                </c:pt>
                <c:pt idx="706">
                  <c:v>397.9</c:v>
                </c:pt>
                <c:pt idx="707">
                  <c:v>456.4</c:v>
                </c:pt>
                <c:pt idx="708">
                  <c:v>438.5</c:v>
                </c:pt>
                <c:pt idx="709">
                  <c:v>455.2</c:v>
                </c:pt>
                <c:pt idx="710">
                  <c:v>468.4</c:v>
                </c:pt>
                <c:pt idx="711">
                  <c:v>422.9</c:v>
                </c:pt>
                <c:pt idx="712">
                  <c:v>466.3</c:v>
                </c:pt>
                <c:pt idx="713">
                  <c:v>489.6</c:v>
                </c:pt>
                <c:pt idx="714">
                  <c:v>474.1</c:v>
                </c:pt>
                <c:pt idx="715">
                  <c:v>484.2</c:v>
                </c:pt>
                <c:pt idx="716">
                  <c:v>453.4</c:v>
                </c:pt>
                <c:pt idx="717">
                  <c:v>479.5</c:v>
                </c:pt>
                <c:pt idx="718">
                  <c:v>430.4</c:v>
                </c:pt>
                <c:pt idx="719">
                  <c:v>487.1</c:v>
                </c:pt>
                <c:pt idx="720">
                  <c:v>447.8</c:v>
                </c:pt>
                <c:pt idx="721">
                  <c:v>405.3</c:v>
                </c:pt>
                <c:pt idx="722">
                  <c:v>478.8</c:v>
                </c:pt>
                <c:pt idx="723">
                  <c:v>476</c:v>
                </c:pt>
                <c:pt idx="724">
                  <c:v>466.2</c:v>
                </c:pt>
                <c:pt idx="725">
                  <c:v>468.7</c:v>
                </c:pt>
                <c:pt idx="726">
                  <c:v>448.5</c:v>
                </c:pt>
                <c:pt idx="727">
                  <c:v>448.8</c:v>
                </c:pt>
                <c:pt idx="728">
                  <c:v>527.70000000000005</c:v>
                </c:pt>
                <c:pt idx="729">
                  <c:v>424.4</c:v>
                </c:pt>
                <c:pt idx="730">
                  <c:v>428.7</c:v>
                </c:pt>
                <c:pt idx="731">
                  <c:v>420</c:v>
                </c:pt>
                <c:pt idx="732">
                  <c:v>490.3</c:v>
                </c:pt>
                <c:pt idx="733">
                  <c:v>427.8</c:v>
                </c:pt>
                <c:pt idx="734">
                  <c:v>416.9</c:v>
                </c:pt>
                <c:pt idx="735">
                  <c:v>535.70000000000005</c:v>
                </c:pt>
                <c:pt idx="736">
                  <c:v>475.2</c:v>
                </c:pt>
                <c:pt idx="737">
                  <c:v>494.2</c:v>
                </c:pt>
                <c:pt idx="738">
                  <c:v>425</c:v>
                </c:pt>
                <c:pt idx="739">
                  <c:v>451.1</c:v>
                </c:pt>
                <c:pt idx="740">
                  <c:v>412.1</c:v>
                </c:pt>
                <c:pt idx="741">
                  <c:v>476.7</c:v>
                </c:pt>
                <c:pt idx="742">
                  <c:v>450.8</c:v>
                </c:pt>
                <c:pt idx="743">
                  <c:v>463.7</c:v>
                </c:pt>
                <c:pt idx="744">
                  <c:v>444.2</c:v>
                </c:pt>
                <c:pt idx="745">
                  <c:v>497.2</c:v>
                </c:pt>
                <c:pt idx="746">
                  <c:v>452.9</c:v>
                </c:pt>
                <c:pt idx="747">
                  <c:v>480.1</c:v>
                </c:pt>
                <c:pt idx="748">
                  <c:v>459.6</c:v>
                </c:pt>
                <c:pt idx="749">
                  <c:v>475.7</c:v>
                </c:pt>
                <c:pt idx="750">
                  <c:v>484.7</c:v>
                </c:pt>
                <c:pt idx="751">
                  <c:v>441.7</c:v>
                </c:pt>
                <c:pt idx="752">
                  <c:v>493.9</c:v>
                </c:pt>
                <c:pt idx="753">
                  <c:v>406.2</c:v>
                </c:pt>
                <c:pt idx="754">
                  <c:v>442.8</c:v>
                </c:pt>
                <c:pt idx="755">
                  <c:v>475</c:v>
                </c:pt>
                <c:pt idx="756">
                  <c:v>452.2</c:v>
                </c:pt>
                <c:pt idx="757">
                  <c:v>425.7</c:v>
                </c:pt>
                <c:pt idx="758">
                  <c:v>479</c:v>
                </c:pt>
                <c:pt idx="759">
                  <c:v>431.1</c:v>
                </c:pt>
                <c:pt idx="760">
                  <c:v>504.9</c:v>
                </c:pt>
                <c:pt idx="761">
                  <c:v>482</c:v>
                </c:pt>
                <c:pt idx="762">
                  <c:v>452.3</c:v>
                </c:pt>
                <c:pt idx="763">
                  <c:v>456.2</c:v>
                </c:pt>
                <c:pt idx="764">
                  <c:v>449</c:v>
                </c:pt>
                <c:pt idx="765">
                  <c:v>511.2</c:v>
                </c:pt>
                <c:pt idx="766">
                  <c:v>477.6</c:v>
                </c:pt>
                <c:pt idx="767">
                  <c:v>412.6</c:v>
                </c:pt>
                <c:pt idx="768">
                  <c:v>460.9</c:v>
                </c:pt>
                <c:pt idx="769">
                  <c:v>461.3</c:v>
                </c:pt>
                <c:pt idx="770">
                  <c:v>440.7</c:v>
                </c:pt>
                <c:pt idx="771">
                  <c:v>533.1</c:v>
                </c:pt>
                <c:pt idx="772">
                  <c:v>428.5</c:v>
                </c:pt>
                <c:pt idx="773">
                  <c:v>489.7</c:v>
                </c:pt>
                <c:pt idx="774">
                  <c:v>477.8</c:v>
                </c:pt>
                <c:pt idx="775">
                  <c:v>445.9</c:v>
                </c:pt>
                <c:pt idx="776">
                  <c:v>488.7</c:v>
                </c:pt>
                <c:pt idx="777">
                  <c:v>434.9</c:v>
                </c:pt>
                <c:pt idx="778">
                  <c:v>430.9</c:v>
                </c:pt>
                <c:pt idx="779">
                  <c:v>482.7</c:v>
                </c:pt>
                <c:pt idx="780">
                  <c:v>426.3</c:v>
                </c:pt>
                <c:pt idx="781">
                  <c:v>444.5</c:v>
                </c:pt>
                <c:pt idx="782">
                  <c:v>528.1</c:v>
                </c:pt>
                <c:pt idx="783">
                  <c:v>443.1</c:v>
                </c:pt>
                <c:pt idx="784">
                  <c:v>470.8</c:v>
                </c:pt>
                <c:pt idx="785">
                  <c:v>500.8</c:v>
                </c:pt>
                <c:pt idx="786">
                  <c:v>493.5</c:v>
                </c:pt>
                <c:pt idx="787">
                  <c:v>438.1</c:v>
                </c:pt>
                <c:pt idx="788">
                  <c:v>467.7</c:v>
                </c:pt>
                <c:pt idx="789">
                  <c:v>457.8</c:v>
                </c:pt>
                <c:pt idx="790">
                  <c:v>477.7</c:v>
                </c:pt>
                <c:pt idx="791">
                  <c:v>456.7</c:v>
                </c:pt>
                <c:pt idx="792">
                  <c:v>483.1</c:v>
                </c:pt>
                <c:pt idx="793">
                  <c:v>461.2</c:v>
                </c:pt>
                <c:pt idx="794">
                  <c:v>438.9</c:v>
                </c:pt>
                <c:pt idx="795">
                  <c:v>427.3</c:v>
                </c:pt>
                <c:pt idx="796">
                  <c:v>458.3</c:v>
                </c:pt>
                <c:pt idx="797">
                  <c:v>451.7</c:v>
                </c:pt>
                <c:pt idx="798">
                  <c:v>508.3</c:v>
                </c:pt>
                <c:pt idx="799">
                  <c:v>528.4</c:v>
                </c:pt>
                <c:pt idx="800">
                  <c:v>488.1</c:v>
                </c:pt>
                <c:pt idx="801">
                  <c:v>426.9</c:v>
                </c:pt>
                <c:pt idx="802">
                  <c:v>467.8</c:v>
                </c:pt>
                <c:pt idx="803">
                  <c:v>494</c:v>
                </c:pt>
                <c:pt idx="804">
                  <c:v>488.4</c:v>
                </c:pt>
                <c:pt idx="805">
                  <c:v>487.2</c:v>
                </c:pt>
                <c:pt idx="806">
                  <c:v>506.1</c:v>
                </c:pt>
                <c:pt idx="807">
                  <c:v>492.9</c:v>
                </c:pt>
                <c:pt idx="808">
                  <c:v>437.9</c:v>
                </c:pt>
                <c:pt idx="809">
                  <c:v>449.8</c:v>
                </c:pt>
                <c:pt idx="810">
                  <c:v>492.1</c:v>
                </c:pt>
                <c:pt idx="811">
                  <c:v>487.9</c:v>
                </c:pt>
                <c:pt idx="812">
                  <c:v>477.6</c:v>
                </c:pt>
                <c:pt idx="813">
                  <c:v>484.9</c:v>
                </c:pt>
                <c:pt idx="814">
                  <c:v>465.5</c:v>
                </c:pt>
                <c:pt idx="815">
                  <c:v>408.5</c:v>
                </c:pt>
                <c:pt idx="816">
                  <c:v>548.4</c:v>
                </c:pt>
                <c:pt idx="817">
                  <c:v>463.3</c:v>
                </c:pt>
                <c:pt idx="818">
                  <c:v>543.5</c:v>
                </c:pt>
                <c:pt idx="819">
                  <c:v>466.2</c:v>
                </c:pt>
                <c:pt idx="820">
                  <c:v>423.6</c:v>
                </c:pt>
                <c:pt idx="821">
                  <c:v>473.8</c:v>
                </c:pt>
                <c:pt idx="822">
                  <c:v>445.7</c:v>
                </c:pt>
                <c:pt idx="823">
                  <c:v>466.9</c:v>
                </c:pt>
                <c:pt idx="824">
                  <c:v>480</c:v>
                </c:pt>
                <c:pt idx="825">
                  <c:v>509.2</c:v>
                </c:pt>
                <c:pt idx="826">
                  <c:v>474.8</c:v>
                </c:pt>
                <c:pt idx="827">
                  <c:v>475.6</c:v>
                </c:pt>
                <c:pt idx="828">
                  <c:v>425.1</c:v>
                </c:pt>
                <c:pt idx="829">
                  <c:v>478.3</c:v>
                </c:pt>
                <c:pt idx="830">
                  <c:v>434.2</c:v>
                </c:pt>
                <c:pt idx="831">
                  <c:v>482.1</c:v>
                </c:pt>
                <c:pt idx="832">
                  <c:v>471</c:v>
                </c:pt>
                <c:pt idx="833">
                  <c:v>467</c:v>
                </c:pt>
                <c:pt idx="834">
                  <c:v>486</c:v>
                </c:pt>
                <c:pt idx="835">
                  <c:v>426.7</c:v>
                </c:pt>
                <c:pt idx="836">
                  <c:v>483.2</c:v>
                </c:pt>
                <c:pt idx="837">
                  <c:v>490.5</c:v>
                </c:pt>
                <c:pt idx="838">
                  <c:v>482.3</c:v>
                </c:pt>
                <c:pt idx="839">
                  <c:v>480.5</c:v>
                </c:pt>
                <c:pt idx="840">
                  <c:v>459.7</c:v>
                </c:pt>
                <c:pt idx="841">
                  <c:v>432.9</c:v>
                </c:pt>
                <c:pt idx="842">
                  <c:v>506.9</c:v>
                </c:pt>
                <c:pt idx="843">
                  <c:v>442.3</c:v>
                </c:pt>
                <c:pt idx="844">
                  <c:v>467.9</c:v>
                </c:pt>
                <c:pt idx="845">
                  <c:v>443.6</c:v>
                </c:pt>
                <c:pt idx="846">
                  <c:v>481.1</c:v>
                </c:pt>
                <c:pt idx="847">
                  <c:v>492.9</c:v>
                </c:pt>
                <c:pt idx="848">
                  <c:v>390.3</c:v>
                </c:pt>
                <c:pt idx="849">
                  <c:v>433.2</c:v>
                </c:pt>
                <c:pt idx="850">
                  <c:v>456.2</c:v>
                </c:pt>
                <c:pt idx="851">
                  <c:v>501.4</c:v>
                </c:pt>
                <c:pt idx="852">
                  <c:v>446.8</c:v>
                </c:pt>
                <c:pt idx="853">
                  <c:v>427.3</c:v>
                </c:pt>
                <c:pt idx="854">
                  <c:v>451.8</c:v>
                </c:pt>
                <c:pt idx="855">
                  <c:v>493.6</c:v>
                </c:pt>
                <c:pt idx="856">
                  <c:v>475.5</c:v>
                </c:pt>
                <c:pt idx="857">
                  <c:v>431.6</c:v>
                </c:pt>
                <c:pt idx="858">
                  <c:v>463.5</c:v>
                </c:pt>
                <c:pt idx="859">
                  <c:v>516.29999999999995</c:v>
                </c:pt>
                <c:pt idx="860">
                  <c:v>495.8</c:v>
                </c:pt>
                <c:pt idx="861">
                  <c:v>479.6</c:v>
                </c:pt>
                <c:pt idx="862">
                  <c:v>398.5</c:v>
                </c:pt>
                <c:pt idx="863">
                  <c:v>486.3</c:v>
                </c:pt>
                <c:pt idx="864">
                  <c:v>446.6</c:v>
                </c:pt>
                <c:pt idx="865">
                  <c:v>431.4</c:v>
                </c:pt>
                <c:pt idx="866">
                  <c:v>469.7</c:v>
                </c:pt>
                <c:pt idx="867">
                  <c:v>470</c:v>
                </c:pt>
                <c:pt idx="868">
                  <c:v>453.2</c:v>
                </c:pt>
                <c:pt idx="869">
                  <c:v>453.55</c:v>
                </c:pt>
                <c:pt idx="870">
                  <c:v>453.55</c:v>
                </c:pt>
                <c:pt idx="871">
                  <c:v>453.55</c:v>
                </c:pt>
                <c:pt idx="872">
                  <c:v>453.55</c:v>
                </c:pt>
                <c:pt idx="873">
                  <c:v>453.55</c:v>
                </c:pt>
                <c:pt idx="874">
                  <c:v>453.55</c:v>
                </c:pt>
                <c:pt idx="875">
                  <c:v>453.55</c:v>
                </c:pt>
                <c:pt idx="876">
                  <c:v>453.55</c:v>
                </c:pt>
                <c:pt idx="877">
                  <c:v>453.55</c:v>
                </c:pt>
                <c:pt idx="878">
                  <c:v>453.55</c:v>
                </c:pt>
                <c:pt idx="879">
                  <c:v>453.55</c:v>
                </c:pt>
                <c:pt idx="880">
                  <c:v>453.55</c:v>
                </c:pt>
                <c:pt idx="881">
                  <c:v>453.55</c:v>
                </c:pt>
                <c:pt idx="882">
                  <c:v>453.55</c:v>
                </c:pt>
                <c:pt idx="883">
                  <c:v>453.55</c:v>
                </c:pt>
                <c:pt idx="884">
                  <c:v>453.55</c:v>
                </c:pt>
                <c:pt idx="885">
                  <c:v>453.55</c:v>
                </c:pt>
                <c:pt idx="886">
                  <c:v>453.55</c:v>
                </c:pt>
                <c:pt idx="887">
                  <c:v>453.55</c:v>
                </c:pt>
                <c:pt idx="888">
                  <c:v>453.55</c:v>
                </c:pt>
                <c:pt idx="889">
                  <c:v>453.55</c:v>
                </c:pt>
                <c:pt idx="890">
                  <c:v>453.55</c:v>
                </c:pt>
                <c:pt idx="891">
                  <c:v>453.55</c:v>
                </c:pt>
                <c:pt idx="892">
                  <c:v>453.55</c:v>
                </c:pt>
                <c:pt idx="893">
                  <c:v>453.55</c:v>
                </c:pt>
                <c:pt idx="894">
                  <c:v>453.55</c:v>
                </c:pt>
                <c:pt idx="895">
                  <c:v>453.55</c:v>
                </c:pt>
                <c:pt idx="896">
                  <c:v>453.55</c:v>
                </c:pt>
                <c:pt idx="897">
                  <c:v>453.55</c:v>
                </c:pt>
                <c:pt idx="898">
                  <c:v>453.55</c:v>
                </c:pt>
                <c:pt idx="899">
                  <c:v>453.55</c:v>
                </c:pt>
                <c:pt idx="900">
                  <c:v>453.55</c:v>
                </c:pt>
                <c:pt idx="901">
                  <c:v>453.55</c:v>
                </c:pt>
                <c:pt idx="902">
                  <c:v>453.55</c:v>
                </c:pt>
                <c:pt idx="903">
                  <c:v>453.55</c:v>
                </c:pt>
                <c:pt idx="904">
                  <c:v>453.55</c:v>
                </c:pt>
                <c:pt idx="905">
                  <c:v>453.55</c:v>
                </c:pt>
                <c:pt idx="906">
                  <c:v>453.55</c:v>
                </c:pt>
                <c:pt idx="907">
                  <c:v>453.55</c:v>
                </c:pt>
                <c:pt idx="908">
                  <c:v>453.55</c:v>
                </c:pt>
                <c:pt idx="909">
                  <c:v>453.55</c:v>
                </c:pt>
                <c:pt idx="910">
                  <c:v>453.55</c:v>
                </c:pt>
                <c:pt idx="911">
                  <c:v>453.55</c:v>
                </c:pt>
                <c:pt idx="912">
                  <c:v>453.55</c:v>
                </c:pt>
                <c:pt idx="913">
                  <c:v>453.55</c:v>
                </c:pt>
                <c:pt idx="914">
                  <c:v>453.55</c:v>
                </c:pt>
                <c:pt idx="915">
                  <c:v>453.55</c:v>
                </c:pt>
                <c:pt idx="916">
                  <c:v>453.55</c:v>
                </c:pt>
                <c:pt idx="917">
                  <c:v>453.55</c:v>
                </c:pt>
                <c:pt idx="918">
                  <c:v>453.55</c:v>
                </c:pt>
                <c:pt idx="919">
                  <c:v>453.55</c:v>
                </c:pt>
                <c:pt idx="920">
                  <c:v>453.55</c:v>
                </c:pt>
                <c:pt idx="921">
                  <c:v>453.55</c:v>
                </c:pt>
                <c:pt idx="922">
                  <c:v>453.55</c:v>
                </c:pt>
                <c:pt idx="923">
                  <c:v>453.55</c:v>
                </c:pt>
                <c:pt idx="924">
                  <c:v>453.55</c:v>
                </c:pt>
                <c:pt idx="925">
                  <c:v>453.55</c:v>
                </c:pt>
                <c:pt idx="926">
                  <c:v>453.55</c:v>
                </c:pt>
                <c:pt idx="927">
                  <c:v>453.55</c:v>
                </c:pt>
                <c:pt idx="928">
                  <c:v>453.55</c:v>
                </c:pt>
                <c:pt idx="929">
                  <c:v>453.55</c:v>
                </c:pt>
                <c:pt idx="930">
                  <c:v>453.55</c:v>
                </c:pt>
                <c:pt idx="931">
                  <c:v>453.55</c:v>
                </c:pt>
                <c:pt idx="932">
                  <c:v>453.55</c:v>
                </c:pt>
                <c:pt idx="933">
                  <c:v>453.55</c:v>
                </c:pt>
                <c:pt idx="934">
                  <c:v>453.55</c:v>
                </c:pt>
                <c:pt idx="935">
                  <c:v>453.55</c:v>
                </c:pt>
                <c:pt idx="936">
                  <c:v>453.55</c:v>
                </c:pt>
                <c:pt idx="937">
                  <c:v>453.55</c:v>
                </c:pt>
                <c:pt idx="938">
                  <c:v>453.55</c:v>
                </c:pt>
                <c:pt idx="939">
                  <c:v>453.55</c:v>
                </c:pt>
                <c:pt idx="940">
                  <c:v>453.55</c:v>
                </c:pt>
                <c:pt idx="941">
                  <c:v>453.55</c:v>
                </c:pt>
                <c:pt idx="942">
                  <c:v>453.55</c:v>
                </c:pt>
                <c:pt idx="943">
                  <c:v>453.55</c:v>
                </c:pt>
                <c:pt idx="944">
                  <c:v>453.55</c:v>
                </c:pt>
                <c:pt idx="945">
                  <c:v>453.55</c:v>
                </c:pt>
                <c:pt idx="946">
                  <c:v>453.55</c:v>
                </c:pt>
                <c:pt idx="947">
                  <c:v>453.55</c:v>
                </c:pt>
                <c:pt idx="948">
                  <c:v>453.55</c:v>
                </c:pt>
                <c:pt idx="949">
                  <c:v>453.55</c:v>
                </c:pt>
                <c:pt idx="950">
                  <c:v>453.55</c:v>
                </c:pt>
                <c:pt idx="951">
                  <c:v>453.55</c:v>
                </c:pt>
                <c:pt idx="952">
                  <c:v>453.55</c:v>
                </c:pt>
                <c:pt idx="953">
                  <c:v>453.55</c:v>
                </c:pt>
                <c:pt idx="954">
                  <c:v>453.55</c:v>
                </c:pt>
                <c:pt idx="955">
                  <c:v>453.55</c:v>
                </c:pt>
                <c:pt idx="956">
                  <c:v>453.55</c:v>
                </c:pt>
                <c:pt idx="957">
                  <c:v>453.55</c:v>
                </c:pt>
                <c:pt idx="958">
                  <c:v>453.55</c:v>
                </c:pt>
                <c:pt idx="959">
                  <c:v>453.55</c:v>
                </c:pt>
                <c:pt idx="960">
                  <c:v>453.55</c:v>
                </c:pt>
                <c:pt idx="961">
                  <c:v>453.55</c:v>
                </c:pt>
                <c:pt idx="962">
                  <c:v>453.55</c:v>
                </c:pt>
                <c:pt idx="963">
                  <c:v>453.55</c:v>
                </c:pt>
                <c:pt idx="964">
                  <c:v>453.55</c:v>
                </c:pt>
                <c:pt idx="965">
                  <c:v>453.55</c:v>
                </c:pt>
                <c:pt idx="966">
                  <c:v>453.55</c:v>
                </c:pt>
                <c:pt idx="967">
                  <c:v>453.55</c:v>
                </c:pt>
                <c:pt idx="968">
                  <c:v>453.55</c:v>
                </c:pt>
                <c:pt idx="969">
                  <c:v>453.55</c:v>
                </c:pt>
                <c:pt idx="970">
                  <c:v>453.55</c:v>
                </c:pt>
                <c:pt idx="971">
                  <c:v>453.55</c:v>
                </c:pt>
                <c:pt idx="972">
                  <c:v>453.55</c:v>
                </c:pt>
                <c:pt idx="973">
                  <c:v>453.55</c:v>
                </c:pt>
                <c:pt idx="974">
                  <c:v>469.7</c:v>
                </c:pt>
                <c:pt idx="975">
                  <c:v>425.8</c:v>
                </c:pt>
                <c:pt idx="976">
                  <c:v>513.5</c:v>
                </c:pt>
                <c:pt idx="977">
                  <c:v>460.2</c:v>
                </c:pt>
                <c:pt idx="978">
                  <c:v>502.2</c:v>
                </c:pt>
                <c:pt idx="979">
                  <c:v>564.20000000000005</c:v>
                </c:pt>
                <c:pt idx="980">
                  <c:v>493.5</c:v>
                </c:pt>
                <c:pt idx="981">
                  <c:v>483.6</c:v>
                </c:pt>
                <c:pt idx="982">
                  <c:v>490.8</c:v>
                </c:pt>
                <c:pt idx="983">
                  <c:v>525</c:v>
                </c:pt>
                <c:pt idx="984">
                  <c:v>492.9</c:v>
                </c:pt>
                <c:pt idx="985">
                  <c:v>639.70000000000005</c:v>
                </c:pt>
                <c:pt idx="986">
                  <c:v>522.1</c:v>
                </c:pt>
                <c:pt idx="987">
                  <c:v>490</c:v>
                </c:pt>
                <c:pt idx="988">
                  <c:v>536.20000000000005</c:v>
                </c:pt>
                <c:pt idx="989">
                  <c:v>460.2</c:v>
                </c:pt>
                <c:pt idx="990">
                  <c:v>525</c:v>
                </c:pt>
                <c:pt idx="991">
                  <c:v>501.3</c:v>
                </c:pt>
                <c:pt idx="992">
                  <c:v>518.70000000000005</c:v>
                </c:pt>
                <c:pt idx="993">
                  <c:v>534.79999999999995</c:v>
                </c:pt>
                <c:pt idx="994">
                  <c:v>503.6</c:v>
                </c:pt>
                <c:pt idx="995">
                  <c:v>541.29999999999995</c:v>
                </c:pt>
                <c:pt idx="996">
                  <c:v>501.8</c:v>
                </c:pt>
                <c:pt idx="997">
                  <c:v>469.2</c:v>
                </c:pt>
                <c:pt idx="998">
                  <c:v>522.6</c:v>
                </c:pt>
                <c:pt idx="999">
                  <c:v>572.1</c:v>
                </c:pt>
                <c:pt idx="1000">
                  <c:v>521.29999999999995</c:v>
                </c:pt>
                <c:pt idx="1001">
                  <c:v>435</c:v>
                </c:pt>
                <c:pt idx="1002">
                  <c:v>562.70000000000005</c:v>
                </c:pt>
                <c:pt idx="1003">
                  <c:v>524.79999999999995</c:v>
                </c:pt>
                <c:pt idx="1004">
                  <c:v>490.6</c:v>
                </c:pt>
                <c:pt idx="1005">
                  <c:v>343.2</c:v>
                </c:pt>
                <c:pt idx="1006">
                  <c:v>549.29999999999995</c:v>
                </c:pt>
                <c:pt idx="1007">
                  <c:v>496</c:v>
                </c:pt>
                <c:pt idx="1008">
                  <c:v>528.5</c:v>
                </c:pt>
                <c:pt idx="1009">
                  <c:v>550.29999999999995</c:v>
                </c:pt>
                <c:pt idx="1010">
                  <c:v>512.20000000000005</c:v>
                </c:pt>
                <c:pt idx="1011">
                  <c:v>495.8</c:v>
                </c:pt>
                <c:pt idx="1012">
                  <c:v>516</c:v>
                </c:pt>
                <c:pt idx="1013">
                  <c:v>516.6</c:v>
                </c:pt>
                <c:pt idx="1014">
                  <c:v>513.70000000000005</c:v>
                </c:pt>
                <c:pt idx="1015">
                  <c:v>502.7</c:v>
                </c:pt>
                <c:pt idx="1016">
                  <c:v>544.20000000000005</c:v>
                </c:pt>
                <c:pt idx="1017">
                  <c:v>435.4</c:v>
                </c:pt>
                <c:pt idx="1018">
                  <c:v>531.29999999999995</c:v>
                </c:pt>
                <c:pt idx="1019">
                  <c:v>417.3</c:v>
                </c:pt>
                <c:pt idx="1020">
                  <c:v>512.4</c:v>
                </c:pt>
                <c:pt idx="1021">
                  <c:v>504.8</c:v>
                </c:pt>
                <c:pt idx="1022">
                  <c:v>500.9</c:v>
                </c:pt>
                <c:pt idx="1023">
                  <c:v>519.5</c:v>
                </c:pt>
                <c:pt idx="1024">
                  <c:v>477.1</c:v>
                </c:pt>
                <c:pt idx="1025">
                  <c:v>564.5</c:v>
                </c:pt>
                <c:pt idx="1026">
                  <c:v>429.2</c:v>
                </c:pt>
                <c:pt idx="1027">
                  <c:v>492.4</c:v>
                </c:pt>
                <c:pt idx="1028">
                  <c:v>561.4</c:v>
                </c:pt>
                <c:pt idx="1029">
                  <c:v>519.9</c:v>
                </c:pt>
                <c:pt idx="1030">
                  <c:v>500.6</c:v>
                </c:pt>
                <c:pt idx="1031">
                  <c:v>507.4</c:v>
                </c:pt>
                <c:pt idx="1032">
                  <c:v>487</c:v>
                </c:pt>
                <c:pt idx="1033">
                  <c:v>457.3</c:v>
                </c:pt>
                <c:pt idx="1034">
                  <c:v>560.5</c:v>
                </c:pt>
                <c:pt idx="1035">
                  <c:v>505.2</c:v>
                </c:pt>
                <c:pt idx="1036">
                  <c:v>531.70000000000005</c:v>
                </c:pt>
                <c:pt idx="1037">
                  <c:v>524.79999999999995</c:v>
                </c:pt>
                <c:pt idx="1038">
                  <c:v>528.6</c:v>
                </c:pt>
                <c:pt idx="1039">
                  <c:v>558.29999999999995</c:v>
                </c:pt>
                <c:pt idx="1040">
                  <c:v>527.4</c:v>
                </c:pt>
                <c:pt idx="1041">
                  <c:v>492.5</c:v>
                </c:pt>
                <c:pt idx="1042">
                  <c:v>523.1</c:v>
                </c:pt>
                <c:pt idx="1043">
                  <c:v>578.6</c:v>
                </c:pt>
                <c:pt idx="1044">
                  <c:v>538</c:v>
                </c:pt>
                <c:pt idx="1045">
                  <c:v>482.7</c:v>
                </c:pt>
                <c:pt idx="1046">
                  <c:v>484.1</c:v>
                </c:pt>
                <c:pt idx="1047">
                  <c:v>547.79999999999995</c:v>
                </c:pt>
                <c:pt idx="1048">
                  <c:v>525.29999999999995</c:v>
                </c:pt>
                <c:pt idx="1049">
                  <c:v>523.5</c:v>
                </c:pt>
                <c:pt idx="1050">
                  <c:v>554.70000000000005</c:v>
                </c:pt>
                <c:pt idx="1051">
                  <c:v>510.2</c:v>
                </c:pt>
                <c:pt idx="1052">
                  <c:v>496.5</c:v>
                </c:pt>
                <c:pt idx="1053">
                  <c:v>529.6</c:v>
                </c:pt>
                <c:pt idx="1054">
                  <c:v>578.9</c:v>
                </c:pt>
                <c:pt idx="1055">
                  <c:v>538.4</c:v>
                </c:pt>
                <c:pt idx="1056">
                  <c:v>548.29999999999995</c:v>
                </c:pt>
                <c:pt idx="1057">
                  <c:v>536.1</c:v>
                </c:pt>
                <c:pt idx="1058">
                  <c:v>492.1</c:v>
                </c:pt>
                <c:pt idx="1059">
                  <c:v>511.5</c:v>
                </c:pt>
                <c:pt idx="1060">
                  <c:v>518.9</c:v>
                </c:pt>
                <c:pt idx="1061">
                  <c:v>498.8</c:v>
                </c:pt>
                <c:pt idx="1062">
                  <c:v>472</c:v>
                </c:pt>
                <c:pt idx="1063">
                  <c:v>551.5</c:v>
                </c:pt>
                <c:pt idx="1064">
                  <c:v>552.9</c:v>
                </c:pt>
                <c:pt idx="1065">
                  <c:v>533.6</c:v>
                </c:pt>
                <c:pt idx="1066">
                  <c:v>519.6</c:v>
                </c:pt>
                <c:pt idx="1067">
                  <c:v>514.79999999999995</c:v>
                </c:pt>
                <c:pt idx="1068">
                  <c:v>493.7</c:v>
                </c:pt>
                <c:pt idx="1069">
                  <c:v>497.1</c:v>
                </c:pt>
                <c:pt idx="1070">
                  <c:v>579.20000000000005</c:v>
                </c:pt>
                <c:pt idx="1071">
                  <c:v>518.29999999999995</c:v>
                </c:pt>
                <c:pt idx="1072">
                  <c:v>630.4</c:v>
                </c:pt>
                <c:pt idx="1073">
                  <c:v>523.20000000000005</c:v>
                </c:pt>
                <c:pt idx="1074">
                  <c:v>530.29999999999995</c:v>
                </c:pt>
                <c:pt idx="1075">
                  <c:v>524.4</c:v>
                </c:pt>
                <c:pt idx="1076">
                  <c:v>540.5</c:v>
                </c:pt>
                <c:pt idx="1077">
                  <c:v>471.5</c:v>
                </c:pt>
                <c:pt idx="1078">
                  <c:v>507.3</c:v>
                </c:pt>
                <c:pt idx="1079">
                  <c:v>486.6</c:v>
                </c:pt>
                <c:pt idx="1080">
                  <c:v>563.4</c:v>
                </c:pt>
                <c:pt idx="1081">
                  <c:v>530.20000000000005</c:v>
                </c:pt>
                <c:pt idx="1082">
                  <c:v>524.1</c:v>
                </c:pt>
                <c:pt idx="1083">
                  <c:v>453.4</c:v>
                </c:pt>
                <c:pt idx="1084">
                  <c:v>462.8</c:v>
                </c:pt>
                <c:pt idx="1085">
                  <c:v>540.29999999999995</c:v>
                </c:pt>
                <c:pt idx="1086">
                  <c:v>457.7</c:v>
                </c:pt>
                <c:pt idx="1087">
                  <c:v>483.8</c:v>
                </c:pt>
                <c:pt idx="1088">
                  <c:v>463</c:v>
                </c:pt>
                <c:pt idx="1089">
                  <c:v>480.4</c:v>
                </c:pt>
                <c:pt idx="1090">
                  <c:v>508.3</c:v>
                </c:pt>
                <c:pt idx="1091">
                  <c:v>531.29999999999995</c:v>
                </c:pt>
                <c:pt idx="1092">
                  <c:v>570.6</c:v>
                </c:pt>
                <c:pt idx="1093">
                  <c:v>485.2</c:v>
                </c:pt>
                <c:pt idx="1094">
                  <c:v>492.7</c:v>
                </c:pt>
                <c:pt idx="1095">
                  <c:v>450</c:v>
                </c:pt>
                <c:pt idx="1096">
                  <c:v>484.5</c:v>
                </c:pt>
                <c:pt idx="1097">
                  <c:v>450.6</c:v>
                </c:pt>
                <c:pt idx="1098">
                  <c:v>501.8</c:v>
                </c:pt>
                <c:pt idx="1099">
                  <c:v>463.7</c:v>
                </c:pt>
                <c:pt idx="1100">
                  <c:v>508</c:v>
                </c:pt>
                <c:pt idx="1101">
                  <c:v>490.9</c:v>
                </c:pt>
                <c:pt idx="1102">
                  <c:v>492.8</c:v>
                </c:pt>
                <c:pt idx="1103">
                  <c:v>490.4</c:v>
                </c:pt>
                <c:pt idx="1104">
                  <c:v>467.6</c:v>
                </c:pt>
                <c:pt idx="1105">
                  <c:v>509.4</c:v>
                </c:pt>
                <c:pt idx="1106">
                  <c:v>504.4</c:v>
                </c:pt>
                <c:pt idx="1107">
                  <c:v>473.5</c:v>
                </c:pt>
                <c:pt idx="1108">
                  <c:v>480.4</c:v>
                </c:pt>
                <c:pt idx="1109">
                  <c:v>503.8</c:v>
                </c:pt>
                <c:pt idx="1110">
                  <c:v>487.1</c:v>
                </c:pt>
                <c:pt idx="1111">
                  <c:v>512.70000000000005</c:v>
                </c:pt>
                <c:pt idx="1112">
                  <c:v>570.79999999999995</c:v>
                </c:pt>
                <c:pt idx="1113">
                  <c:v>459.2</c:v>
                </c:pt>
                <c:pt idx="1114">
                  <c:v>479.6</c:v>
                </c:pt>
                <c:pt idx="1115">
                  <c:v>482.7</c:v>
                </c:pt>
                <c:pt idx="1116">
                  <c:v>515.4</c:v>
                </c:pt>
                <c:pt idx="1117">
                  <c:v>586.20000000000005</c:v>
                </c:pt>
                <c:pt idx="1118">
                  <c:v>518.6</c:v>
                </c:pt>
                <c:pt idx="1119">
                  <c:v>473.9</c:v>
                </c:pt>
                <c:pt idx="1120">
                  <c:v>499.6</c:v>
                </c:pt>
                <c:pt idx="1121">
                  <c:v>487.3</c:v>
                </c:pt>
                <c:pt idx="1122">
                  <c:v>467.5</c:v>
                </c:pt>
                <c:pt idx="1123">
                  <c:v>464.8</c:v>
                </c:pt>
                <c:pt idx="1124">
                  <c:v>436.3</c:v>
                </c:pt>
                <c:pt idx="1125">
                  <c:v>494.6</c:v>
                </c:pt>
                <c:pt idx="1126">
                  <c:v>379</c:v>
                </c:pt>
                <c:pt idx="1127">
                  <c:v>457.3</c:v>
                </c:pt>
                <c:pt idx="1128">
                  <c:v>447.2</c:v>
                </c:pt>
                <c:pt idx="1129">
                  <c:v>466</c:v>
                </c:pt>
                <c:pt idx="1130">
                  <c:v>480.9</c:v>
                </c:pt>
                <c:pt idx="1131">
                  <c:v>458.7</c:v>
                </c:pt>
                <c:pt idx="1132">
                  <c:v>507.4</c:v>
                </c:pt>
                <c:pt idx="1133">
                  <c:v>484.9</c:v>
                </c:pt>
                <c:pt idx="1134">
                  <c:v>431.7</c:v>
                </c:pt>
                <c:pt idx="1135">
                  <c:v>456.4</c:v>
                </c:pt>
                <c:pt idx="1136">
                  <c:v>500.4</c:v>
                </c:pt>
                <c:pt idx="1137">
                  <c:v>516.9</c:v>
                </c:pt>
                <c:pt idx="1138">
                  <c:v>470.8</c:v>
                </c:pt>
                <c:pt idx="1139">
                  <c:v>461.5</c:v>
                </c:pt>
                <c:pt idx="1140">
                  <c:v>497.4</c:v>
                </c:pt>
                <c:pt idx="1141">
                  <c:v>460.8</c:v>
                </c:pt>
                <c:pt idx="1142">
                  <c:v>530.4</c:v>
                </c:pt>
                <c:pt idx="1143">
                  <c:v>499.7</c:v>
                </c:pt>
                <c:pt idx="1144">
                  <c:v>474</c:v>
                </c:pt>
                <c:pt idx="1145">
                  <c:v>494.5</c:v>
                </c:pt>
                <c:pt idx="1146">
                  <c:v>489.9</c:v>
                </c:pt>
                <c:pt idx="1147">
                  <c:v>389</c:v>
                </c:pt>
                <c:pt idx="1148">
                  <c:v>493.1</c:v>
                </c:pt>
                <c:pt idx="1149">
                  <c:v>463.9</c:v>
                </c:pt>
                <c:pt idx="1150">
                  <c:v>529.1</c:v>
                </c:pt>
                <c:pt idx="1151">
                  <c:v>478.1</c:v>
                </c:pt>
                <c:pt idx="1152">
                  <c:v>536.6</c:v>
                </c:pt>
                <c:pt idx="1153">
                  <c:v>485.3</c:v>
                </c:pt>
                <c:pt idx="1154">
                  <c:v>526.70000000000005</c:v>
                </c:pt>
                <c:pt idx="1155">
                  <c:v>443.2</c:v>
                </c:pt>
                <c:pt idx="1156">
                  <c:v>429</c:v>
                </c:pt>
                <c:pt idx="1157">
                  <c:v>524.4</c:v>
                </c:pt>
                <c:pt idx="1158">
                  <c:v>478.2</c:v>
                </c:pt>
                <c:pt idx="1159">
                  <c:v>472.8</c:v>
                </c:pt>
                <c:pt idx="1160">
                  <c:v>479.6</c:v>
                </c:pt>
                <c:pt idx="1161">
                  <c:v>435.2</c:v>
                </c:pt>
                <c:pt idx="1162">
                  <c:v>491.9</c:v>
                </c:pt>
                <c:pt idx="1163">
                  <c:v>478.4</c:v>
                </c:pt>
                <c:pt idx="1164">
                  <c:v>484.9</c:v>
                </c:pt>
                <c:pt idx="1165">
                  <c:v>436.6</c:v>
                </c:pt>
                <c:pt idx="1166">
                  <c:v>477.6</c:v>
                </c:pt>
                <c:pt idx="1167">
                  <c:v>507.3</c:v>
                </c:pt>
                <c:pt idx="1168">
                  <c:v>478.1</c:v>
                </c:pt>
                <c:pt idx="1169">
                  <c:v>451.7</c:v>
                </c:pt>
                <c:pt idx="1170">
                  <c:v>458.3</c:v>
                </c:pt>
                <c:pt idx="1171">
                  <c:v>484</c:v>
                </c:pt>
                <c:pt idx="1172">
                  <c:v>501.5</c:v>
                </c:pt>
                <c:pt idx="1173">
                  <c:v>497.7</c:v>
                </c:pt>
                <c:pt idx="1174">
                  <c:v>519.29999999999995</c:v>
                </c:pt>
                <c:pt idx="1175">
                  <c:v>468.1</c:v>
                </c:pt>
                <c:pt idx="1176">
                  <c:v>472.3</c:v>
                </c:pt>
                <c:pt idx="1177">
                  <c:v>444.5</c:v>
                </c:pt>
                <c:pt idx="1178">
                  <c:v>465.1</c:v>
                </c:pt>
                <c:pt idx="1179">
                  <c:v>456.2</c:v>
                </c:pt>
                <c:pt idx="1180">
                  <c:v>484.3</c:v>
                </c:pt>
                <c:pt idx="1181">
                  <c:v>420.5</c:v>
                </c:pt>
                <c:pt idx="1182">
                  <c:v>481.6</c:v>
                </c:pt>
                <c:pt idx="1183">
                  <c:v>435.9</c:v>
                </c:pt>
                <c:pt idx="1184">
                  <c:v>417.1</c:v>
                </c:pt>
                <c:pt idx="1185">
                  <c:v>485.5</c:v>
                </c:pt>
                <c:pt idx="1186">
                  <c:v>418.1</c:v>
                </c:pt>
                <c:pt idx="1187">
                  <c:v>461.7</c:v>
                </c:pt>
                <c:pt idx="1188">
                  <c:v>392.9</c:v>
                </c:pt>
                <c:pt idx="1189">
                  <c:v>401.9</c:v>
                </c:pt>
                <c:pt idx="1190">
                  <c:v>429.6</c:v>
                </c:pt>
                <c:pt idx="1191">
                  <c:v>423.2</c:v>
                </c:pt>
                <c:pt idx="1192">
                  <c:v>511.9</c:v>
                </c:pt>
                <c:pt idx="1193">
                  <c:v>454.6</c:v>
                </c:pt>
                <c:pt idx="1194">
                  <c:v>457</c:v>
                </c:pt>
                <c:pt idx="1195">
                  <c:v>532.1</c:v>
                </c:pt>
                <c:pt idx="1196">
                  <c:v>499.8</c:v>
                </c:pt>
                <c:pt idx="1197">
                  <c:v>497.2</c:v>
                </c:pt>
                <c:pt idx="1198">
                  <c:v>505</c:v>
                </c:pt>
                <c:pt idx="1199">
                  <c:v>464.3</c:v>
                </c:pt>
                <c:pt idx="1200">
                  <c:v>496.2</c:v>
                </c:pt>
                <c:pt idx="1201">
                  <c:v>497.3</c:v>
                </c:pt>
                <c:pt idx="1202">
                  <c:v>507.1</c:v>
                </c:pt>
                <c:pt idx="1203">
                  <c:v>413.9</c:v>
                </c:pt>
                <c:pt idx="1204">
                  <c:v>442.9</c:v>
                </c:pt>
                <c:pt idx="1205">
                  <c:v>415.4</c:v>
                </c:pt>
                <c:pt idx="1206">
                  <c:v>473.1</c:v>
                </c:pt>
                <c:pt idx="1207">
                  <c:v>572.79999999999995</c:v>
                </c:pt>
                <c:pt idx="1208">
                  <c:v>494.7</c:v>
                </c:pt>
                <c:pt idx="1209">
                  <c:v>517.70000000000005</c:v>
                </c:pt>
                <c:pt idx="1210">
                  <c:v>488.6</c:v>
                </c:pt>
                <c:pt idx="1211">
                  <c:v>470.3</c:v>
                </c:pt>
                <c:pt idx="1212">
                  <c:v>408.2</c:v>
                </c:pt>
                <c:pt idx="1213">
                  <c:v>419.3</c:v>
                </c:pt>
                <c:pt idx="1214">
                  <c:v>387.2</c:v>
                </c:pt>
                <c:pt idx="1215">
                  <c:v>537.29999999999995</c:v>
                </c:pt>
                <c:pt idx="1216">
                  <c:v>422.1</c:v>
                </c:pt>
                <c:pt idx="1217">
                  <c:v>467.3</c:v>
                </c:pt>
                <c:pt idx="1218">
                  <c:v>395.4</c:v>
                </c:pt>
                <c:pt idx="1219">
                  <c:v>312.7</c:v>
                </c:pt>
                <c:pt idx="1220">
                  <c:v>448.2</c:v>
                </c:pt>
                <c:pt idx="1221">
                  <c:v>472.8</c:v>
                </c:pt>
                <c:pt idx="1222">
                  <c:v>479.8</c:v>
                </c:pt>
                <c:pt idx="1223">
                  <c:v>376.6</c:v>
                </c:pt>
                <c:pt idx="1224">
                  <c:v>428.1</c:v>
                </c:pt>
                <c:pt idx="1225">
                  <c:v>335</c:v>
                </c:pt>
                <c:pt idx="1226">
                  <c:v>483.4</c:v>
                </c:pt>
                <c:pt idx="1227">
                  <c:v>451.3</c:v>
                </c:pt>
                <c:pt idx="1228">
                  <c:v>414.6</c:v>
                </c:pt>
                <c:pt idx="1229">
                  <c:v>464.3</c:v>
                </c:pt>
                <c:pt idx="1230">
                  <c:v>345.3</c:v>
                </c:pt>
                <c:pt idx="1231">
                  <c:v>416.1</c:v>
                </c:pt>
                <c:pt idx="1232">
                  <c:v>393.1</c:v>
                </c:pt>
                <c:pt idx="1233">
                  <c:v>358.9</c:v>
                </c:pt>
                <c:pt idx="1234">
                  <c:v>413.5</c:v>
                </c:pt>
                <c:pt idx="1235">
                  <c:v>489.1</c:v>
                </c:pt>
                <c:pt idx="1236">
                  <c:v>514.29999999999995</c:v>
                </c:pt>
                <c:pt idx="1237">
                  <c:v>475.7</c:v>
                </c:pt>
                <c:pt idx="1238">
                  <c:v>324.89999999999998</c:v>
                </c:pt>
                <c:pt idx="1239">
                  <c:v>521.20000000000005</c:v>
                </c:pt>
                <c:pt idx="1240">
                  <c:v>447.1</c:v>
                </c:pt>
                <c:pt idx="1241">
                  <c:v>396.3</c:v>
                </c:pt>
                <c:pt idx="1242">
                  <c:v>373.8</c:v>
                </c:pt>
                <c:pt idx="1243">
                  <c:v>448.5</c:v>
                </c:pt>
                <c:pt idx="1244">
                  <c:v>514.9</c:v>
                </c:pt>
                <c:pt idx="1245">
                  <c:v>417.8</c:v>
                </c:pt>
                <c:pt idx="1246">
                  <c:v>406.2</c:v>
                </c:pt>
                <c:pt idx="1247">
                  <c:v>344.3</c:v>
                </c:pt>
                <c:pt idx="1248">
                  <c:v>446.7</c:v>
                </c:pt>
                <c:pt idx="1249">
                  <c:v>473.5</c:v>
                </c:pt>
                <c:pt idx="1250">
                  <c:v>464.2</c:v>
                </c:pt>
                <c:pt idx="1251">
                  <c:v>469.6</c:v>
                </c:pt>
                <c:pt idx="1252">
                  <c:v>473.3</c:v>
                </c:pt>
                <c:pt idx="1253">
                  <c:v>337.6</c:v>
                </c:pt>
                <c:pt idx="1254">
                  <c:v>395.3</c:v>
                </c:pt>
                <c:pt idx="1255">
                  <c:v>484.6</c:v>
                </c:pt>
                <c:pt idx="1256">
                  <c:v>372.9</c:v>
                </c:pt>
                <c:pt idx="1257">
                  <c:v>425.8</c:v>
                </c:pt>
                <c:pt idx="1258">
                  <c:v>433.5</c:v>
                </c:pt>
                <c:pt idx="1259">
                  <c:v>366</c:v>
                </c:pt>
                <c:pt idx="1260">
                  <c:v>422.5</c:v>
                </c:pt>
                <c:pt idx="1261">
                  <c:v>506.5</c:v>
                </c:pt>
                <c:pt idx="1262">
                  <c:v>494.9</c:v>
                </c:pt>
                <c:pt idx="1263">
                  <c:v>430.4</c:v>
                </c:pt>
                <c:pt idx="1264">
                  <c:v>350.2</c:v>
                </c:pt>
                <c:pt idx="1265">
                  <c:v>448.5</c:v>
                </c:pt>
                <c:pt idx="1266">
                  <c:v>310.10000000000002</c:v>
                </c:pt>
                <c:pt idx="1267">
                  <c:v>438.7</c:v>
                </c:pt>
                <c:pt idx="1268">
                  <c:v>417.3</c:v>
                </c:pt>
                <c:pt idx="1269">
                  <c:v>371</c:v>
                </c:pt>
                <c:pt idx="1270">
                  <c:v>475.3</c:v>
                </c:pt>
                <c:pt idx="1271">
                  <c:v>484.4</c:v>
                </c:pt>
                <c:pt idx="1272">
                  <c:v>499</c:v>
                </c:pt>
                <c:pt idx="1273">
                  <c:v>393.2</c:v>
                </c:pt>
                <c:pt idx="1274">
                  <c:v>495.7</c:v>
                </c:pt>
                <c:pt idx="1275">
                  <c:v>370.2</c:v>
                </c:pt>
                <c:pt idx="1276">
                  <c:v>402.9</c:v>
                </c:pt>
                <c:pt idx="1277">
                  <c:v>396</c:v>
                </c:pt>
                <c:pt idx="1278">
                  <c:v>541.29999999999995</c:v>
                </c:pt>
                <c:pt idx="1279">
                  <c:v>404.3</c:v>
                </c:pt>
                <c:pt idx="1280">
                  <c:v>457</c:v>
                </c:pt>
                <c:pt idx="1281">
                  <c:v>404.1</c:v>
                </c:pt>
                <c:pt idx="1282">
                  <c:v>414.7</c:v>
                </c:pt>
                <c:pt idx="1283">
                  <c:v>496.9</c:v>
                </c:pt>
                <c:pt idx="1284">
                  <c:v>475.4</c:v>
                </c:pt>
                <c:pt idx="1285">
                  <c:v>488</c:v>
                </c:pt>
                <c:pt idx="1286">
                  <c:v>404.4</c:v>
                </c:pt>
                <c:pt idx="1287">
                  <c:v>368.5</c:v>
                </c:pt>
                <c:pt idx="1288">
                  <c:v>439.1</c:v>
                </c:pt>
                <c:pt idx="1289">
                  <c:v>505</c:v>
                </c:pt>
                <c:pt idx="1290">
                  <c:v>459</c:v>
                </c:pt>
                <c:pt idx="1291">
                  <c:v>431.5</c:v>
                </c:pt>
                <c:pt idx="1292">
                  <c:v>463.9</c:v>
                </c:pt>
                <c:pt idx="1293">
                  <c:v>528.70000000000005</c:v>
                </c:pt>
                <c:pt idx="1294">
                  <c:v>528.4</c:v>
                </c:pt>
                <c:pt idx="1295">
                  <c:v>453.55</c:v>
                </c:pt>
                <c:pt idx="1296">
                  <c:v>453.55</c:v>
                </c:pt>
                <c:pt idx="1297">
                  <c:v>453.55</c:v>
                </c:pt>
                <c:pt idx="1298">
                  <c:v>453.55</c:v>
                </c:pt>
                <c:pt idx="1299">
                  <c:v>453.55</c:v>
                </c:pt>
                <c:pt idx="1300">
                  <c:v>453.55</c:v>
                </c:pt>
                <c:pt idx="1301">
                  <c:v>453.55</c:v>
                </c:pt>
                <c:pt idx="1302">
                  <c:v>453.55</c:v>
                </c:pt>
                <c:pt idx="1303">
                  <c:v>453.55</c:v>
                </c:pt>
                <c:pt idx="1304">
                  <c:v>453.55</c:v>
                </c:pt>
                <c:pt idx="1305">
                  <c:v>453.55</c:v>
                </c:pt>
                <c:pt idx="1306">
                  <c:v>453.55</c:v>
                </c:pt>
                <c:pt idx="1307">
                  <c:v>453.55</c:v>
                </c:pt>
                <c:pt idx="1308">
                  <c:v>453.55</c:v>
                </c:pt>
                <c:pt idx="1309">
                  <c:v>453.55</c:v>
                </c:pt>
                <c:pt idx="1310">
                  <c:v>453.55</c:v>
                </c:pt>
                <c:pt idx="1311">
                  <c:v>453.55</c:v>
                </c:pt>
                <c:pt idx="1312">
                  <c:v>453.55</c:v>
                </c:pt>
                <c:pt idx="1313">
                  <c:v>453.55</c:v>
                </c:pt>
                <c:pt idx="1314">
                  <c:v>453.55</c:v>
                </c:pt>
                <c:pt idx="1315">
                  <c:v>453.55</c:v>
                </c:pt>
                <c:pt idx="1316">
                  <c:v>453.55</c:v>
                </c:pt>
                <c:pt idx="1317">
                  <c:v>453.55</c:v>
                </c:pt>
                <c:pt idx="1318">
                  <c:v>453.55</c:v>
                </c:pt>
                <c:pt idx="1319">
                  <c:v>453.55</c:v>
                </c:pt>
                <c:pt idx="1320">
                  <c:v>453.55</c:v>
                </c:pt>
                <c:pt idx="1321">
                  <c:v>453.55</c:v>
                </c:pt>
                <c:pt idx="1322">
                  <c:v>453.55</c:v>
                </c:pt>
                <c:pt idx="1323">
                  <c:v>453.55</c:v>
                </c:pt>
                <c:pt idx="1324">
                  <c:v>453.55</c:v>
                </c:pt>
                <c:pt idx="1325">
                  <c:v>453.55</c:v>
                </c:pt>
                <c:pt idx="1326">
                  <c:v>453.55</c:v>
                </c:pt>
                <c:pt idx="1327">
                  <c:v>453.55</c:v>
                </c:pt>
                <c:pt idx="1328">
                  <c:v>453.55</c:v>
                </c:pt>
                <c:pt idx="1329">
                  <c:v>453.55</c:v>
                </c:pt>
                <c:pt idx="1330">
                  <c:v>453.55</c:v>
                </c:pt>
                <c:pt idx="1331">
                  <c:v>453.55</c:v>
                </c:pt>
                <c:pt idx="1332">
                  <c:v>453.55</c:v>
                </c:pt>
                <c:pt idx="1333">
                  <c:v>453.55</c:v>
                </c:pt>
                <c:pt idx="1334">
                  <c:v>453.55</c:v>
                </c:pt>
                <c:pt idx="1335">
                  <c:v>453.55</c:v>
                </c:pt>
                <c:pt idx="1336">
                  <c:v>453.55</c:v>
                </c:pt>
                <c:pt idx="1337">
                  <c:v>453.55</c:v>
                </c:pt>
                <c:pt idx="1338">
                  <c:v>453.55</c:v>
                </c:pt>
                <c:pt idx="1339">
                  <c:v>453.55</c:v>
                </c:pt>
                <c:pt idx="1340">
                  <c:v>453.55</c:v>
                </c:pt>
                <c:pt idx="1341">
                  <c:v>453.55</c:v>
                </c:pt>
                <c:pt idx="1342">
                  <c:v>453.55</c:v>
                </c:pt>
                <c:pt idx="1343">
                  <c:v>453.55</c:v>
                </c:pt>
                <c:pt idx="1344">
                  <c:v>453.55</c:v>
                </c:pt>
                <c:pt idx="1345">
                  <c:v>453.55</c:v>
                </c:pt>
                <c:pt idx="1346">
                  <c:v>453.55</c:v>
                </c:pt>
                <c:pt idx="1347">
                  <c:v>453.55</c:v>
                </c:pt>
                <c:pt idx="1348">
                  <c:v>453.55</c:v>
                </c:pt>
                <c:pt idx="1349">
                  <c:v>453.55</c:v>
                </c:pt>
                <c:pt idx="1350">
                  <c:v>453.55</c:v>
                </c:pt>
                <c:pt idx="1351">
                  <c:v>453.55</c:v>
                </c:pt>
                <c:pt idx="1352">
                  <c:v>453.55</c:v>
                </c:pt>
                <c:pt idx="1353">
                  <c:v>453.55</c:v>
                </c:pt>
                <c:pt idx="1354">
                  <c:v>453.55</c:v>
                </c:pt>
                <c:pt idx="1355">
                  <c:v>453.55</c:v>
                </c:pt>
                <c:pt idx="1356">
                  <c:v>453.55</c:v>
                </c:pt>
                <c:pt idx="1357">
                  <c:v>453.55</c:v>
                </c:pt>
                <c:pt idx="1358">
                  <c:v>453.55</c:v>
                </c:pt>
                <c:pt idx="1359">
                  <c:v>453.55</c:v>
                </c:pt>
                <c:pt idx="1360">
                  <c:v>453.55</c:v>
                </c:pt>
                <c:pt idx="1361">
                  <c:v>453.55</c:v>
                </c:pt>
                <c:pt idx="1362">
                  <c:v>453.55</c:v>
                </c:pt>
                <c:pt idx="1363">
                  <c:v>453.55</c:v>
                </c:pt>
                <c:pt idx="1364">
                  <c:v>453.55</c:v>
                </c:pt>
                <c:pt idx="1365">
                  <c:v>453.55</c:v>
                </c:pt>
                <c:pt idx="1366">
                  <c:v>453.55</c:v>
                </c:pt>
                <c:pt idx="1367">
                  <c:v>453.55</c:v>
                </c:pt>
                <c:pt idx="1368">
                  <c:v>453.55</c:v>
                </c:pt>
                <c:pt idx="1369">
                  <c:v>453.55</c:v>
                </c:pt>
                <c:pt idx="1370">
                  <c:v>453.55</c:v>
                </c:pt>
                <c:pt idx="1371">
                  <c:v>453.55</c:v>
                </c:pt>
                <c:pt idx="1372">
                  <c:v>453.55</c:v>
                </c:pt>
                <c:pt idx="1373">
                  <c:v>453.55</c:v>
                </c:pt>
                <c:pt idx="1374">
                  <c:v>453.55</c:v>
                </c:pt>
                <c:pt idx="1375">
                  <c:v>453.55</c:v>
                </c:pt>
                <c:pt idx="1376">
                  <c:v>453.55</c:v>
                </c:pt>
                <c:pt idx="1377">
                  <c:v>453.55</c:v>
                </c:pt>
                <c:pt idx="1378">
                  <c:v>453.55</c:v>
                </c:pt>
                <c:pt idx="1379">
                  <c:v>453.55</c:v>
                </c:pt>
                <c:pt idx="1380">
                  <c:v>453.55</c:v>
                </c:pt>
                <c:pt idx="1381">
                  <c:v>453.55</c:v>
                </c:pt>
                <c:pt idx="1382">
                  <c:v>470</c:v>
                </c:pt>
                <c:pt idx="1383">
                  <c:v>441.3</c:v>
                </c:pt>
                <c:pt idx="1384">
                  <c:v>425.1</c:v>
                </c:pt>
                <c:pt idx="1385">
                  <c:v>423</c:v>
                </c:pt>
                <c:pt idx="1386">
                  <c:v>355.2</c:v>
                </c:pt>
                <c:pt idx="1387">
                  <c:v>476.3</c:v>
                </c:pt>
                <c:pt idx="1388">
                  <c:v>527.29999999999995</c:v>
                </c:pt>
                <c:pt idx="1389">
                  <c:v>401.5</c:v>
                </c:pt>
                <c:pt idx="1390">
                  <c:v>521.29999999999995</c:v>
                </c:pt>
                <c:pt idx="1391">
                  <c:v>339</c:v>
                </c:pt>
                <c:pt idx="1392">
                  <c:v>432.6</c:v>
                </c:pt>
                <c:pt idx="1393">
                  <c:v>466.5</c:v>
                </c:pt>
                <c:pt idx="1394">
                  <c:v>427.7</c:v>
                </c:pt>
                <c:pt idx="1395">
                  <c:v>460.1</c:v>
                </c:pt>
                <c:pt idx="1396">
                  <c:v>513.20000000000005</c:v>
                </c:pt>
                <c:pt idx="1397">
                  <c:v>461.3</c:v>
                </c:pt>
                <c:pt idx="1398">
                  <c:v>428.8</c:v>
                </c:pt>
                <c:pt idx="1399">
                  <c:v>526.5</c:v>
                </c:pt>
                <c:pt idx="1400">
                  <c:v>467.5</c:v>
                </c:pt>
                <c:pt idx="1401">
                  <c:v>415.7</c:v>
                </c:pt>
                <c:pt idx="1402">
                  <c:v>355.4</c:v>
                </c:pt>
                <c:pt idx="1403">
                  <c:v>541.29999999999995</c:v>
                </c:pt>
                <c:pt idx="1404">
                  <c:v>443.1</c:v>
                </c:pt>
                <c:pt idx="1405">
                  <c:v>497.4</c:v>
                </c:pt>
                <c:pt idx="1406">
                  <c:v>502.3</c:v>
                </c:pt>
                <c:pt idx="1407">
                  <c:v>554.1</c:v>
                </c:pt>
                <c:pt idx="1408">
                  <c:v>560.9</c:v>
                </c:pt>
                <c:pt idx="1409">
                  <c:v>448.4</c:v>
                </c:pt>
                <c:pt idx="1410">
                  <c:v>487.2</c:v>
                </c:pt>
                <c:pt idx="1411">
                  <c:v>486.8</c:v>
                </c:pt>
                <c:pt idx="1412">
                  <c:v>468.1</c:v>
                </c:pt>
                <c:pt idx="1413">
                  <c:v>491.8</c:v>
                </c:pt>
                <c:pt idx="1414">
                  <c:v>464.5</c:v>
                </c:pt>
                <c:pt idx="1415">
                  <c:v>446.7</c:v>
                </c:pt>
                <c:pt idx="1416">
                  <c:v>432</c:v>
                </c:pt>
                <c:pt idx="1417">
                  <c:v>441.6</c:v>
                </c:pt>
                <c:pt idx="1418">
                  <c:v>444.2</c:v>
                </c:pt>
                <c:pt idx="1419">
                  <c:v>438.8</c:v>
                </c:pt>
                <c:pt idx="1420">
                  <c:v>527.4</c:v>
                </c:pt>
                <c:pt idx="1421">
                  <c:v>475.7</c:v>
                </c:pt>
                <c:pt idx="1422">
                  <c:v>517.1</c:v>
                </c:pt>
                <c:pt idx="1423">
                  <c:v>511.5</c:v>
                </c:pt>
                <c:pt idx="1424">
                  <c:v>478.1</c:v>
                </c:pt>
                <c:pt idx="1425">
                  <c:v>445.6</c:v>
                </c:pt>
                <c:pt idx="1426">
                  <c:v>460.5</c:v>
                </c:pt>
                <c:pt idx="1427">
                  <c:v>462.7</c:v>
                </c:pt>
                <c:pt idx="1428">
                  <c:v>438.7</c:v>
                </c:pt>
                <c:pt idx="1429">
                  <c:v>501</c:v>
                </c:pt>
                <c:pt idx="1430">
                  <c:v>473.8</c:v>
                </c:pt>
                <c:pt idx="1431">
                  <c:v>419.5</c:v>
                </c:pt>
                <c:pt idx="1432">
                  <c:v>457.9</c:v>
                </c:pt>
                <c:pt idx="1433">
                  <c:v>423.5</c:v>
                </c:pt>
                <c:pt idx="1434">
                  <c:v>425.4</c:v>
                </c:pt>
                <c:pt idx="1435">
                  <c:v>478.6</c:v>
                </c:pt>
                <c:pt idx="1436">
                  <c:v>495.5</c:v>
                </c:pt>
                <c:pt idx="1437">
                  <c:v>492.4</c:v>
                </c:pt>
                <c:pt idx="1438">
                  <c:v>506.1</c:v>
                </c:pt>
                <c:pt idx="1439">
                  <c:v>468.2</c:v>
                </c:pt>
                <c:pt idx="1440">
                  <c:v>428.8</c:v>
                </c:pt>
                <c:pt idx="1441">
                  <c:v>432.5</c:v>
                </c:pt>
                <c:pt idx="1442">
                  <c:v>483.7</c:v>
                </c:pt>
                <c:pt idx="1443">
                  <c:v>535.9</c:v>
                </c:pt>
                <c:pt idx="1444">
                  <c:v>543.79999999999995</c:v>
                </c:pt>
                <c:pt idx="1445">
                  <c:v>461.8</c:v>
                </c:pt>
                <c:pt idx="1446">
                  <c:v>376.2</c:v>
                </c:pt>
                <c:pt idx="1447">
                  <c:v>506.8</c:v>
                </c:pt>
                <c:pt idx="1448">
                  <c:v>463.6</c:v>
                </c:pt>
                <c:pt idx="1449">
                  <c:v>447.4</c:v>
                </c:pt>
                <c:pt idx="1450">
                  <c:v>474.6</c:v>
                </c:pt>
                <c:pt idx="1451">
                  <c:v>415.1</c:v>
                </c:pt>
                <c:pt idx="1452">
                  <c:v>445.6</c:v>
                </c:pt>
                <c:pt idx="1453">
                  <c:v>523.29999999999995</c:v>
                </c:pt>
                <c:pt idx="1454">
                  <c:v>461.3</c:v>
                </c:pt>
                <c:pt idx="1455">
                  <c:v>402.1</c:v>
                </c:pt>
                <c:pt idx="1456">
                  <c:v>469.1</c:v>
                </c:pt>
                <c:pt idx="1457">
                  <c:v>496.1</c:v>
                </c:pt>
                <c:pt idx="1458">
                  <c:v>431.7</c:v>
                </c:pt>
                <c:pt idx="1459">
                  <c:v>549.9</c:v>
                </c:pt>
                <c:pt idx="1460">
                  <c:v>437.7</c:v>
                </c:pt>
                <c:pt idx="1461">
                  <c:v>474.4</c:v>
                </c:pt>
                <c:pt idx="1462">
                  <c:v>561.9</c:v>
                </c:pt>
                <c:pt idx="1463">
                  <c:v>493.2</c:v>
                </c:pt>
                <c:pt idx="1464">
                  <c:v>420.1</c:v>
                </c:pt>
                <c:pt idx="1465">
                  <c:v>344.4</c:v>
                </c:pt>
                <c:pt idx="1466">
                  <c:v>372.9</c:v>
                </c:pt>
                <c:pt idx="1467">
                  <c:v>482.6</c:v>
                </c:pt>
                <c:pt idx="1468">
                  <c:v>419.6</c:v>
                </c:pt>
                <c:pt idx="1469">
                  <c:v>382.1</c:v>
                </c:pt>
                <c:pt idx="1470">
                  <c:v>454.5</c:v>
                </c:pt>
                <c:pt idx="1471">
                  <c:v>500.6</c:v>
                </c:pt>
                <c:pt idx="1472">
                  <c:v>468.7</c:v>
                </c:pt>
                <c:pt idx="1473">
                  <c:v>459.7</c:v>
                </c:pt>
                <c:pt idx="1474">
                  <c:v>469.6</c:v>
                </c:pt>
                <c:pt idx="1475">
                  <c:v>460.1</c:v>
                </c:pt>
                <c:pt idx="1476">
                  <c:v>508.2</c:v>
                </c:pt>
                <c:pt idx="1477">
                  <c:v>477.4</c:v>
                </c:pt>
                <c:pt idx="1478">
                  <c:v>399.4</c:v>
                </c:pt>
                <c:pt idx="1479">
                  <c:v>422.7</c:v>
                </c:pt>
                <c:pt idx="1480">
                  <c:v>460.8</c:v>
                </c:pt>
                <c:pt idx="1481">
                  <c:v>492.8</c:v>
                </c:pt>
                <c:pt idx="1482">
                  <c:v>430.1</c:v>
                </c:pt>
                <c:pt idx="1483">
                  <c:v>400.7</c:v>
                </c:pt>
                <c:pt idx="1484">
                  <c:v>444.2</c:v>
                </c:pt>
                <c:pt idx="1485">
                  <c:v>417.7</c:v>
                </c:pt>
                <c:pt idx="1486">
                  <c:v>506.4</c:v>
                </c:pt>
                <c:pt idx="1487">
                  <c:v>492</c:v>
                </c:pt>
                <c:pt idx="1488">
                  <c:v>459.5</c:v>
                </c:pt>
                <c:pt idx="1489">
                  <c:v>458.6</c:v>
                </c:pt>
                <c:pt idx="1490">
                  <c:v>481.5</c:v>
                </c:pt>
                <c:pt idx="1491">
                  <c:v>488</c:v>
                </c:pt>
                <c:pt idx="1492">
                  <c:v>383.9</c:v>
                </c:pt>
                <c:pt idx="1493">
                  <c:v>435.4</c:v>
                </c:pt>
                <c:pt idx="1494">
                  <c:v>433.7</c:v>
                </c:pt>
                <c:pt idx="1495">
                  <c:v>319.3</c:v>
                </c:pt>
                <c:pt idx="1496">
                  <c:v>424.4</c:v>
                </c:pt>
                <c:pt idx="1497">
                  <c:v>317.89999999999998</c:v>
                </c:pt>
                <c:pt idx="1498">
                  <c:v>424.9</c:v>
                </c:pt>
                <c:pt idx="1499">
                  <c:v>475.2</c:v>
                </c:pt>
                <c:pt idx="1500">
                  <c:v>481</c:v>
                </c:pt>
                <c:pt idx="1501">
                  <c:v>439.7</c:v>
                </c:pt>
                <c:pt idx="1502">
                  <c:v>434.6</c:v>
                </c:pt>
                <c:pt idx="1503">
                  <c:v>444.5</c:v>
                </c:pt>
                <c:pt idx="1504">
                  <c:v>473.6</c:v>
                </c:pt>
                <c:pt idx="1505">
                  <c:v>483.4</c:v>
                </c:pt>
                <c:pt idx="1506">
                  <c:v>365.2</c:v>
                </c:pt>
                <c:pt idx="1507">
                  <c:v>368.2</c:v>
                </c:pt>
                <c:pt idx="1508">
                  <c:v>398.7</c:v>
                </c:pt>
                <c:pt idx="1509">
                  <c:v>417.6</c:v>
                </c:pt>
                <c:pt idx="1510">
                  <c:v>529.5</c:v>
                </c:pt>
                <c:pt idx="1511">
                  <c:v>453.1</c:v>
                </c:pt>
                <c:pt idx="1512">
                  <c:v>461.5</c:v>
                </c:pt>
                <c:pt idx="1513">
                  <c:v>457.4</c:v>
                </c:pt>
                <c:pt idx="1514">
                  <c:v>472</c:v>
                </c:pt>
                <c:pt idx="1515">
                  <c:v>431.6</c:v>
                </c:pt>
                <c:pt idx="1516">
                  <c:v>430.9</c:v>
                </c:pt>
                <c:pt idx="1517">
                  <c:v>449.5</c:v>
                </c:pt>
                <c:pt idx="1518">
                  <c:v>412</c:v>
                </c:pt>
                <c:pt idx="1519">
                  <c:v>463.2</c:v>
                </c:pt>
                <c:pt idx="1520">
                  <c:v>468.8</c:v>
                </c:pt>
                <c:pt idx="1521">
                  <c:v>497.9</c:v>
                </c:pt>
                <c:pt idx="1522">
                  <c:v>470.4</c:v>
                </c:pt>
                <c:pt idx="1523">
                  <c:v>334</c:v>
                </c:pt>
                <c:pt idx="1524">
                  <c:v>433.8</c:v>
                </c:pt>
                <c:pt idx="1525">
                  <c:v>488.3</c:v>
                </c:pt>
                <c:pt idx="1526">
                  <c:v>287.39999999999998</c:v>
                </c:pt>
                <c:pt idx="1527">
                  <c:v>517.20000000000005</c:v>
                </c:pt>
                <c:pt idx="1528">
                  <c:v>405.5</c:v>
                </c:pt>
                <c:pt idx="1529">
                  <c:v>421.8</c:v>
                </c:pt>
                <c:pt idx="1530">
                  <c:v>476.9</c:v>
                </c:pt>
                <c:pt idx="1531">
                  <c:v>409.2</c:v>
                </c:pt>
                <c:pt idx="1532">
                  <c:v>422.7</c:v>
                </c:pt>
                <c:pt idx="1533">
                  <c:v>510</c:v>
                </c:pt>
                <c:pt idx="1534">
                  <c:v>425.7</c:v>
                </c:pt>
                <c:pt idx="1535">
                  <c:v>438.4</c:v>
                </c:pt>
                <c:pt idx="1536">
                  <c:v>296</c:v>
                </c:pt>
                <c:pt idx="1537">
                  <c:v>425</c:v>
                </c:pt>
                <c:pt idx="1538">
                  <c:v>341.6</c:v>
                </c:pt>
                <c:pt idx="1539">
                  <c:v>433.1</c:v>
                </c:pt>
                <c:pt idx="1540">
                  <c:v>389.4</c:v>
                </c:pt>
                <c:pt idx="1541">
                  <c:v>380.6</c:v>
                </c:pt>
                <c:pt idx="1542">
                  <c:v>437.7</c:v>
                </c:pt>
                <c:pt idx="1543">
                  <c:v>467.3</c:v>
                </c:pt>
                <c:pt idx="1544">
                  <c:v>423.3</c:v>
                </c:pt>
                <c:pt idx="1545">
                  <c:v>500.7</c:v>
                </c:pt>
                <c:pt idx="1546">
                  <c:v>425.1</c:v>
                </c:pt>
                <c:pt idx="1547">
                  <c:v>413.5</c:v>
                </c:pt>
                <c:pt idx="1548">
                  <c:v>521.6</c:v>
                </c:pt>
                <c:pt idx="1549">
                  <c:v>451.6</c:v>
                </c:pt>
                <c:pt idx="1550">
                  <c:v>369.8</c:v>
                </c:pt>
                <c:pt idx="1551">
                  <c:v>469.5</c:v>
                </c:pt>
                <c:pt idx="1552">
                  <c:v>472.9</c:v>
                </c:pt>
                <c:pt idx="1553">
                  <c:v>394.3</c:v>
                </c:pt>
                <c:pt idx="1554">
                  <c:v>455</c:v>
                </c:pt>
                <c:pt idx="1555">
                  <c:v>465.2</c:v>
                </c:pt>
                <c:pt idx="1556">
                  <c:v>372.7</c:v>
                </c:pt>
                <c:pt idx="1557">
                  <c:v>364.9</c:v>
                </c:pt>
                <c:pt idx="1558">
                  <c:v>513.79999999999995</c:v>
                </c:pt>
                <c:pt idx="1559">
                  <c:v>488.5</c:v>
                </c:pt>
                <c:pt idx="1560">
                  <c:v>445.9</c:v>
                </c:pt>
                <c:pt idx="1561">
                  <c:v>368.6</c:v>
                </c:pt>
                <c:pt idx="1562">
                  <c:v>329.9</c:v>
                </c:pt>
                <c:pt idx="1563">
                  <c:v>492.2</c:v>
                </c:pt>
                <c:pt idx="1564">
                  <c:v>381</c:v>
                </c:pt>
                <c:pt idx="1565">
                  <c:v>476.5</c:v>
                </c:pt>
                <c:pt idx="1566">
                  <c:v>439.5</c:v>
                </c:pt>
                <c:pt idx="1567">
                  <c:v>379.3</c:v>
                </c:pt>
                <c:pt idx="1568">
                  <c:v>425.4</c:v>
                </c:pt>
                <c:pt idx="1569">
                  <c:v>432.8</c:v>
                </c:pt>
                <c:pt idx="1570">
                  <c:v>385.3</c:v>
                </c:pt>
                <c:pt idx="1571">
                  <c:v>417</c:v>
                </c:pt>
                <c:pt idx="1572">
                  <c:v>453.4</c:v>
                </c:pt>
                <c:pt idx="1573">
                  <c:v>422.2</c:v>
                </c:pt>
                <c:pt idx="1574">
                  <c:v>520.20000000000005</c:v>
                </c:pt>
                <c:pt idx="1575">
                  <c:v>454.2</c:v>
                </c:pt>
                <c:pt idx="1576">
                  <c:v>347.7</c:v>
                </c:pt>
                <c:pt idx="1577">
                  <c:v>479.9</c:v>
                </c:pt>
                <c:pt idx="1578">
                  <c:v>485.1</c:v>
                </c:pt>
                <c:pt idx="1579">
                  <c:v>420.2</c:v>
                </c:pt>
                <c:pt idx="1580">
                  <c:v>422.9</c:v>
                </c:pt>
                <c:pt idx="1581">
                  <c:v>484.6</c:v>
                </c:pt>
                <c:pt idx="1582">
                  <c:v>358.7</c:v>
                </c:pt>
                <c:pt idx="1583">
                  <c:v>411.7</c:v>
                </c:pt>
                <c:pt idx="1584">
                  <c:v>453.7</c:v>
                </c:pt>
                <c:pt idx="1585">
                  <c:v>421.9</c:v>
                </c:pt>
                <c:pt idx="1586">
                  <c:v>485</c:v>
                </c:pt>
                <c:pt idx="1587">
                  <c:v>444</c:v>
                </c:pt>
                <c:pt idx="1588">
                  <c:v>494.3</c:v>
                </c:pt>
                <c:pt idx="1589">
                  <c:v>426.1</c:v>
                </c:pt>
                <c:pt idx="1590">
                  <c:v>511.4</c:v>
                </c:pt>
                <c:pt idx="1591">
                  <c:v>460.8</c:v>
                </c:pt>
                <c:pt idx="1592">
                  <c:v>516.79999999999995</c:v>
                </c:pt>
                <c:pt idx="1593">
                  <c:v>416.6</c:v>
                </c:pt>
                <c:pt idx="1594">
                  <c:v>477</c:v>
                </c:pt>
                <c:pt idx="1595">
                  <c:v>524.5</c:v>
                </c:pt>
                <c:pt idx="1596">
                  <c:v>348.1</c:v>
                </c:pt>
                <c:pt idx="1597">
                  <c:v>485.1</c:v>
                </c:pt>
                <c:pt idx="1598">
                  <c:v>445.4</c:v>
                </c:pt>
                <c:pt idx="1599">
                  <c:v>507.5</c:v>
                </c:pt>
                <c:pt idx="1600">
                  <c:v>431.5</c:v>
                </c:pt>
                <c:pt idx="1601">
                  <c:v>430.2</c:v>
                </c:pt>
                <c:pt idx="1602">
                  <c:v>371.2</c:v>
                </c:pt>
                <c:pt idx="1603">
                  <c:v>460.7</c:v>
                </c:pt>
                <c:pt idx="1604">
                  <c:v>349.8</c:v>
                </c:pt>
                <c:pt idx="1605">
                  <c:v>378.7</c:v>
                </c:pt>
                <c:pt idx="1606">
                  <c:v>573.79999999999995</c:v>
                </c:pt>
                <c:pt idx="1607">
                  <c:v>538.79999999999995</c:v>
                </c:pt>
                <c:pt idx="1608">
                  <c:v>420.1</c:v>
                </c:pt>
                <c:pt idx="1609">
                  <c:v>587</c:v>
                </c:pt>
                <c:pt idx="1610">
                  <c:v>459.2</c:v>
                </c:pt>
                <c:pt idx="1611">
                  <c:v>456.8</c:v>
                </c:pt>
                <c:pt idx="1612">
                  <c:v>424.8</c:v>
                </c:pt>
                <c:pt idx="1613">
                  <c:v>491</c:v>
                </c:pt>
                <c:pt idx="1614">
                  <c:v>462</c:v>
                </c:pt>
                <c:pt idx="1615">
                  <c:v>482.4</c:v>
                </c:pt>
                <c:pt idx="1616">
                  <c:v>404.2</c:v>
                </c:pt>
                <c:pt idx="1617">
                  <c:v>435.5</c:v>
                </c:pt>
                <c:pt idx="1618">
                  <c:v>509.5</c:v>
                </c:pt>
                <c:pt idx="1619">
                  <c:v>490.7</c:v>
                </c:pt>
                <c:pt idx="1620">
                  <c:v>439.6</c:v>
                </c:pt>
                <c:pt idx="1621">
                  <c:v>403.1</c:v>
                </c:pt>
                <c:pt idx="1622">
                  <c:v>445.5</c:v>
                </c:pt>
                <c:pt idx="1623">
                  <c:v>519.29999999999995</c:v>
                </c:pt>
                <c:pt idx="1624">
                  <c:v>473.1</c:v>
                </c:pt>
                <c:pt idx="1625">
                  <c:v>447.8</c:v>
                </c:pt>
                <c:pt idx="1626">
                  <c:v>475.5</c:v>
                </c:pt>
                <c:pt idx="1627">
                  <c:v>424</c:v>
                </c:pt>
                <c:pt idx="1628">
                  <c:v>382</c:v>
                </c:pt>
                <c:pt idx="1629">
                  <c:v>373.3</c:v>
                </c:pt>
                <c:pt idx="1630">
                  <c:v>475.8</c:v>
                </c:pt>
                <c:pt idx="1631">
                  <c:v>485.3</c:v>
                </c:pt>
                <c:pt idx="1632">
                  <c:v>472.7</c:v>
                </c:pt>
                <c:pt idx="1633">
                  <c:v>520.4</c:v>
                </c:pt>
                <c:pt idx="1634">
                  <c:v>434.4</c:v>
                </c:pt>
                <c:pt idx="1635">
                  <c:v>384.9</c:v>
                </c:pt>
                <c:pt idx="1636">
                  <c:v>358.2</c:v>
                </c:pt>
                <c:pt idx="1637">
                  <c:v>443.6</c:v>
                </c:pt>
                <c:pt idx="1638">
                  <c:v>485.1</c:v>
                </c:pt>
                <c:pt idx="1639">
                  <c:v>399.5</c:v>
                </c:pt>
                <c:pt idx="1640">
                  <c:v>478</c:v>
                </c:pt>
                <c:pt idx="1641">
                  <c:v>334.6</c:v>
                </c:pt>
                <c:pt idx="1642">
                  <c:v>462.8</c:v>
                </c:pt>
                <c:pt idx="1643">
                  <c:v>395.1</c:v>
                </c:pt>
                <c:pt idx="1644">
                  <c:v>439.5</c:v>
                </c:pt>
                <c:pt idx="1645">
                  <c:v>506.7</c:v>
                </c:pt>
                <c:pt idx="1646">
                  <c:v>394.5</c:v>
                </c:pt>
                <c:pt idx="1647">
                  <c:v>370.9</c:v>
                </c:pt>
                <c:pt idx="1648">
                  <c:v>429.8</c:v>
                </c:pt>
                <c:pt idx="1649">
                  <c:v>396</c:v>
                </c:pt>
                <c:pt idx="1650">
                  <c:v>370</c:v>
                </c:pt>
                <c:pt idx="1651">
                  <c:v>409</c:v>
                </c:pt>
                <c:pt idx="1652">
                  <c:v>402.3</c:v>
                </c:pt>
                <c:pt idx="1653">
                  <c:v>447.2</c:v>
                </c:pt>
                <c:pt idx="1654">
                  <c:v>487.5</c:v>
                </c:pt>
                <c:pt idx="1655">
                  <c:v>476.6</c:v>
                </c:pt>
                <c:pt idx="1656">
                  <c:v>406.9</c:v>
                </c:pt>
                <c:pt idx="1657">
                  <c:v>423.8</c:v>
                </c:pt>
                <c:pt idx="1658">
                  <c:v>339.4</c:v>
                </c:pt>
                <c:pt idx="1659">
                  <c:v>443.6</c:v>
                </c:pt>
                <c:pt idx="1660">
                  <c:v>482.7</c:v>
                </c:pt>
                <c:pt idx="1661">
                  <c:v>463.1</c:v>
                </c:pt>
                <c:pt idx="1662">
                  <c:v>419.3</c:v>
                </c:pt>
                <c:pt idx="1663">
                  <c:v>482.9</c:v>
                </c:pt>
                <c:pt idx="1664">
                  <c:v>445.3</c:v>
                </c:pt>
                <c:pt idx="1665">
                  <c:v>404.4</c:v>
                </c:pt>
                <c:pt idx="1666">
                  <c:v>469.4</c:v>
                </c:pt>
                <c:pt idx="1667">
                  <c:v>411.9</c:v>
                </c:pt>
                <c:pt idx="1668">
                  <c:v>445.6</c:v>
                </c:pt>
                <c:pt idx="1669">
                  <c:v>501.5</c:v>
                </c:pt>
                <c:pt idx="1670">
                  <c:v>407.3</c:v>
                </c:pt>
                <c:pt idx="1671">
                  <c:v>450.8</c:v>
                </c:pt>
                <c:pt idx="1672">
                  <c:v>379.5</c:v>
                </c:pt>
                <c:pt idx="1673">
                  <c:v>425.6</c:v>
                </c:pt>
                <c:pt idx="1674">
                  <c:v>440.9</c:v>
                </c:pt>
                <c:pt idx="1675">
                  <c:v>411.5</c:v>
                </c:pt>
                <c:pt idx="1676">
                  <c:v>401.5</c:v>
                </c:pt>
                <c:pt idx="1677">
                  <c:v>461.2</c:v>
                </c:pt>
                <c:pt idx="1678">
                  <c:v>425.9</c:v>
                </c:pt>
                <c:pt idx="1679">
                  <c:v>456.8</c:v>
                </c:pt>
                <c:pt idx="1680">
                  <c:v>473.4</c:v>
                </c:pt>
                <c:pt idx="1681">
                  <c:v>448.8</c:v>
                </c:pt>
                <c:pt idx="1682">
                  <c:v>444.6</c:v>
                </c:pt>
                <c:pt idx="1683">
                  <c:v>395.7</c:v>
                </c:pt>
                <c:pt idx="1684">
                  <c:v>398.7</c:v>
                </c:pt>
                <c:pt idx="1685">
                  <c:v>431.1</c:v>
                </c:pt>
                <c:pt idx="1686">
                  <c:v>410.1</c:v>
                </c:pt>
                <c:pt idx="1687">
                  <c:v>425</c:v>
                </c:pt>
                <c:pt idx="1688">
                  <c:v>327.2</c:v>
                </c:pt>
                <c:pt idx="1689">
                  <c:v>409.2</c:v>
                </c:pt>
                <c:pt idx="1690">
                  <c:v>426.4</c:v>
                </c:pt>
                <c:pt idx="1691">
                  <c:v>424.5</c:v>
                </c:pt>
                <c:pt idx="1692">
                  <c:v>417.6</c:v>
                </c:pt>
                <c:pt idx="1693">
                  <c:v>428.4</c:v>
                </c:pt>
                <c:pt idx="1694">
                  <c:v>444</c:v>
                </c:pt>
                <c:pt idx="1695">
                  <c:v>502.1</c:v>
                </c:pt>
                <c:pt idx="1696">
                  <c:v>529</c:v>
                </c:pt>
                <c:pt idx="1697">
                  <c:v>463.5</c:v>
                </c:pt>
                <c:pt idx="1698">
                  <c:v>428.6</c:v>
                </c:pt>
                <c:pt idx="1699">
                  <c:v>419.7</c:v>
                </c:pt>
                <c:pt idx="1700">
                  <c:v>447.2</c:v>
                </c:pt>
                <c:pt idx="1701">
                  <c:v>356.1</c:v>
                </c:pt>
                <c:pt idx="1702">
                  <c:v>400.6</c:v>
                </c:pt>
                <c:pt idx="1703">
                  <c:v>221.5</c:v>
                </c:pt>
                <c:pt idx="1704">
                  <c:v>432.5</c:v>
                </c:pt>
                <c:pt idx="1705">
                  <c:v>453.6</c:v>
                </c:pt>
                <c:pt idx="1706">
                  <c:v>350.1</c:v>
                </c:pt>
                <c:pt idx="1707">
                  <c:v>431.4</c:v>
                </c:pt>
                <c:pt idx="1708">
                  <c:v>392</c:v>
                </c:pt>
                <c:pt idx="1709">
                  <c:v>495.5</c:v>
                </c:pt>
                <c:pt idx="1710">
                  <c:v>389.2</c:v>
                </c:pt>
                <c:pt idx="1711">
                  <c:v>453.55</c:v>
                </c:pt>
                <c:pt idx="1712">
                  <c:v>453.55</c:v>
                </c:pt>
                <c:pt idx="1713">
                  <c:v>453.55</c:v>
                </c:pt>
                <c:pt idx="1714">
                  <c:v>453.55</c:v>
                </c:pt>
                <c:pt idx="1715">
                  <c:v>453.55</c:v>
                </c:pt>
                <c:pt idx="1716">
                  <c:v>453.55</c:v>
                </c:pt>
                <c:pt idx="1717">
                  <c:v>453.55</c:v>
                </c:pt>
                <c:pt idx="1718">
                  <c:v>453.55</c:v>
                </c:pt>
                <c:pt idx="1719">
                  <c:v>453.55</c:v>
                </c:pt>
                <c:pt idx="1720">
                  <c:v>453.55</c:v>
                </c:pt>
                <c:pt idx="1721">
                  <c:v>453.55</c:v>
                </c:pt>
                <c:pt idx="1722">
                  <c:v>453.55</c:v>
                </c:pt>
                <c:pt idx="1723">
                  <c:v>453.55</c:v>
                </c:pt>
                <c:pt idx="1724">
                  <c:v>453.55</c:v>
                </c:pt>
                <c:pt idx="1725">
                  <c:v>453.55</c:v>
                </c:pt>
                <c:pt idx="1726">
                  <c:v>453.55</c:v>
                </c:pt>
                <c:pt idx="1727">
                  <c:v>453.55</c:v>
                </c:pt>
                <c:pt idx="1728">
                  <c:v>508.6</c:v>
                </c:pt>
                <c:pt idx="1729">
                  <c:v>481.8</c:v>
                </c:pt>
                <c:pt idx="1730">
                  <c:v>489.4</c:v>
                </c:pt>
                <c:pt idx="1731">
                  <c:v>459.2</c:v>
                </c:pt>
                <c:pt idx="1732">
                  <c:v>435.5</c:v>
                </c:pt>
                <c:pt idx="1733">
                  <c:v>482.2</c:v>
                </c:pt>
                <c:pt idx="1734">
                  <c:v>507.6</c:v>
                </c:pt>
                <c:pt idx="1735">
                  <c:v>518.79999999999995</c:v>
                </c:pt>
                <c:pt idx="1736">
                  <c:v>502.6</c:v>
                </c:pt>
                <c:pt idx="1737">
                  <c:v>475.7</c:v>
                </c:pt>
                <c:pt idx="1738">
                  <c:v>505.5</c:v>
                </c:pt>
                <c:pt idx="1739">
                  <c:v>468.1</c:v>
                </c:pt>
                <c:pt idx="1740">
                  <c:v>531.79999999999995</c:v>
                </c:pt>
                <c:pt idx="1741">
                  <c:v>530.9</c:v>
                </c:pt>
                <c:pt idx="1742">
                  <c:v>559.1</c:v>
                </c:pt>
                <c:pt idx="1743">
                  <c:v>511.3</c:v>
                </c:pt>
                <c:pt idx="1744">
                  <c:v>450.6</c:v>
                </c:pt>
                <c:pt idx="1745">
                  <c:v>544.20000000000005</c:v>
                </c:pt>
                <c:pt idx="1746">
                  <c:v>399.5</c:v>
                </c:pt>
                <c:pt idx="1747">
                  <c:v>496.3</c:v>
                </c:pt>
                <c:pt idx="1748">
                  <c:v>504.7</c:v>
                </c:pt>
                <c:pt idx="1749">
                  <c:v>466.7</c:v>
                </c:pt>
                <c:pt idx="1750">
                  <c:v>529.6</c:v>
                </c:pt>
                <c:pt idx="1751">
                  <c:v>488.5</c:v>
                </c:pt>
                <c:pt idx="1752">
                  <c:v>524.9</c:v>
                </c:pt>
                <c:pt idx="1753">
                  <c:v>448.4</c:v>
                </c:pt>
                <c:pt idx="1754">
                  <c:v>516.6</c:v>
                </c:pt>
                <c:pt idx="1755">
                  <c:v>471</c:v>
                </c:pt>
                <c:pt idx="1756">
                  <c:v>493.1</c:v>
                </c:pt>
                <c:pt idx="1757">
                  <c:v>463</c:v>
                </c:pt>
                <c:pt idx="1758">
                  <c:v>485.9</c:v>
                </c:pt>
                <c:pt idx="1759">
                  <c:v>404.1</c:v>
                </c:pt>
                <c:pt idx="1760">
                  <c:v>375.5</c:v>
                </c:pt>
                <c:pt idx="1761">
                  <c:v>375.8</c:v>
                </c:pt>
                <c:pt idx="1762">
                  <c:v>375.5</c:v>
                </c:pt>
                <c:pt idx="1763">
                  <c:v>377.4</c:v>
                </c:pt>
                <c:pt idx="1764">
                  <c:v>336.5</c:v>
                </c:pt>
                <c:pt idx="1765">
                  <c:v>467.1</c:v>
                </c:pt>
                <c:pt idx="1766">
                  <c:v>381</c:v>
                </c:pt>
                <c:pt idx="1767">
                  <c:v>391.3</c:v>
                </c:pt>
                <c:pt idx="1768">
                  <c:v>366.5</c:v>
                </c:pt>
                <c:pt idx="1769">
                  <c:v>361.2</c:v>
                </c:pt>
                <c:pt idx="1770">
                  <c:v>357</c:v>
                </c:pt>
                <c:pt idx="1771">
                  <c:v>357.1</c:v>
                </c:pt>
                <c:pt idx="1772">
                  <c:v>363.9</c:v>
                </c:pt>
                <c:pt idx="1773">
                  <c:v>406.2</c:v>
                </c:pt>
                <c:pt idx="1774">
                  <c:v>420.6</c:v>
                </c:pt>
                <c:pt idx="1775">
                  <c:v>332.9</c:v>
                </c:pt>
                <c:pt idx="1776">
                  <c:v>359</c:v>
                </c:pt>
                <c:pt idx="1777">
                  <c:v>393</c:v>
                </c:pt>
                <c:pt idx="1778">
                  <c:v>412.7</c:v>
                </c:pt>
                <c:pt idx="1779">
                  <c:v>351.8</c:v>
                </c:pt>
                <c:pt idx="1780">
                  <c:v>360.7</c:v>
                </c:pt>
                <c:pt idx="1781">
                  <c:v>395.4</c:v>
                </c:pt>
                <c:pt idx="1782">
                  <c:v>356.1</c:v>
                </c:pt>
                <c:pt idx="1783">
                  <c:v>355.6</c:v>
                </c:pt>
                <c:pt idx="1784">
                  <c:v>374.3</c:v>
                </c:pt>
                <c:pt idx="1785">
                  <c:v>424.2</c:v>
                </c:pt>
                <c:pt idx="1786">
                  <c:v>404.4</c:v>
                </c:pt>
                <c:pt idx="1787">
                  <c:v>339</c:v>
                </c:pt>
                <c:pt idx="1788">
                  <c:v>558.5</c:v>
                </c:pt>
                <c:pt idx="1789">
                  <c:v>303</c:v>
                </c:pt>
                <c:pt idx="1790">
                  <c:v>402.3</c:v>
                </c:pt>
                <c:pt idx="1791">
                  <c:v>505.9</c:v>
                </c:pt>
                <c:pt idx="1792">
                  <c:v>490.7</c:v>
                </c:pt>
                <c:pt idx="1793">
                  <c:v>455.3</c:v>
                </c:pt>
                <c:pt idx="1794">
                  <c:v>494.4</c:v>
                </c:pt>
                <c:pt idx="1795">
                  <c:v>517.79999999999995</c:v>
                </c:pt>
                <c:pt idx="1796">
                  <c:v>470.8</c:v>
                </c:pt>
                <c:pt idx="1797">
                  <c:v>550.1</c:v>
                </c:pt>
                <c:pt idx="1798">
                  <c:v>508.2</c:v>
                </c:pt>
                <c:pt idx="1799">
                  <c:v>512.4</c:v>
                </c:pt>
                <c:pt idx="1800">
                  <c:v>532.70000000000005</c:v>
                </c:pt>
                <c:pt idx="1801">
                  <c:v>472.2</c:v>
                </c:pt>
                <c:pt idx="1802">
                  <c:v>522</c:v>
                </c:pt>
                <c:pt idx="1803">
                  <c:v>461</c:v>
                </c:pt>
                <c:pt idx="1804">
                  <c:v>486.7</c:v>
                </c:pt>
                <c:pt idx="1805">
                  <c:v>544.1</c:v>
                </c:pt>
                <c:pt idx="1806">
                  <c:v>463.7</c:v>
                </c:pt>
                <c:pt idx="1807">
                  <c:v>466.4</c:v>
                </c:pt>
                <c:pt idx="1808">
                  <c:v>504.2</c:v>
                </c:pt>
                <c:pt idx="1809">
                  <c:v>520.5</c:v>
                </c:pt>
                <c:pt idx="1810">
                  <c:v>505.7</c:v>
                </c:pt>
                <c:pt idx="1811">
                  <c:v>526.9</c:v>
                </c:pt>
                <c:pt idx="1812">
                  <c:v>480.7</c:v>
                </c:pt>
                <c:pt idx="1813">
                  <c:v>500.8</c:v>
                </c:pt>
                <c:pt idx="1814">
                  <c:v>452.3</c:v>
                </c:pt>
                <c:pt idx="1815">
                  <c:v>470.1</c:v>
                </c:pt>
                <c:pt idx="1816">
                  <c:v>462.2</c:v>
                </c:pt>
                <c:pt idx="1817">
                  <c:v>505.4</c:v>
                </c:pt>
                <c:pt idx="1818">
                  <c:v>498.9</c:v>
                </c:pt>
                <c:pt idx="1819">
                  <c:v>511</c:v>
                </c:pt>
                <c:pt idx="1820">
                  <c:v>514.29999999999995</c:v>
                </c:pt>
                <c:pt idx="1821">
                  <c:v>463.9</c:v>
                </c:pt>
                <c:pt idx="1822">
                  <c:v>507.2</c:v>
                </c:pt>
                <c:pt idx="1823">
                  <c:v>501.5</c:v>
                </c:pt>
                <c:pt idx="1824">
                  <c:v>525.9</c:v>
                </c:pt>
                <c:pt idx="1825">
                  <c:v>484.6</c:v>
                </c:pt>
                <c:pt idx="1826">
                  <c:v>503.5</c:v>
                </c:pt>
                <c:pt idx="1827">
                  <c:v>495.9</c:v>
                </c:pt>
                <c:pt idx="1828">
                  <c:v>520.6</c:v>
                </c:pt>
                <c:pt idx="1829">
                  <c:v>478.7</c:v>
                </c:pt>
                <c:pt idx="1830">
                  <c:v>511.8</c:v>
                </c:pt>
                <c:pt idx="1831">
                  <c:v>435.2</c:v>
                </c:pt>
                <c:pt idx="1832">
                  <c:v>536.29999999999995</c:v>
                </c:pt>
                <c:pt idx="1833">
                  <c:v>514.4</c:v>
                </c:pt>
                <c:pt idx="1834">
                  <c:v>502</c:v>
                </c:pt>
                <c:pt idx="1835">
                  <c:v>498.7</c:v>
                </c:pt>
                <c:pt idx="1836">
                  <c:v>508.7</c:v>
                </c:pt>
                <c:pt idx="1837">
                  <c:v>482.8</c:v>
                </c:pt>
                <c:pt idx="1838">
                  <c:v>468.2</c:v>
                </c:pt>
                <c:pt idx="1839">
                  <c:v>510.4</c:v>
                </c:pt>
                <c:pt idx="1840">
                  <c:v>494.3</c:v>
                </c:pt>
                <c:pt idx="1841">
                  <c:v>467.1</c:v>
                </c:pt>
                <c:pt idx="1842">
                  <c:v>528</c:v>
                </c:pt>
                <c:pt idx="1843">
                  <c:v>474.3</c:v>
                </c:pt>
                <c:pt idx="1844">
                  <c:v>503.6</c:v>
                </c:pt>
                <c:pt idx="1845">
                  <c:v>479.8</c:v>
                </c:pt>
                <c:pt idx="1846">
                  <c:v>477.4</c:v>
                </c:pt>
                <c:pt idx="1847">
                  <c:v>511.3</c:v>
                </c:pt>
                <c:pt idx="1848">
                  <c:v>534.1</c:v>
                </c:pt>
                <c:pt idx="1849">
                  <c:v>506.7</c:v>
                </c:pt>
                <c:pt idx="1850">
                  <c:v>486.7</c:v>
                </c:pt>
                <c:pt idx="1851">
                  <c:v>577.4</c:v>
                </c:pt>
                <c:pt idx="1852">
                  <c:v>495.3</c:v>
                </c:pt>
                <c:pt idx="1853">
                  <c:v>469.1</c:v>
                </c:pt>
                <c:pt idx="1854">
                  <c:v>457.3</c:v>
                </c:pt>
                <c:pt idx="1855">
                  <c:v>452.5</c:v>
                </c:pt>
                <c:pt idx="1856">
                  <c:v>431.1</c:v>
                </c:pt>
                <c:pt idx="1857">
                  <c:v>464.7</c:v>
                </c:pt>
                <c:pt idx="1858">
                  <c:v>421.7</c:v>
                </c:pt>
                <c:pt idx="1859">
                  <c:v>524.20000000000005</c:v>
                </c:pt>
                <c:pt idx="1860">
                  <c:v>430.4</c:v>
                </c:pt>
                <c:pt idx="1861">
                  <c:v>381.2</c:v>
                </c:pt>
                <c:pt idx="1862">
                  <c:v>419.2</c:v>
                </c:pt>
                <c:pt idx="1863">
                  <c:v>475.7</c:v>
                </c:pt>
                <c:pt idx="1864">
                  <c:v>493</c:v>
                </c:pt>
                <c:pt idx="1865">
                  <c:v>499.6</c:v>
                </c:pt>
                <c:pt idx="1866">
                  <c:v>453.4</c:v>
                </c:pt>
                <c:pt idx="1867">
                  <c:v>417.4</c:v>
                </c:pt>
                <c:pt idx="1868">
                  <c:v>501.8</c:v>
                </c:pt>
                <c:pt idx="1869">
                  <c:v>487.1</c:v>
                </c:pt>
                <c:pt idx="1870">
                  <c:v>444.3</c:v>
                </c:pt>
                <c:pt idx="1871">
                  <c:v>427.6</c:v>
                </c:pt>
                <c:pt idx="1872">
                  <c:v>457.2</c:v>
                </c:pt>
                <c:pt idx="1873">
                  <c:v>437.7</c:v>
                </c:pt>
                <c:pt idx="1874">
                  <c:v>463.1</c:v>
                </c:pt>
                <c:pt idx="1875">
                  <c:v>481.6</c:v>
                </c:pt>
                <c:pt idx="1876">
                  <c:v>417.5</c:v>
                </c:pt>
                <c:pt idx="1877">
                  <c:v>457.8</c:v>
                </c:pt>
                <c:pt idx="1878">
                  <c:v>450.8</c:v>
                </c:pt>
                <c:pt idx="1879">
                  <c:v>400.5</c:v>
                </c:pt>
                <c:pt idx="1880">
                  <c:v>442.5</c:v>
                </c:pt>
                <c:pt idx="1881">
                  <c:v>488.6</c:v>
                </c:pt>
                <c:pt idx="1882">
                  <c:v>491.1</c:v>
                </c:pt>
                <c:pt idx="1883">
                  <c:v>410.9</c:v>
                </c:pt>
                <c:pt idx="1884">
                  <c:v>463.2</c:v>
                </c:pt>
                <c:pt idx="1885">
                  <c:v>446.1</c:v>
                </c:pt>
                <c:pt idx="1886">
                  <c:v>490.7</c:v>
                </c:pt>
                <c:pt idx="1887">
                  <c:v>472.1</c:v>
                </c:pt>
                <c:pt idx="1888">
                  <c:v>482.3</c:v>
                </c:pt>
                <c:pt idx="1889">
                  <c:v>370.9</c:v>
                </c:pt>
                <c:pt idx="1890">
                  <c:v>405.8</c:v>
                </c:pt>
                <c:pt idx="1891">
                  <c:v>519.20000000000005</c:v>
                </c:pt>
                <c:pt idx="1892">
                  <c:v>440.8</c:v>
                </c:pt>
                <c:pt idx="1893">
                  <c:v>500.9</c:v>
                </c:pt>
                <c:pt idx="1894">
                  <c:v>472.6</c:v>
                </c:pt>
                <c:pt idx="1895">
                  <c:v>468.2</c:v>
                </c:pt>
                <c:pt idx="1896">
                  <c:v>453.4</c:v>
                </c:pt>
                <c:pt idx="1897">
                  <c:v>468</c:v>
                </c:pt>
                <c:pt idx="1898">
                  <c:v>434.1</c:v>
                </c:pt>
                <c:pt idx="1899">
                  <c:v>424.7</c:v>
                </c:pt>
                <c:pt idx="1900">
                  <c:v>459.8</c:v>
                </c:pt>
                <c:pt idx="1901">
                  <c:v>477.1</c:v>
                </c:pt>
                <c:pt idx="1902">
                  <c:v>458.4</c:v>
                </c:pt>
                <c:pt idx="1903">
                  <c:v>459.8</c:v>
                </c:pt>
                <c:pt idx="1904">
                  <c:v>464.6</c:v>
                </c:pt>
                <c:pt idx="1905">
                  <c:v>462.5</c:v>
                </c:pt>
                <c:pt idx="1906">
                  <c:v>524.4</c:v>
                </c:pt>
                <c:pt idx="1907">
                  <c:v>460.5</c:v>
                </c:pt>
                <c:pt idx="1908">
                  <c:v>483.7</c:v>
                </c:pt>
                <c:pt idx="1909">
                  <c:v>440</c:v>
                </c:pt>
                <c:pt idx="1910">
                  <c:v>416.2</c:v>
                </c:pt>
                <c:pt idx="1911">
                  <c:v>491.5</c:v>
                </c:pt>
                <c:pt idx="1912">
                  <c:v>451</c:v>
                </c:pt>
                <c:pt idx="1913">
                  <c:v>450.3</c:v>
                </c:pt>
                <c:pt idx="1914">
                  <c:v>447.6</c:v>
                </c:pt>
                <c:pt idx="1915">
                  <c:v>483.6</c:v>
                </c:pt>
                <c:pt idx="1916">
                  <c:v>452.5</c:v>
                </c:pt>
                <c:pt idx="1917">
                  <c:v>442.6</c:v>
                </c:pt>
                <c:pt idx="1918">
                  <c:v>452.7</c:v>
                </c:pt>
                <c:pt idx="1919">
                  <c:v>477.5</c:v>
                </c:pt>
                <c:pt idx="1920">
                  <c:v>436.7</c:v>
                </c:pt>
                <c:pt idx="1921">
                  <c:v>499.4</c:v>
                </c:pt>
                <c:pt idx="1922">
                  <c:v>473.4</c:v>
                </c:pt>
                <c:pt idx="1923">
                  <c:v>463.5</c:v>
                </c:pt>
                <c:pt idx="1924">
                  <c:v>400</c:v>
                </c:pt>
                <c:pt idx="1925">
                  <c:v>477.8</c:v>
                </c:pt>
                <c:pt idx="1926">
                  <c:v>457.6</c:v>
                </c:pt>
                <c:pt idx="1927">
                  <c:v>423.9</c:v>
                </c:pt>
                <c:pt idx="1928">
                  <c:v>502.3</c:v>
                </c:pt>
                <c:pt idx="1929">
                  <c:v>490.6</c:v>
                </c:pt>
                <c:pt idx="1930">
                  <c:v>409.6</c:v>
                </c:pt>
                <c:pt idx="1931">
                  <c:v>520.29999999999995</c:v>
                </c:pt>
                <c:pt idx="1932">
                  <c:v>508.1</c:v>
                </c:pt>
                <c:pt idx="1933">
                  <c:v>443.9</c:v>
                </c:pt>
                <c:pt idx="1934">
                  <c:v>454.3</c:v>
                </c:pt>
                <c:pt idx="1935">
                  <c:v>487.8</c:v>
                </c:pt>
                <c:pt idx="1936">
                  <c:v>495.6</c:v>
                </c:pt>
                <c:pt idx="1937">
                  <c:v>460.9</c:v>
                </c:pt>
                <c:pt idx="1938">
                  <c:v>481.1</c:v>
                </c:pt>
                <c:pt idx="1939">
                  <c:v>516.6</c:v>
                </c:pt>
                <c:pt idx="1940">
                  <c:v>396.8</c:v>
                </c:pt>
                <c:pt idx="1941">
                  <c:v>431</c:v>
                </c:pt>
                <c:pt idx="1942">
                  <c:v>429.7</c:v>
                </c:pt>
                <c:pt idx="1943">
                  <c:v>490.4</c:v>
                </c:pt>
                <c:pt idx="1944">
                  <c:v>451.4</c:v>
                </c:pt>
                <c:pt idx="1945">
                  <c:v>447.7</c:v>
                </c:pt>
                <c:pt idx="1946">
                  <c:v>453.6</c:v>
                </c:pt>
                <c:pt idx="1947">
                  <c:v>414</c:v>
                </c:pt>
                <c:pt idx="1948">
                  <c:v>458.6</c:v>
                </c:pt>
                <c:pt idx="1949">
                  <c:v>441.2</c:v>
                </c:pt>
                <c:pt idx="1950">
                  <c:v>452.4</c:v>
                </c:pt>
                <c:pt idx="1951">
                  <c:v>449.1</c:v>
                </c:pt>
                <c:pt idx="1952">
                  <c:v>512.6</c:v>
                </c:pt>
                <c:pt idx="1953">
                  <c:v>405.2</c:v>
                </c:pt>
                <c:pt idx="1954">
                  <c:v>479.1</c:v>
                </c:pt>
                <c:pt idx="1955">
                  <c:v>462.9</c:v>
                </c:pt>
                <c:pt idx="1956">
                  <c:v>430.4</c:v>
                </c:pt>
                <c:pt idx="1957">
                  <c:v>472.9</c:v>
                </c:pt>
                <c:pt idx="1958">
                  <c:v>448.3</c:v>
                </c:pt>
                <c:pt idx="1959">
                  <c:v>438.9</c:v>
                </c:pt>
                <c:pt idx="1960">
                  <c:v>462.5</c:v>
                </c:pt>
                <c:pt idx="1961">
                  <c:v>406.8</c:v>
                </c:pt>
                <c:pt idx="1962">
                  <c:v>320.2</c:v>
                </c:pt>
                <c:pt idx="1963">
                  <c:v>330.6</c:v>
                </c:pt>
                <c:pt idx="1964">
                  <c:v>355.6</c:v>
                </c:pt>
                <c:pt idx="1965">
                  <c:v>532.1</c:v>
                </c:pt>
                <c:pt idx="1966">
                  <c:v>352.4</c:v>
                </c:pt>
                <c:pt idx="1967">
                  <c:v>516.20000000000005</c:v>
                </c:pt>
                <c:pt idx="1968">
                  <c:v>403</c:v>
                </c:pt>
                <c:pt idx="1969">
                  <c:v>462.5</c:v>
                </c:pt>
                <c:pt idx="1970">
                  <c:v>385.4</c:v>
                </c:pt>
                <c:pt idx="1971">
                  <c:v>535.5</c:v>
                </c:pt>
                <c:pt idx="1972">
                  <c:v>481.5</c:v>
                </c:pt>
                <c:pt idx="1973">
                  <c:v>336.1</c:v>
                </c:pt>
                <c:pt idx="1974">
                  <c:v>370.5</c:v>
                </c:pt>
                <c:pt idx="1975">
                  <c:v>360.6</c:v>
                </c:pt>
                <c:pt idx="1976">
                  <c:v>429.1</c:v>
                </c:pt>
                <c:pt idx="1977">
                  <c:v>424.9</c:v>
                </c:pt>
                <c:pt idx="1978">
                  <c:v>254.7</c:v>
                </c:pt>
                <c:pt idx="1979">
                  <c:v>515.6</c:v>
                </c:pt>
                <c:pt idx="1980">
                  <c:v>482</c:v>
                </c:pt>
                <c:pt idx="1981">
                  <c:v>487.9</c:v>
                </c:pt>
                <c:pt idx="1982">
                  <c:v>485.1</c:v>
                </c:pt>
                <c:pt idx="1983">
                  <c:v>436</c:v>
                </c:pt>
                <c:pt idx="1984">
                  <c:v>338.6</c:v>
                </c:pt>
                <c:pt idx="1985">
                  <c:v>381.4</c:v>
                </c:pt>
                <c:pt idx="1986">
                  <c:v>357.4</c:v>
                </c:pt>
                <c:pt idx="1987">
                  <c:v>436.3</c:v>
                </c:pt>
                <c:pt idx="1988">
                  <c:v>447</c:v>
                </c:pt>
                <c:pt idx="1989">
                  <c:v>403.5</c:v>
                </c:pt>
                <c:pt idx="1990">
                  <c:v>456.9</c:v>
                </c:pt>
                <c:pt idx="1991">
                  <c:v>474.1</c:v>
                </c:pt>
                <c:pt idx="1992">
                  <c:v>579.70000000000005</c:v>
                </c:pt>
                <c:pt idx="1993">
                  <c:v>374.8</c:v>
                </c:pt>
                <c:pt idx="1994">
                  <c:v>481.1</c:v>
                </c:pt>
                <c:pt idx="1995">
                  <c:v>425.7</c:v>
                </c:pt>
                <c:pt idx="1996">
                  <c:v>341.9</c:v>
                </c:pt>
                <c:pt idx="1997">
                  <c:v>471</c:v>
                </c:pt>
                <c:pt idx="1998">
                  <c:v>527.4</c:v>
                </c:pt>
                <c:pt idx="1999">
                  <c:v>475.3</c:v>
                </c:pt>
                <c:pt idx="2000">
                  <c:v>403.7</c:v>
                </c:pt>
                <c:pt idx="2001">
                  <c:v>479.7</c:v>
                </c:pt>
                <c:pt idx="2002">
                  <c:v>405.2</c:v>
                </c:pt>
                <c:pt idx="2003">
                  <c:v>403.1</c:v>
                </c:pt>
                <c:pt idx="2004">
                  <c:v>493.1</c:v>
                </c:pt>
                <c:pt idx="2005">
                  <c:v>456.6</c:v>
                </c:pt>
                <c:pt idx="2006">
                  <c:v>426</c:v>
                </c:pt>
                <c:pt idx="2007">
                  <c:v>498.3</c:v>
                </c:pt>
                <c:pt idx="2008">
                  <c:v>489.6</c:v>
                </c:pt>
                <c:pt idx="2009">
                  <c:v>484.8</c:v>
                </c:pt>
                <c:pt idx="2010">
                  <c:v>427.9</c:v>
                </c:pt>
                <c:pt idx="2011">
                  <c:v>500.2</c:v>
                </c:pt>
                <c:pt idx="2012">
                  <c:v>458.9</c:v>
                </c:pt>
                <c:pt idx="2013">
                  <c:v>472.5</c:v>
                </c:pt>
                <c:pt idx="2014">
                  <c:v>462.1</c:v>
                </c:pt>
                <c:pt idx="2015">
                  <c:v>471.1</c:v>
                </c:pt>
                <c:pt idx="2016">
                  <c:v>479.5</c:v>
                </c:pt>
                <c:pt idx="2017">
                  <c:v>488.5</c:v>
                </c:pt>
                <c:pt idx="2018">
                  <c:v>445.6</c:v>
                </c:pt>
                <c:pt idx="2019">
                  <c:v>459.8</c:v>
                </c:pt>
                <c:pt idx="2020">
                  <c:v>476.5</c:v>
                </c:pt>
                <c:pt idx="2021">
                  <c:v>485</c:v>
                </c:pt>
                <c:pt idx="2022">
                  <c:v>439.3</c:v>
                </c:pt>
                <c:pt idx="2023">
                  <c:v>446.9</c:v>
                </c:pt>
                <c:pt idx="2024">
                  <c:v>460.5</c:v>
                </c:pt>
                <c:pt idx="2025">
                  <c:v>479.9</c:v>
                </c:pt>
                <c:pt idx="2026">
                  <c:v>459.5</c:v>
                </c:pt>
                <c:pt idx="2027">
                  <c:v>441.6</c:v>
                </c:pt>
                <c:pt idx="2028">
                  <c:v>473.1</c:v>
                </c:pt>
                <c:pt idx="2029">
                  <c:v>359.6</c:v>
                </c:pt>
                <c:pt idx="2030">
                  <c:v>456.2</c:v>
                </c:pt>
                <c:pt idx="2031">
                  <c:v>441</c:v>
                </c:pt>
                <c:pt idx="2032">
                  <c:v>437.3</c:v>
                </c:pt>
                <c:pt idx="2033">
                  <c:v>473.4</c:v>
                </c:pt>
                <c:pt idx="2034">
                  <c:v>467.1</c:v>
                </c:pt>
                <c:pt idx="2035">
                  <c:v>431.9</c:v>
                </c:pt>
                <c:pt idx="2036">
                  <c:v>433.4</c:v>
                </c:pt>
                <c:pt idx="2037">
                  <c:v>445.5</c:v>
                </c:pt>
                <c:pt idx="2038">
                  <c:v>386.3</c:v>
                </c:pt>
                <c:pt idx="2039">
                  <c:v>427</c:v>
                </c:pt>
                <c:pt idx="2040">
                  <c:v>460.6</c:v>
                </c:pt>
                <c:pt idx="2041">
                  <c:v>316.5</c:v>
                </c:pt>
                <c:pt idx="2042">
                  <c:v>463.7</c:v>
                </c:pt>
                <c:pt idx="2043">
                  <c:v>445.6</c:v>
                </c:pt>
                <c:pt idx="2044">
                  <c:v>462.5</c:v>
                </c:pt>
                <c:pt idx="2045">
                  <c:v>514.70000000000005</c:v>
                </c:pt>
                <c:pt idx="2046">
                  <c:v>483.8</c:v>
                </c:pt>
                <c:pt idx="2047">
                  <c:v>445.7</c:v>
                </c:pt>
                <c:pt idx="2048">
                  <c:v>478.5</c:v>
                </c:pt>
                <c:pt idx="2049">
                  <c:v>460.6</c:v>
                </c:pt>
                <c:pt idx="2050">
                  <c:v>465.9</c:v>
                </c:pt>
                <c:pt idx="2051">
                  <c:v>370.7</c:v>
                </c:pt>
                <c:pt idx="2052">
                  <c:v>449.1</c:v>
                </c:pt>
                <c:pt idx="2053">
                  <c:v>463.1</c:v>
                </c:pt>
                <c:pt idx="2054">
                  <c:v>502.1</c:v>
                </c:pt>
                <c:pt idx="2055">
                  <c:v>460.9</c:v>
                </c:pt>
                <c:pt idx="2056">
                  <c:v>435.2</c:v>
                </c:pt>
                <c:pt idx="2057">
                  <c:v>443.1</c:v>
                </c:pt>
                <c:pt idx="2058">
                  <c:v>449.5</c:v>
                </c:pt>
                <c:pt idx="2059">
                  <c:v>423.2</c:v>
                </c:pt>
                <c:pt idx="2060">
                  <c:v>451.9</c:v>
                </c:pt>
                <c:pt idx="2061">
                  <c:v>438.4</c:v>
                </c:pt>
                <c:pt idx="2062">
                  <c:v>456.7</c:v>
                </c:pt>
                <c:pt idx="2063">
                  <c:v>466.1</c:v>
                </c:pt>
                <c:pt idx="2064">
                  <c:v>355.1</c:v>
                </c:pt>
                <c:pt idx="2065">
                  <c:v>457.1</c:v>
                </c:pt>
                <c:pt idx="2066">
                  <c:v>451.2</c:v>
                </c:pt>
                <c:pt idx="2067">
                  <c:v>443.4</c:v>
                </c:pt>
                <c:pt idx="2068">
                  <c:v>460.5</c:v>
                </c:pt>
                <c:pt idx="2069">
                  <c:v>468</c:v>
                </c:pt>
                <c:pt idx="2070">
                  <c:v>458.7</c:v>
                </c:pt>
                <c:pt idx="2071">
                  <c:v>471.1</c:v>
                </c:pt>
                <c:pt idx="2072">
                  <c:v>425.6</c:v>
                </c:pt>
                <c:pt idx="2073">
                  <c:v>445.1</c:v>
                </c:pt>
                <c:pt idx="2074">
                  <c:v>449.2</c:v>
                </c:pt>
                <c:pt idx="2075">
                  <c:v>424.2</c:v>
                </c:pt>
                <c:pt idx="2076">
                  <c:v>503</c:v>
                </c:pt>
                <c:pt idx="2077">
                  <c:v>439</c:v>
                </c:pt>
                <c:pt idx="2078">
                  <c:v>405</c:v>
                </c:pt>
                <c:pt idx="2079">
                  <c:v>449.3</c:v>
                </c:pt>
                <c:pt idx="2080">
                  <c:v>437.5</c:v>
                </c:pt>
                <c:pt idx="2081">
                  <c:v>478.5</c:v>
                </c:pt>
                <c:pt idx="2082">
                  <c:v>447.1</c:v>
                </c:pt>
                <c:pt idx="2083">
                  <c:v>459.6</c:v>
                </c:pt>
                <c:pt idx="2084">
                  <c:v>425</c:v>
                </c:pt>
                <c:pt idx="2085">
                  <c:v>456.6</c:v>
                </c:pt>
                <c:pt idx="2086">
                  <c:v>444.5</c:v>
                </c:pt>
                <c:pt idx="2087">
                  <c:v>475.4</c:v>
                </c:pt>
                <c:pt idx="2088">
                  <c:v>417.8</c:v>
                </c:pt>
                <c:pt idx="2089">
                  <c:v>412.3</c:v>
                </c:pt>
                <c:pt idx="2090">
                  <c:v>403</c:v>
                </c:pt>
                <c:pt idx="2091">
                  <c:v>461.7</c:v>
                </c:pt>
                <c:pt idx="2092">
                  <c:v>416.8</c:v>
                </c:pt>
                <c:pt idx="2093">
                  <c:v>447.6</c:v>
                </c:pt>
                <c:pt idx="2094">
                  <c:v>442</c:v>
                </c:pt>
                <c:pt idx="2095">
                  <c:v>360.4</c:v>
                </c:pt>
                <c:pt idx="2096">
                  <c:v>415.1</c:v>
                </c:pt>
                <c:pt idx="2097">
                  <c:v>472.6</c:v>
                </c:pt>
                <c:pt idx="2098">
                  <c:v>440.5</c:v>
                </c:pt>
                <c:pt idx="2099">
                  <c:v>429.4</c:v>
                </c:pt>
                <c:pt idx="2100">
                  <c:v>499.8</c:v>
                </c:pt>
                <c:pt idx="2101">
                  <c:v>472</c:v>
                </c:pt>
                <c:pt idx="2102">
                  <c:v>438.1</c:v>
                </c:pt>
                <c:pt idx="2103">
                  <c:v>445.2</c:v>
                </c:pt>
                <c:pt idx="2104">
                  <c:v>456.9</c:v>
                </c:pt>
                <c:pt idx="2105">
                  <c:v>458.4</c:v>
                </c:pt>
                <c:pt idx="2106">
                  <c:v>372</c:v>
                </c:pt>
                <c:pt idx="2107">
                  <c:v>430.1</c:v>
                </c:pt>
                <c:pt idx="2108">
                  <c:v>376.6</c:v>
                </c:pt>
                <c:pt idx="2109">
                  <c:v>471.1</c:v>
                </c:pt>
                <c:pt idx="2110">
                  <c:v>495.5</c:v>
                </c:pt>
                <c:pt idx="2111">
                  <c:v>436.7</c:v>
                </c:pt>
                <c:pt idx="2112">
                  <c:v>408.4</c:v>
                </c:pt>
                <c:pt idx="2113">
                  <c:v>451.5</c:v>
                </c:pt>
                <c:pt idx="2114">
                  <c:v>415.5</c:v>
                </c:pt>
                <c:pt idx="2115">
                  <c:v>449.4</c:v>
                </c:pt>
                <c:pt idx="2116">
                  <c:v>496.9</c:v>
                </c:pt>
                <c:pt idx="2117">
                  <c:v>416.7</c:v>
                </c:pt>
                <c:pt idx="2118">
                  <c:v>445.9</c:v>
                </c:pt>
                <c:pt idx="2119">
                  <c:v>442.7</c:v>
                </c:pt>
                <c:pt idx="2120">
                  <c:v>419.5</c:v>
                </c:pt>
                <c:pt idx="2121">
                  <c:v>466.5</c:v>
                </c:pt>
                <c:pt idx="2122">
                  <c:v>452.5</c:v>
                </c:pt>
                <c:pt idx="2123">
                  <c:v>508.2</c:v>
                </c:pt>
                <c:pt idx="2124">
                  <c:v>448.8</c:v>
                </c:pt>
                <c:pt idx="2125">
                  <c:v>470.4</c:v>
                </c:pt>
                <c:pt idx="2126">
                  <c:v>415.2</c:v>
                </c:pt>
                <c:pt idx="2127">
                  <c:v>460.6</c:v>
                </c:pt>
                <c:pt idx="2128">
                  <c:v>465.5</c:v>
                </c:pt>
                <c:pt idx="2129">
                  <c:v>491.5</c:v>
                </c:pt>
                <c:pt idx="2130">
                  <c:v>374.7</c:v>
                </c:pt>
                <c:pt idx="2131">
                  <c:v>362.3</c:v>
                </c:pt>
                <c:pt idx="2132">
                  <c:v>393.5</c:v>
                </c:pt>
                <c:pt idx="2133">
                  <c:v>438.5</c:v>
                </c:pt>
                <c:pt idx="2134">
                  <c:v>456.5</c:v>
                </c:pt>
                <c:pt idx="2135">
                  <c:v>516.29999999999995</c:v>
                </c:pt>
                <c:pt idx="2136">
                  <c:v>454.6</c:v>
                </c:pt>
                <c:pt idx="2137">
                  <c:v>456</c:v>
                </c:pt>
                <c:pt idx="2138">
                  <c:v>478.7</c:v>
                </c:pt>
                <c:pt idx="2139">
                  <c:v>460.2</c:v>
                </c:pt>
                <c:pt idx="2140">
                  <c:v>434.6</c:v>
                </c:pt>
                <c:pt idx="2141">
                  <c:v>467.1</c:v>
                </c:pt>
                <c:pt idx="2142">
                  <c:v>483.4</c:v>
                </c:pt>
                <c:pt idx="2143">
                  <c:v>465.5</c:v>
                </c:pt>
                <c:pt idx="2144">
                  <c:v>391.8</c:v>
                </c:pt>
                <c:pt idx="2145">
                  <c:v>463.9</c:v>
                </c:pt>
                <c:pt idx="2146">
                  <c:v>454.5</c:v>
                </c:pt>
                <c:pt idx="2147">
                  <c:v>493.2</c:v>
                </c:pt>
                <c:pt idx="2148">
                  <c:v>405.2</c:v>
                </c:pt>
                <c:pt idx="2149">
                  <c:v>413.3</c:v>
                </c:pt>
                <c:pt idx="2150">
                  <c:v>430.4</c:v>
                </c:pt>
                <c:pt idx="2151">
                  <c:v>449.8</c:v>
                </c:pt>
                <c:pt idx="2152">
                  <c:v>418.2</c:v>
                </c:pt>
                <c:pt idx="2153">
                  <c:v>475.3</c:v>
                </c:pt>
                <c:pt idx="2154">
                  <c:v>460.2</c:v>
                </c:pt>
                <c:pt idx="2155">
                  <c:v>354.7</c:v>
                </c:pt>
                <c:pt idx="2156">
                  <c:v>362.3</c:v>
                </c:pt>
                <c:pt idx="2157">
                  <c:v>445.5</c:v>
                </c:pt>
                <c:pt idx="2158">
                  <c:v>484.1</c:v>
                </c:pt>
                <c:pt idx="2159">
                  <c:v>375.8</c:v>
                </c:pt>
                <c:pt idx="2160">
                  <c:v>441.8</c:v>
                </c:pt>
                <c:pt idx="2161">
                  <c:v>391.6</c:v>
                </c:pt>
                <c:pt idx="2162">
                  <c:v>398.1</c:v>
                </c:pt>
                <c:pt idx="2163">
                  <c:v>474</c:v>
                </c:pt>
                <c:pt idx="2164">
                  <c:v>420.3</c:v>
                </c:pt>
                <c:pt idx="2165">
                  <c:v>461</c:v>
                </c:pt>
                <c:pt idx="2166">
                  <c:v>442.3</c:v>
                </c:pt>
                <c:pt idx="2167">
                  <c:v>452.6</c:v>
                </c:pt>
                <c:pt idx="2168">
                  <c:v>378.2</c:v>
                </c:pt>
                <c:pt idx="2169">
                  <c:v>438.3</c:v>
                </c:pt>
                <c:pt idx="2170">
                  <c:v>414.8</c:v>
                </c:pt>
                <c:pt idx="2171">
                  <c:v>447.3</c:v>
                </c:pt>
                <c:pt idx="2172">
                  <c:v>465.6</c:v>
                </c:pt>
                <c:pt idx="2173">
                  <c:v>449</c:v>
                </c:pt>
                <c:pt idx="2174">
                  <c:v>453.1</c:v>
                </c:pt>
                <c:pt idx="2175">
                  <c:v>455.6</c:v>
                </c:pt>
                <c:pt idx="2176">
                  <c:v>393.2</c:v>
                </c:pt>
                <c:pt idx="2177">
                  <c:v>485.2</c:v>
                </c:pt>
                <c:pt idx="2178">
                  <c:v>419.4</c:v>
                </c:pt>
                <c:pt idx="2179">
                  <c:v>535.4</c:v>
                </c:pt>
                <c:pt idx="2180">
                  <c:v>400.3</c:v>
                </c:pt>
                <c:pt idx="2181">
                  <c:v>368.7</c:v>
                </c:pt>
                <c:pt idx="2182">
                  <c:v>431.3</c:v>
                </c:pt>
                <c:pt idx="2183">
                  <c:v>441.7</c:v>
                </c:pt>
                <c:pt idx="2184">
                  <c:v>358.5</c:v>
                </c:pt>
                <c:pt idx="2185">
                  <c:v>491.2</c:v>
                </c:pt>
                <c:pt idx="2186">
                  <c:v>438</c:v>
                </c:pt>
                <c:pt idx="2187">
                  <c:v>397.2</c:v>
                </c:pt>
                <c:pt idx="2188">
                  <c:v>418.7</c:v>
                </c:pt>
                <c:pt idx="2189">
                  <c:v>449.9</c:v>
                </c:pt>
                <c:pt idx="2190">
                  <c:v>477.4</c:v>
                </c:pt>
                <c:pt idx="2191">
                  <c:v>441.7</c:v>
                </c:pt>
                <c:pt idx="2192">
                  <c:v>470.8</c:v>
                </c:pt>
                <c:pt idx="2193">
                  <c:v>497.6</c:v>
                </c:pt>
                <c:pt idx="2194">
                  <c:v>459.5</c:v>
                </c:pt>
                <c:pt idx="2195">
                  <c:v>469.8</c:v>
                </c:pt>
                <c:pt idx="2196">
                  <c:v>587.4</c:v>
                </c:pt>
                <c:pt idx="2197">
                  <c:v>432.2</c:v>
                </c:pt>
                <c:pt idx="2198">
                  <c:v>430.1</c:v>
                </c:pt>
                <c:pt idx="2199">
                  <c:v>453.6</c:v>
                </c:pt>
                <c:pt idx="2200">
                  <c:v>457.3</c:v>
                </c:pt>
                <c:pt idx="2201">
                  <c:v>444.1</c:v>
                </c:pt>
                <c:pt idx="2202">
                  <c:v>429.2</c:v>
                </c:pt>
                <c:pt idx="2203">
                  <c:v>375</c:v>
                </c:pt>
                <c:pt idx="2204">
                  <c:v>466.8</c:v>
                </c:pt>
                <c:pt idx="2205">
                  <c:v>470.7</c:v>
                </c:pt>
                <c:pt idx="2206">
                  <c:v>501.2</c:v>
                </c:pt>
                <c:pt idx="2207">
                  <c:v>458.5</c:v>
                </c:pt>
                <c:pt idx="2208">
                  <c:v>476.1</c:v>
                </c:pt>
                <c:pt idx="2209">
                  <c:v>479.9</c:v>
                </c:pt>
                <c:pt idx="2210">
                  <c:v>472.4</c:v>
                </c:pt>
                <c:pt idx="2211">
                  <c:v>478.4</c:v>
                </c:pt>
                <c:pt idx="2212">
                  <c:v>484.4</c:v>
                </c:pt>
                <c:pt idx="2213">
                  <c:v>500.5</c:v>
                </c:pt>
                <c:pt idx="2214">
                  <c:v>509.4</c:v>
                </c:pt>
                <c:pt idx="2215">
                  <c:v>488.3</c:v>
                </c:pt>
                <c:pt idx="2216">
                  <c:v>560.4</c:v>
                </c:pt>
                <c:pt idx="2217">
                  <c:v>496.1</c:v>
                </c:pt>
                <c:pt idx="2218">
                  <c:v>442.6</c:v>
                </c:pt>
                <c:pt idx="2219">
                  <c:v>486.2</c:v>
                </c:pt>
                <c:pt idx="2220">
                  <c:v>495.4</c:v>
                </c:pt>
                <c:pt idx="2221">
                  <c:v>473.5</c:v>
                </c:pt>
                <c:pt idx="2222">
                  <c:v>486</c:v>
                </c:pt>
                <c:pt idx="2223">
                  <c:v>515.20000000000005</c:v>
                </c:pt>
                <c:pt idx="2224">
                  <c:v>481.8</c:v>
                </c:pt>
                <c:pt idx="2225">
                  <c:v>460.3</c:v>
                </c:pt>
                <c:pt idx="2226">
                  <c:v>457.2</c:v>
                </c:pt>
                <c:pt idx="2227">
                  <c:v>525.20000000000005</c:v>
                </c:pt>
                <c:pt idx="2228">
                  <c:v>514.79999999999995</c:v>
                </c:pt>
                <c:pt idx="2229">
                  <c:v>478.6</c:v>
                </c:pt>
                <c:pt idx="2230">
                  <c:v>495.6</c:v>
                </c:pt>
                <c:pt idx="2231">
                  <c:v>462.1</c:v>
                </c:pt>
                <c:pt idx="2232">
                  <c:v>468.5</c:v>
                </c:pt>
                <c:pt idx="2233">
                  <c:v>458.9</c:v>
                </c:pt>
                <c:pt idx="2234">
                  <c:v>501.4</c:v>
                </c:pt>
                <c:pt idx="2235">
                  <c:v>423.7</c:v>
                </c:pt>
                <c:pt idx="2236">
                  <c:v>425.1</c:v>
                </c:pt>
                <c:pt idx="2237">
                  <c:v>495.4</c:v>
                </c:pt>
                <c:pt idx="2238">
                  <c:v>393.5</c:v>
                </c:pt>
                <c:pt idx="2239">
                  <c:v>482.8</c:v>
                </c:pt>
                <c:pt idx="2240">
                  <c:v>449.7</c:v>
                </c:pt>
                <c:pt idx="2241">
                  <c:v>493.6</c:v>
                </c:pt>
                <c:pt idx="2242">
                  <c:v>471.7</c:v>
                </c:pt>
                <c:pt idx="2243">
                  <c:v>484</c:v>
                </c:pt>
                <c:pt idx="2244">
                  <c:v>500</c:v>
                </c:pt>
                <c:pt idx="2245">
                  <c:v>521.79999999999995</c:v>
                </c:pt>
                <c:pt idx="2246">
                  <c:v>465.6</c:v>
                </c:pt>
                <c:pt idx="2247">
                  <c:v>501.6</c:v>
                </c:pt>
                <c:pt idx="2248">
                  <c:v>485.2</c:v>
                </c:pt>
                <c:pt idx="2249">
                  <c:v>460.1</c:v>
                </c:pt>
                <c:pt idx="2250">
                  <c:v>490.8</c:v>
                </c:pt>
                <c:pt idx="2251">
                  <c:v>490.8</c:v>
                </c:pt>
                <c:pt idx="2252">
                  <c:v>525.70000000000005</c:v>
                </c:pt>
                <c:pt idx="2253">
                  <c:v>471.7</c:v>
                </c:pt>
                <c:pt idx="2254">
                  <c:v>479.1</c:v>
                </c:pt>
                <c:pt idx="2255">
                  <c:v>533.5</c:v>
                </c:pt>
                <c:pt idx="2256">
                  <c:v>461.5</c:v>
                </c:pt>
                <c:pt idx="2257">
                  <c:v>456.5</c:v>
                </c:pt>
                <c:pt idx="2258">
                  <c:v>485.5</c:v>
                </c:pt>
                <c:pt idx="2259">
                  <c:v>474.1</c:v>
                </c:pt>
                <c:pt idx="2260">
                  <c:v>455.9</c:v>
                </c:pt>
                <c:pt idx="2261">
                  <c:v>538.29999999999995</c:v>
                </c:pt>
                <c:pt idx="2262">
                  <c:v>434.1</c:v>
                </c:pt>
                <c:pt idx="2263">
                  <c:v>487.3</c:v>
                </c:pt>
                <c:pt idx="2264">
                  <c:v>432.9</c:v>
                </c:pt>
                <c:pt idx="2265">
                  <c:v>487.7</c:v>
                </c:pt>
                <c:pt idx="2266">
                  <c:v>496.8</c:v>
                </c:pt>
                <c:pt idx="2267">
                  <c:v>482.5</c:v>
                </c:pt>
                <c:pt idx="2268">
                  <c:v>437.2</c:v>
                </c:pt>
                <c:pt idx="2269">
                  <c:v>476.6</c:v>
                </c:pt>
                <c:pt idx="2270">
                  <c:v>529.79999999999995</c:v>
                </c:pt>
                <c:pt idx="2271">
                  <c:v>488.7</c:v>
                </c:pt>
                <c:pt idx="2272">
                  <c:v>473.2</c:v>
                </c:pt>
                <c:pt idx="2273">
                  <c:v>491.8</c:v>
                </c:pt>
                <c:pt idx="2274">
                  <c:v>469</c:v>
                </c:pt>
                <c:pt idx="2275">
                  <c:v>473.3</c:v>
                </c:pt>
                <c:pt idx="2276">
                  <c:v>492.3</c:v>
                </c:pt>
                <c:pt idx="2277">
                  <c:v>430.9</c:v>
                </c:pt>
                <c:pt idx="2278">
                  <c:v>384.5</c:v>
                </c:pt>
                <c:pt idx="2279">
                  <c:v>400.8</c:v>
                </c:pt>
                <c:pt idx="2280">
                  <c:v>475.4</c:v>
                </c:pt>
                <c:pt idx="2281">
                  <c:v>437.6</c:v>
                </c:pt>
                <c:pt idx="2282">
                  <c:v>396.7</c:v>
                </c:pt>
                <c:pt idx="2283">
                  <c:v>442.1</c:v>
                </c:pt>
                <c:pt idx="2284">
                  <c:v>462</c:v>
                </c:pt>
                <c:pt idx="2285">
                  <c:v>468</c:v>
                </c:pt>
                <c:pt idx="2286">
                  <c:v>462.1</c:v>
                </c:pt>
                <c:pt idx="2287">
                  <c:v>494.2</c:v>
                </c:pt>
                <c:pt idx="2288">
                  <c:v>492.8</c:v>
                </c:pt>
                <c:pt idx="2289">
                  <c:v>428.1</c:v>
                </c:pt>
                <c:pt idx="2290">
                  <c:v>479.9</c:v>
                </c:pt>
                <c:pt idx="2291">
                  <c:v>459</c:v>
                </c:pt>
                <c:pt idx="2292">
                  <c:v>451.3</c:v>
                </c:pt>
                <c:pt idx="2293">
                  <c:v>425.3</c:v>
                </c:pt>
                <c:pt idx="2294">
                  <c:v>483.1</c:v>
                </c:pt>
                <c:pt idx="2295">
                  <c:v>399.8</c:v>
                </c:pt>
                <c:pt idx="2296">
                  <c:v>460.4</c:v>
                </c:pt>
                <c:pt idx="2297">
                  <c:v>443.6</c:v>
                </c:pt>
                <c:pt idx="2298">
                  <c:v>484.6</c:v>
                </c:pt>
                <c:pt idx="2299">
                  <c:v>461.7</c:v>
                </c:pt>
                <c:pt idx="2300">
                  <c:v>468.5</c:v>
                </c:pt>
                <c:pt idx="2301">
                  <c:v>422.5</c:v>
                </c:pt>
                <c:pt idx="2302">
                  <c:v>473.8</c:v>
                </c:pt>
                <c:pt idx="2303">
                  <c:v>408.6</c:v>
                </c:pt>
                <c:pt idx="2304">
                  <c:v>474</c:v>
                </c:pt>
                <c:pt idx="2305">
                  <c:v>425.8</c:v>
                </c:pt>
                <c:pt idx="2306">
                  <c:v>482.9</c:v>
                </c:pt>
                <c:pt idx="2307">
                  <c:v>497.9</c:v>
                </c:pt>
                <c:pt idx="2308">
                  <c:v>427.2</c:v>
                </c:pt>
                <c:pt idx="2309">
                  <c:v>421.7</c:v>
                </c:pt>
                <c:pt idx="2310">
                  <c:v>445.3</c:v>
                </c:pt>
                <c:pt idx="2311">
                  <c:v>494.7</c:v>
                </c:pt>
                <c:pt idx="2312">
                  <c:v>426.3</c:v>
                </c:pt>
                <c:pt idx="2313">
                  <c:v>476.6</c:v>
                </c:pt>
                <c:pt idx="2314">
                  <c:v>461.3</c:v>
                </c:pt>
                <c:pt idx="2315">
                  <c:v>470.4</c:v>
                </c:pt>
                <c:pt idx="2316">
                  <c:v>455.7</c:v>
                </c:pt>
                <c:pt idx="2317">
                  <c:v>383</c:v>
                </c:pt>
                <c:pt idx="2318">
                  <c:v>458.5</c:v>
                </c:pt>
                <c:pt idx="2319">
                  <c:v>474.9</c:v>
                </c:pt>
                <c:pt idx="2320">
                  <c:v>466.2</c:v>
                </c:pt>
                <c:pt idx="2321">
                  <c:v>425.2</c:v>
                </c:pt>
                <c:pt idx="2322">
                  <c:v>448.5</c:v>
                </c:pt>
                <c:pt idx="2323">
                  <c:v>460.2</c:v>
                </c:pt>
                <c:pt idx="2324">
                  <c:v>424.4</c:v>
                </c:pt>
                <c:pt idx="2325">
                  <c:v>399</c:v>
                </c:pt>
                <c:pt idx="2326">
                  <c:v>391.4</c:v>
                </c:pt>
                <c:pt idx="2327">
                  <c:v>415.4</c:v>
                </c:pt>
                <c:pt idx="2328">
                  <c:v>405.4</c:v>
                </c:pt>
                <c:pt idx="2329">
                  <c:v>447.1</c:v>
                </c:pt>
                <c:pt idx="2330">
                  <c:v>449.2</c:v>
                </c:pt>
                <c:pt idx="2331">
                  <c:v>464.7</c:v>
                </c:pt>
                <c:pt idx="2332">
                  <c:v>429.4</c:v>
                </c:pt>
                <c:pt idx="2333">
                  <c:v>393.5</c:v>
                </c:pt>
                <c:pt idx="2334">
                  <c:v>423.9</c:v>
                </c:pt>
                <c:pt idx="2335">
                  <c:v>379.3</c:v>
                </c:pt>
                <c:pt idx="2336">
                  <c:v>364.5</c:v>
                </c:pt>
                <c:pt idx="2337">
                  <c:v>476.9</c:v>
                </c:pt>
                <c:pt idx="2338">
                  <c:v>473.4</c:v>
                </c:pt>
                <c:pt idx="2339">
                  <c:v>395</c:v>
                </c:pt>
                <c:pt idx="2340">
                  <c:v>555.70000000000005</c:v>
                </c:pt>
                <c:pt idx="2341">
                  <c:v>492.4</c:v>
                </c:pt>
                <c:pt idx="2342">
                  <c:v>459.6</c:v>
                </c:pt>
                <c:pt idx="2343">
                  <c:v>515.1</c:v>
                </c:pt>
                <c:pt idx="2344">
                  <c:v>432</c:v>
                </c:pt>
                <c:pt idx="2345">
                  <c:v>429.5</c:v>
                </c:pt>
                <c:pt idx="2346">
                  <c:v>521.9</c:v>
                </c:pt>
                <c:pt idx="2347">
                  <c:v>532.79999999999995</c:v>
                </c:pt>
                <c:pt idx="2348">
                  <c:v>403.4</c:v>
                </c:pt>
                <c:pt idx="2349">
                  <c:v>348.6</c:v>
                </c:pt>
                <c:pt idx="2350">
                  <c:v>501.1</c:v>
                </c:pt>
                <c:pt idx="2351">
                  <c:v>507.7</c:v>
                </c:pt>
                <c:pt idx="2352">
                  <c:v>430.4</c:v>
                </c:pt>
                <c:pt idx="2353">
                  <c:v>296.60000000000002</c:v>
                </c:pt>
                <c:pt idx="2354">
                  <c:v>451.7</c:v>
                </c:pt>
                <c:pt idx="2355">
                  <c:v>577</c:v>
                </c:pt>
                <c:pt idx="2356">
                  <c:v>439.7</c:v>
                </c:pt>
                <c:pt idx="2357">
                  <c:v>383.6</c:v>
                </c:pt>
                <c:pt idx="2358">
                  <c:v>404.9</c:v>
                </c:pt>
                <c:pt idx="2359">
                  <c:v>468.1</c:v>
                </c:pt>
                <c:pt idx="2360">
                  <c:v>448.1</c:v>
                </c:pt>
                <c:pt idx="2361">
                  <c:v>284.8</c:v>
                </c:pt>
                <c:pt idx="2362">
                  <c:v>415.7</c:v>
                </c:pt>
                <c:pt idx="2363">
                  <c:v>408.2</c:v>
                </c:pt>
                <c:pt idx="2364">
                  <c:v>486.5</c:v>
                </c:pt>
                <c:pt idx="2365">
                  <c:v>425.6</c:v>
                </c:pt>
                <c:pt idx="2366">
                  <c:v>503.1</c:v>
                </c:pt>
                <c:pt idx="2367">
                  <c:v>403.5</c:v>
                </c:pt>
                <c:pt idx="2368">
                  <c:v>442.5</c:v>
                </c:pt>
                <c:pt idx="2369">
                  <c:v>426.4</c:v>
                </c:pt>
                <c:pt idx="2370">
                  <c:v>411.7</c:v>
                </c:pt>
                <c:pt idx="2371">
                  <c:v>365.5</c:v>
                </c:pt>
                <c:pt idx="2372">
                  <c:v>521.4</c:v>
                </c:pt>
                <c:pt idx="2373">
                  <c:v>388.8</c:v>
                </c:pt>
                <c:pt idx="2374">
                  <c:v>542.1</c:v>
                </c:pt>
                <c:pt idx="2375">
                  <c:v>416.6</c:v>
                </c:pt>
                <c:pt idx="2376">
                  <c:v>414.3</c:v>
                </c:pt>
                <c:pt idx="2377">
                  <c:v>410.9</c:v>
                </c:pt>
                <c:pt idx="2378">
                  <c:v>436</c:v>
                </c:pt>
                <c:pt idx="2379">
                  <c:v>518.1</c:v>
                </c:pt>
                <c:pt idx="2380">
                  <c:v>391.7</c:v>
                </c:pt>
                <c:pt idx="2381">
                  <c:v>403.8</c:v>
                </c:pt>
                <c:pt idx="2382">
                  <c:v>499.5</c:v>
                </c:pt>
                <c:pt idx="2383">
                  <c:v>461.5</c:v>
                </c:pt>
                <c:pt idx="2384">
                  <c:v>533.9</c:v>
                </c:pt>
                <c:pt idx="2385">
                  <c:v>459.1</c:v>
                </c:pt>
                <c:pt idx="2386">
                  <c:v>494.2</c:v>
                </c:pt>
                <c:pt idx="2387">
                  <c:v>461.9</c:v>
                </c:pt>
                <c:pt idx="2388">
                  <c:v>491.8</c:v>
                </c:pt>
                <c:pt idx="2389">
                  <c:v>469.4</c:v>
                </c:pt>
                <c:pt idx="2390">
                  <c:v>475.2</c:v>
                </c:pt>
                <c:pt idx="2391">
                  <c:v>409</c:v>
                </c:pt>
                <c:pt idx="2392">
                  <c:v>533.29999999999995</c:v>
                </c:pt>
                <c:pt idx="2393">
                  <c:v>407.4</c:v>
                </c:pt>
                <c:pt idx="2394">
                  <c:v>515</c:v>
                </c:pt>
                <c:pt idx="2395">
                  <c:v>437.1</c:v>
                </c:pt>
                <c:pt idx="2396">
                  <c:v>469.2</c:v>
                </c:pt>
                <c:pt idx="2397">
                  <c:v>472.8</c:v>
                </c:pt>
                <c:pt idx="2398">
                  <c:v>430.1</c:v>
                </c:pt>
                <c:pt idx="2399">
                  <c:v>481.9</c:v>
                </c:pt>
                <c:pt idx="2400">
                  <c:v>472.2</c:v>
                </c:pt>
                <c:pt idx="2401">
                  <c:v>431.5</c:v>
                </c:pt>
                <c:pt idx="2402">
                  <c:v>422.5</c:v>
                </c:pt>
                <c:pt idx="2403">
                  <c:v>497.9</c:v>
                </c:pt>
                <c:pt idx="2404">
                  <c:v>408</c:v>
                </c:pt>
                <c:pt idx="2405">
                  <c:v>471.4</c:v>
                </c:pt>
                <c:pt idx="2406">
                  <c:v>496.6</c:v>
                </c:pt>
                <c:pt idx="2407">
                  <c:v>465.4</c:v>
                </c:pt>
                <c:pt idx="2408">
                  <c:v>460.4</c:v>
                </c:pt>
                <c:pt idx="2409">
                  <c:v>469.4</c:v>
                </c:pt>
                <c:pt idx="2410">
                  <c:v>496</c:v>
                </c:pt>
                <c:pt idx="2411">
                  <c:v>469.7</c:v>
                </c:pt>
                <c:pt idx="2412">
                  <c:v>460.3</c:v>
                </c:pt>
                <c:pt idx="2413">
                  <c:v>489.4</c:v>
                </c:pt>
                <c:pt idx="2414">
                  <c:v>470.9</c:v>
                </c:pt>
                <c:pt idx="2415">
                  <c:v>483.5</c:v>
                </c:pt>
                <c:pt idx="2416">
                  <c:v>480.3</c:v>
                </c:pt>
                <c:pt idx="2417">
                  <c:v>456.8</c:v>
                </c:pt>
                <c:pt idx="2418">
                  <c:v>500.6</c:v>
                </c:pt>
                <c:pt idx="2419">
                  <c:v>457.4</c:v>
                </c:pt>
                <c:pt idx="2420">
                  <c:v>467.1</c:v>
                </c:pt>
                <c:pt idx="2421">
                  <c:v>479.3</c:v>
                </c:pt>
                <c:pt idx="2422">
                  <c:v>509.6</c:v>
                </c:pt>
                <c:pt idx="2423">
                  <c:v>457</c:v>
                </c:pt>
                <c:pt idx="2424">
                  <c:v>527.29999999999995</c:v>
                </c:pt>
                <c:pt idx="2425">
                  <c:v>449.1</c:v>
                </c:pt>
                <c:pt idx="2426">
                  <c:v>484</c:v>
                </c:pt>
                <c:pt idx="2427">
                  <c:v>414.7</c:v>
                </c:pt>
                <c:pt idx="2428">
                  <c:v>484.4</c:v>
                </c:pt>
                <c:pt idx="2429">
                  <c:v>413.7</c:v>
                </c:pt>
                <c:pt idx="2430">
                  <c:v>484.4</c:v>
                </c:pt>
                <c:pt idx="2431">
                  <c:v>438.8</c:v>
                </c:pt>
                <c:pt idx="2432">
                  <c:v>538.70000000000005</c:v>
                </c:pt>
                <c:pt idx="2433">
                  <c:v>421.9</c:v>
                </c:pt>
                <c:pt idx="2434">
                  <c:v>467.4</c:v>
                </c:pt>
                <c:pt idx="2435">
                  <c:v>447.5</c:v>
                </c:pt>
                <c:pt idx="2436">
                  <c:v>433.7</c:v>
                </c:pt>
                <c:pt idx="2437">
                  <c:v>531.4</c:v>
                </c:pt>
                <c:pt idx="2438">
                  <c:v>434</c:v>
                </c:pt>
                <c:pt idx="2439">
                  <c:v>521.20000000000005</c:v>
                </c:pt>
                <c:pt idx="2440">
                  <c:v>490.5</c:v>
                </c:pt>
                <c:pt idx="2441">
                  <c:v>450.4</c:v>
                </c:pt>
                <c:pt idx="2442">
                  <c:v>461.4</c:v>
                </c:pt>
                <c:pt idx="2443">
                  <c:v>482.9</c:v>
                </c:pt>
                <c:pt idx="2444">
                  <c:v>446.6</c:v>
                </c:pt>
                <c:pt idx="2445">
                  <c:v>408.9</c:v>
                </c:pt>
                <c:pt idx="2446">
                  <c:v>488.7</c:v>
                </c:pt>
                <c:pt idx="2447">
                  <c:v>455.6</c:v>
                </c:pt>
                <c:pt idx="2448">
                  <c:v>470.1</c:v>
                </c:pt>
                <c:pt idx="2449">
                  <c:v>492.4</c:v>
                </c:pt>
                <c:pt idx="2450">
                  <c:v>483.4</c:v>
                </c:pt>
                <c:pt idx="2451">
                  <c:v>480.2</c:v>
                </c:pt>
                <c:pt idx="2452">
                  <c:v>442.4</c:v>
                </c:pt>
                <c:pt idx="2453">
                  <c:v>532.5</c:v>
                </c:pt>
                <c:pt idx="2454">
                  <c:v>492.7</c:v>
                </c:pt>
                <c:pt idx="2455">
                  <c:v>496.6</c:v>
                </c:pt>
                <c:pt idx="2456">
                  <c:v>450.4</c:v>
                </c:pt>
                <c:pt idx="2457">
                  <c:v>535.4</c:v>
                </c:pt>
                <c:pt idx="2458">
                  <c:v>465.4</c:v>
                </c:pt>
                <c:pt idx="2459">
                  <c:v>493.9</c:v>
                </c:pt>
                <c:pt idx="2460">
                  <c:v>461.5</c:v>
                </c:pt>
                <c:pt idx="2461">
                  <c:v>486.5</c:v>
                </c:pt>
                <c:pt idx="2462">
                  <c:v>514.70000000000005</c:v>
                </c:pt>
                <c:pt idx="2463">
                  <c:v>472.8</c:v>
                </c:pt>
                <c:pt idx="2464">
                  <c:v>470.6</c:v>
                </c:pt>
                <c:pt idx="2465">
                  <c:v>484.6</c:v>
                </c:pt>
                <c:pt idx="2466">
                  <c:v>462.6</c:v>
                </c:pt>
                <c:pt idx="2467">
                  <c:v>444.8</c:v>
                </c:pt>
                <c:pt idx="2468">
                  <c:v>526.20000000000005</c:v>
                </c:pt>
                <c:pt idx="2469">
                  <c:v>468.4</c:v>
                </c:pt>
                <c:pt idx="2470">
                  <c:v>453.3</c:v>
                </c:pt>
                <c:pt idx="2471">
                  <c:v>451.1</c:v>
                </c:pt>
                <c:pt idx="2472">
                  <c:v>434.8</c:v>
                </c:pt>
                <c:pt idx="2473">
                  <c:v>443.1</c:v>
                </c:pt>
                <c:pt idx="2474">
                  <c:v>459.9</c:v>
                </c:pt>
                <c:pt idx="2475">
                  <c:v>443.4</c:v>
                </c:pt>
                <c:pt idx="2476">
                  <c:v>463.3</c:v>
                </c:pt>
                <c:pt idx="2477">
                  <c:v>394.3</c:v>
                </c:pt>
                <c:pt idx="2478">
                  <c:v>401.3</c:v>
                </c:pt>
                <c:pt idx="2479">
                  <c:v>499.2</c:v>
                </c:pt>
                <c:pt idx="2480">
                  <c:v>433.4</c:v>
                </c:pt>
                <c:pt idx="2481">
                  <c:v>289.2</c:v>
                </c:pt>
                <c:pt idx="2482">
                  <c:v>435.7</c:v>
                </c:pt>
                <c:pt idx="2483">
                  <c:v>387.6</c:v>
                </c:pt>
                <c:pt idx="2484">
                  <c:v>398.2</c:v>
                </c:pt>
                <c:pt idx="2485">
                  <c:v>334.4</c:v>
                </c:pt>
                <c:pt idx="2486">
                  <c:v>388.9</c:v>
                </c:pt>
                <c:pt idx="2487">
                  <c:v>415.6</c:v>
                </c:pt>
                <c:pt idx="2488">
                  <c:v>458.2</c:v>
                </c:pt>
                <c:pt idx="2489">
                  <c:v>341</c:v>
                </c:pt>
                <c:pt idx="2490">
                  <c:v>475.2</c:v>
                </c:pt>
                <c:pt idx="2491">
                  <c:v>399.2</c:v>
                </c:pt>
                <c:pt idx="2492">
                  <c:v>372.8</c:v>
                </c:pt>
                <c:pt idx="2493">
                  <c:v>393.2</c:v>
                </c:pt>
                <c:pt idx="2494">
                  <c:v>427.6</c:v>
                </c:pt>
                <c:pt idx="2495">
                  <c:v>429.3</c:v>
                </c:pt>
                <c:pt idx="2496">
                  <c:v>424.7</c:v>
                </c:pt>
                <c:pt idx="2497">
                  <c:v>387.7</c:v>
                </c:pt>
                <c:pt idx="2498">
                  <c:v>408</c:v>
                </c:pt>
                <c:pt idx="2499">
                  <c:v>427.7</c:v>
                </c:pt>
                <c:pt idx="2500">
                  <c:v>389.4</c:v>
                </c:pt>
                <c:pt idx="2501">
                  <c:v>419.3</c:v>
                </c:pt>
                <c:pt idx="2502">
                  <c:v>412.1</c:v>
                </c:pt>
                <c:pt idx="2503">
                  <c:v>435.6</c:v>
                </c:pt>
                <c:pt idx="2504">
                  <c:v>403.3</c:v>
                </c:pt>
                <c:pt idx="2505">
                  <c:v>368.1</c:v>
                </c:pt>
                <c:pt idx="2506">
                  <c:v>466</c:v>
                </c:pt>
                <c:pt idx="2507">
                  <c:v>305.10000000000002</c:v>
                </c:pt>
                <c:pt idx="2508">
                  <c:v>374.4</c:v>
                </c:pt>
                <c:pt idx="2509">
                  <c:v>376.9</c:v>
                </c:pt>
                <c:pt idx="2510">
                  <c:v>445.8</c:v>
                </c:pt>
                <c:pt idx="2511">
                  <c:v>454.8</c:v>
                </c:pt>
                <c:pt idx="2512">
                  <c:v>441.6</c:v>
                </c:pt>
                <c:pt idx="2513">
                  <c:v>421.4</c:v>
                </c:pt>
                <c:pt idx="2514">
                  <c:v>437.3</c:v>
                </c:pt>
                <c:pt idx="2515">
                  <c:v>448.8</c:v>
                </c:pt>
                <c:pt idx="2516">
                  <c:v>394.5</c:v>
                </c:pt>
                <c:pt idx="2517">
                  <c:v>411.3</c:v>
                </c:pt>
                <c:pt idx="2518">
                  <c:v>389.8</c:v>
                </c:pt>
                <c:pt idx="2519">
                  <c:v>393.8</c:v>
                </c:pt>
                <c:pt idx="2520">
                  <c:v>410.9</c:v>
                </c:pt>
                <c:pt idx="2521">
                  <c:v>432.1</c:v>
                </c:pt>
                <c:pt idx="2522">
                  <c:v>330.7</c:v>
                </c:pt>
                <c:pt idx="2523">
                  <c:v>428.1</c:v>
                </c:pt>
                <c:pt idx="2524">
                  <c:v>446.1</c:v>
                </c:pt>
                <c:pt idx="2525">
                  <c:v>342.6</c:v>
                </c:pt>
                <c:pt idx="2526">
                  <c:v>367</c:v>
                </c:pt>
                <c:pt idx="2527">
                  <c:v>360.8</c:v>
                </c:pt>
                <c:pt idx="2528">
                  <c:v>334.7</c:v>
                </c:pt>
                <c:pt idx="2529">
                  <c:v>537.20000000000005</c:v>
                </c:pt>
                <c:pt idx="2530">
                  <c:v>432.5</c:v>
                </c:pt>
                <c:pt idx="2531">
                  <c:v>437.5</c:v>
                </c:pt>
                <c:pt idx="2532">
                  <c:v>402</c:v>
                </c:pt>
                <c:pt idx="2533">
                  <c:v>382</c:v>
                </c:pt>
                <c:pt idx="2534">
                  <c:v>424.3</c:v>
                </c:pt>
                <c:pt idx="2535">
                  <c:v>429</c:v>
                </c:pt>
                <c:pt idx="2536">
                  <c:v>300.10000000000002</c:v>
                </c:pt>
                <c:pt idx="2537">
                  <c:v>328.3</c:v>
                </c:pt>
                <c:pt idx="2538">
                  <c:v>386.3</c:v>
                </c:pt>
                <c:pt idx="2539">
                  <c:v>323.8</c:v>
                </c:pt>
                <c:pt idx="2540">
                  <c:v>428.7</c:v>
                </c:pt>
                <c:pt idx="2541">
                  <c:v>436.4</c:v>
                </c:pt>
                <c:pt idx="2542">
                  <c:v>261</c:v>
                </c:pt>
                <c:pt idx="2543">
                  <c:v>436.2</c:v>
                </c:pt>
                <c:pt idx="2544">
                  <c:v>380.9</c:v>
                </c:pt>
                <c:pt idx="2545">
                  <c:v>388.1</c:v>
                </c:pt>
                <c:pt idx="2546">
                  <c:v>374.9</c:v>
                </c:pt>
                <c:pt idx="2547">
                  <c:v>410.4</c:v>
                </c:pt>
                <c:pt idx="2548">
                  <c:v>386.3</c:v>
                </c:pt>
                <c:pt idx="2549">
                  <c:v>418.6</c:v>
                </c:pt>
                <c:pt idx="2550">
                  <c:v>376.7</c:v>
                </c:pt>
                <c:pt idx="2551">
                  <c:v>399</c:v>
                </c:pt>
                <c:pt idx="2552">
                  <c:v>413.3</c:v>
                </c:pt>
                <c:pt idx="2553">
                  <c:v>410.4</c:v>
                </c:pt>
                <c:pt idx="2554">
                  <c:v>344.1</c:v>
                </c:pt>
                <c:pt idx="2555">
                  <c:v>331.1</c:v>
                </c:pt>
                <c:pt idx="2556">
                  <c:v>443.8</c:v>
                </c:pt>
                <c:pt idx="2557">
                  <c:v>259.5</c:v>
                </c:pt>
                <c:pt idx="2558">
                  <c:v>414</c:v>
                </c:pt>
                <c:pt idx="2559">
                  <c:v>435</c:v>
                </c:pt>
                <c:pt idx="2560">
                  <c:v>369.7</c:v>
                </c:pt>
                <c:pt idx="2561">
                  <c:v>512.79999999999995</c:v>
                </c:pt>
                <c:pt idx="2562">
                  <c:v>461.9</c:v>
                </c:pt>
                <c:pt idx="2563">
                  <c:v>441</c:v>
                </c:pt>
                <c:pt idx="2564">
                  <c:v>352.5</c:v>
                </c:pt>
                <c:pt idx="2565">
                  <c:v>424.4</c:v>
                </c:pt>
                <c:pt idx="2566">
                  <c:v>400.8</c:v>
                </c:pt>
                <c:pt idx="2567">
                  <c:v>415.8</c:v>
                </c:pt>
                <c:pt idx="2568">
                  <c:v>423.4</c:v>
                </c:pt>
                <c:pt idx="2569">
                  <c:v>448</c:v>
                </c:pt>
                <c:pt idx="2570">
                  <c:v>410.4</c:v>
                </c:pt>
                <c:pt idx="2571">
                  <c:v>459.5</c:v>
                </c:pt>
                <c:pt idx="2572">
                  <c:v>433.8</c:v>
                </c:pt>
                <c:pt idx="2573">
                  <c:v>429.7</c:v>
                </c:pt>
                <c:pt idx="2574">
                  <c:v>275.7</c:v>
                </c:pt>
                <c:pt idx="2575">
                  <c:v>387.4</c:v>
                </c:pt>
                <c:pt idx="2576">
                  <c:v>399.8</c:v>
                </c:pt>
                <c:pt idx="2577">
                  <c:v>411.7</c:v>
                </c:pt>
                <c:pt idx="2578">
                  <c:v>457.8</c:v>
                </c:pt>
                <c:pt idx="2579">
                  <c:v>341</c:v>
                </c:pt>
                <c:pt idx="2580">
                  <c:v>440.9</c:v>
                </c:pt>
                <c:pt idx="2581">
                  <c:v>390.1</c:v>
                </c:pt>
                <c:pt idx="2582">
                  <c:v>438.5</c:v>
                </c:pt>
                <c:pt idx="2583">
                  <c:v>409.9</c:v>
                </c:pt>
                <c:pt idx="2584">
                  <c:v>372.1</c:v>
                </c:pt>
                <c:pt idx="2585">
                  <c:v>441.6</c:v>
                </c:pt>
                <c:pt idx="2586">
                  <c:v>214.8</c:v>
                </c:pt>
                <c:pt idx="2587">
                  <c:v>476.8</c:v>
                </c:pt>
                <c:pt idx="2588">
                  <c:v>422.7</c:v>
                </c:pt>
                <c:pt idx="2589">
                  <c:v>435.8</c:v>
                </c:pt>
                <c:pt idx="2590">
                  <c:v>417.2</c:v>
                </c:pt>
                <c:pt idx="2591">
                  <c:v>409.1</c:v>
                </c:pt>
                <c:pt idx="2592">
                  <c:v>448.1</c:v>
                </c:pt>
                <c:pt idx="2593">
                  <c:v>294.60000000000002</c:v>
                </c:pt>
                <c:pt idx="2594">
                  <c:v>445.6</c:v>
                </c:pt>
                <c:pt idx="2595">
                  <c:v>385.1</c:v>
                </c:pt>
                <c:pt idx="2596">
                  <c:v>353.8</c:v>
                </c:pt>
                <c:pt idx="2597">
                  <c:v>444.7</c:v>
                </c:pt>
                <c:pt idx="2598">
                  <c:v>420.3</c:v>
                </c:pt>
                <c:pt idx="2599">
                  <c:v>424.2</c:v>
                </c:pt>
                <c:pt idx="2600">
                  <c:v>447.7</c:v>
                </c:pt>
                <c:pt idx="2601">
                  <c:v>385.2</c:v>
                </c:pt>
                <c:pt idx="2602">
                  <c:v>411.2</c:v>
                </c:pt>
                <c:pt idx="2603">
                  <c:v>376.8</c:v>
                </c:pt>
                <c:pt idx="2604">
                  <c:v>297.2</c:v>
                </c:pt>
                <c:pt idx="2605">
                  <c:v>445.2</c:v>
                </c:pt>
                <c:pt idx="2606">
                  <c:v>352</c:v>
                </c:pt>
                <c:pt idx="2607">
                  <c:v>469.5</c:v>
                </c:pt>
                <c:pt idx="2608">
                  <c:v>373.6</c:v>
                </c:pt>
                <c:pt idx="2609">
                  <c:v>411.8</c:v>
                </c:pt>
                <c:pt idx="2610">
                  <c:v>307.10000000000002</c:v>
                </c:pt>
                <c:pt idx="2611">
                  <c:v>414.2</c:v>
                </c:pt>
                <c:pt idx="2612">
                  <c:v>365.5</c:v>
                </c:pt>
                <c:pt idx="2613">
                  <c:v>405</c:v>
                </c:pt>
                <c:pt idx="2614">
                  <c:v>401.7</c:v>
                </c:pt>
                <c:pt idx="2615">
                  <c:v>432.2</c:v>
                </c:pt>
                <c:pt idx="2616">
                  <c:v>318.89999999999998</c:v>
                </c:pt>
                <c:pt idx="2617">
                  <c:v>316.60000000000002</c:v>
                </c:pt>
                <c:pt idx="2618">
                  <c:v>395.8</c:v>
                </c:pt>
                <c:pt idx="2619">
                  <c:v>430</c:v>
                </c:pt>
                <c:pt idx="2620">
                  <c:v>303</c:v>
                </c:pt>
                <c:pt idx="2621">
                  <c:v>430.6</c:v>
                </c:pt>
                <c:pt idx="2622">
                  <c:v>432.6</c:v>
                </c:pt>
                <c:pt idx="2623">
                  <c:v>403</c:v>
                </c:pt>
                <c:pt idx="2624">
                  <c:v>423.4</c:v>
                </c:pt>
                <c:pt idx="2625">
                  <c:v>331.3</c:v>
                </c:pt>
                <c:pt idx="2626">
                  <c:v>307.60000000000002</c:v>
                </c:pt>
                <c:pt idx="2627">
                  <c:v>420.8</c:v>
                </c:pt>
                <c:pt idx="2628">
                  <c:v>355.1</c:v>
                </c:pt>
                <c:pt idx="2629">
                  <c:v>343.3</c:v>
                </c:pt>
                <c:pt idx="2630">
                  <c:v>279.3</c:v>
                </c:pt>
                <c:pt idx="2631">
                  <c:v>388.7</c:v>
                </c:pt>
                <c:pt idx="2632">
                  <c:v>429.4</c:v>
                </c:pt>
                <c:pt idx="2633">
                  <c:v>369.1</c:v>
                </c:pt>
                <c:pt idx="2634">
                  <c:v>434</c:v>
                </c:pt>
                <c:pt idx="2635">
                  <c:v>434.5</c:v>
                </c:pt>
                <c:pt idx="2636">
                  <c:v>438.1</c:v>
                </c:pt>
                <c:pt idx="2637">
                  <c:v>407.5</c:v>
                </c:pt>
                <c:pt idx="2638">
                  <c:v>425</c:v>
                </c:pt>
                <c:pt idx="2639">
                  <c:v>443.5</c:v>
                </c:pt>
                <c:pt idx="2640">
                  <c:v>442.2</c:v>
                </c:pt>
                <c:pt idx="2641">
                  <c:v>350</c:v>
                </c:pt>
                <c:pt idx="2642">
                  <c:v>427.3</c:v>
                </c:pt>
                <c:pt idx="2643">
                  <c:v>400.2</c:v>
                </c:pt>
                <c:pt idx="2644">
                  <c:v>438.4</c:v>
                </c:pt>
                <c:pt idx="2645">
                  <c:v>469</c:v>
                </c:pt>
                <c:pt idx="2646">
                  <c:v>484.3</c:v>
                </c:pt>
                <c:pt idx="2647">
                  <c:v>466.6</c:v>
                </c:pt>
                <c:pt idx="2648">
                  <c:v>410</c:v>
                </c:pt>
                <c:pt idx="2649">
                  <c:v>456.8</c:v>
                </c:pt>
                <c:pt idx="2650">
                  <c:v>387.8</c:v>
                </c:pt>
                <c:pt idx="2651">
                  <c:v>323.10000000000002</c:v>
                </c:pt>
                <c:pt idx="2652">
                  <c:v>522.6</c:v>
                </c:pt>
                <c:pt idx="2653">
                  <c:v>461.8</c:v>
                </c:pt>
                <c:pt idx="2654">
                  <c:v>211.1</c:v>
                </c:pt>
                <c:pt idx="2655">
                  <c:v>428.5</c:v>
                </c:pt>
                <c:pt idx="2656">
                  <c:v>428</c:v>
                </c:pt>
                <c:pt idx="2657">
                  <c:v>359.8</c:v>
                </c:pt>
                <c:pt idx="2658">
                  <c:v>325.39999999999998</c:v>
                </c:pt>
                <c:pt idx="2659">
                  <c:v>434.6</c:v>
                </c:pt>
                <c:pt idx="2660">
                  <c:v>345.2</c:v>
                </c:pt>
                <c:pt idx="2661">
                  <c:v>522.1</c:v>
                </c:pt>
                <c:pt idx="2662">
                  <c:v>419.5</c:v>
                </c:pt>
                <c:pt idx="2663">
                  <c:v>422.8</c:v>
                </c:pt>
                <c:pt idx="2664">
                  <c:v>423</c:v>
                </c:pt>
                <c:pt idx="2665">
                  <c:v>399.9</c:v>
                </c:pt>
                <c:pt idx="2666">
                  <c:v>423.1</c:v>
                </c:pt>
                <c:pt idx="2667">
                  <c:v>369.6</c:v>
                </c:pt>
                <c:pt idx="2668">
                  <c:v>464.5</c:v>
                </c:pt>
                <c:pt idx="2669">
                  <c:v>443.3</c:v>
                </c:pt>
                <c:pt idx="2670">
                  <c:v>335.8</c:v>
                </c:pt>
                <c:pt idx="2671">
                  <c:v>412.8</c:v>
                </c:pt>
                <c:pt idx="2672">
                  <c:v>467.2</c:v>
                </c:pt>
                <c:pt idx="2673">
                  <c:v>382.6</c:v>
                </c:pt>
                <c:pt idx="2674">
                  <c:v>403.3</c:v>
                </c:pt>
                <c:pt idx="2675">
                  <c:v>275.60000000000002</c:v>
                </c:pt>
                <c:pt idx="2676">
                  <c:v>429.6</c:v>
                </c:pt>
                <c:pt idx="2677">
                  <c:v>425.4</c:v>
                </c:pt>
                <c:pt idx="2678">
                  <c:v>356.3</c:v>
                </c:pt>
                <c:pt idx="2679">
                  <c:v>457.8</c:v>
                </c:pt>
                <c:pt idx="2680">
                  <c:v>355.4</c:v>
                </c:pt>
                <c:pt idx="2681">
                  <c:v>350.1</c:v>
                </c:pt>
                <c:pt idx="2682">
                  <c:v>374.1</c:v>
                </c:pt>
                <c:pt idx="2683">
                  <c:v>441.1</c:v>
                </c:pt>
                <c:pt idx="2684">
                  <c:v>419.8</c:v>
                </c:pt>
                <c:pt idx="2685">
                  <c:v>424.4</c:v>
                </c:pt>
                <c:pt idx="2686">
                  <c:v>441.6</c:v>
                </c:pt>
                <c:pt idx="2687">
                  <c:v>385.4</c:v>
                </c:pt>
                <c:pt idx="2688">
                  <c:v>443</c:v>
                </c:pt>
                <c:pt idx="2689">
                  <c:v>393.1</c:v>
                </c:pt>
                <c:pt idx="2690">
                  <c:v>500.3</c:v>
                </c:pt>
                <c:pt idx="2691">
                  <c:v>384.2</c:v>
                </c:pt>
                <c:pt idx="2692">
                  <c:v>424.5</c:v>
                </c:pt>
                <c:pt idx="2693">
                  <c:v>313</c:v>
                </c:pt>
                <c:pt idx="2694">
                  <c:v>342</c:v>
                </c:pt>
                <c:pt idx="2695">
                  <c:v>367.2</c:v>
                </c:pt>
                <c:pt idx="2696">
                  <c:v>424.9</c:v>
                </c:pt>
                <c:pt idx="2697">
                  <c:v>444.5</c:v>
                </c:pt>
                <c:pt idx="2698">
                  <c:v>472.7</c:v>
                </c:pt>
                <c:pt idx="2699">
                  <c:v>375.6</c:v>
                </c:pt>
                <c:pt idx="2700">
                  <c:v>430.5</c:v>
                </c:pt>
                <c:pt idx="2701">
                  <c:v>424.8</c:v>
                </c:pt>
                <c:pt idx="2702">
                  <c:v>332.2</c:v>
                </c:pt>
                <c:pt idx="2703">
                  <c:v>424.5</c:v>
                </c:pt>
                <c:pt idx="2704">
                  <c:v>434.9</c:v>
                </c:pt>
                <c:pt idx="2705">
                  <c:v>403.5</c:v>
                </c:pt>
                <c:pt idx="2706">
                  <c:v>480.2</c:v>
                </c:pt>
                <c:pt idx="2707">
                  <c:v>345.6</c:v>
                </c:pt>
                <c:pt idx="2708">
                  <c:v>402.9</c:v>
                </c:pt>
                <c:pt idx="2709">
                  <c:v>368.3</c:v>
                </c:pt>
                <c:pt idx="2710">
                  <c:v>383</c:v>
                </c:pt>
                <c:pt idx="2711">
                  <c:v>389.3</c:v>
                </c:pt>
                <c:pt idx="2712">
                  <c:v>417</c:v>
                </c:pt>
                <c:pt idx="2713">
                  <c:v>412.1</c:v>
                </c:pt>
                <c:pt idx="2714">
                  <c:v>428</c:v>
                </c:pt>
                <c:pt idx="2715">
                  <c:v>340.9</c:v>
                </c:pt>
                <c:pt idx="2716">
                  <c:v>321</c:v>
                </c:pt>
                <c:pt idx="2717">
                  <c:v>421.4</c:v>
                </c:pt>
                <c:pt idx="2718">
                  <c:v>377.6</c:v>
                </c:pt>
                <c:pt idx="2719">
                  <c:v>376.1</c:v>
                </c:pt>
                <c:pt idx="2720">
                  <c:v>433.1</c:v>
                </c:pt>
                <c:pt idx="2721">
                  <c:v>428.8</c:v>
                </c:pt>
                <c:pt idx="2722">
                  <c:v>448.1</c:v>
                </c:pt>
                <c:pt idx="2723">
                  <c:v>339</c:v>
                </c:pt>
                <c:pt idx="2724">
                  <c:v>399</c:v>
                </c:pt>
                <c:pt idx="2725">
                  <c:v>404.1</c:v>
                </c:pt>
                <c:pt idx="2726">
                  <c:v>418</c:v>
                </c:pt>
                <c:pt idx="2727">
                  <c:v>392.3</c:v>
                </c:pt>
                <c:pt idx="2728">
                  <c:v>398.9</c:v>
                </c:pt>
                <c:pt idx="2729">
                  <c:v>361.5</c:v>
                </c:pt>
                <c:pt idx="2730">
                  <c:v>380.5</c:v>
                </c:pt>
                <c:pt idx="2731">
                  <c:v>347.2</c:v>
                </c:pt>
                <c:pt idx="2732">
                  <c:v>417.3</c:v>
                </c:pt>
                <c:pt idx="2733">
                  <c:v>261.10000000000002</c:v>
                </c:pt>
                <c:pt idx="2734">
                  <c:v>383.8</c:v>
                </c:pt>
                <c:pt idx="2735">
                  <c:v>417.4</c:v>
                </c:pt>
                <c:pt idx="2736">
                  <c:v>432.7</c:v>
                </c:pt>
                <c:pt idx="2737">
                  <c:v>489.9</c:v>
                </c:pt>
                <c:pt idx="2738">
                  <c:v>365.5</c:v>
                </c:pt>
                <c:pt idx="2739">
                  <c:v>394.9</c:v>
                </c:pt>
                <c:pt idx="2740">
                  <c:v>432.5</c:v>
                </c:pt>
                <c:pt idx="2741">
                  <c:v>408.4</c:v>
                </c:pt>
                <c:pt idx="2742">
                  <c:v>366.9</c:v>
                </c:pt>
                <c:pt idx="2743">
                  <c:v>417.9</c:v>
                </c:pt>
                <c:pt idx="2744">
                  <c:v>436.9</c:v>
                </c:pt>
                <c:pt idx="2745">
                  <c:v>488</c:v>
                </c:pt>
                <c:pt idx="2746">
                  <c:v>476.2</c:v>
                </c:pt>
                <c:pt idx="2747">
                  <c:v>463.7</c:v>
                </c:pt>
                <c:pt idx="2748">
                  <c:v>492.7</c:v>
                </c:pt>
                <c:pt idx="2749">
                  <c:v>450.4</c:v>
                </c:pt>
                <c:pt idx="2750">
                  <c:v>548.5</c:v>
                </c:pt>
                <c:pt idx="2751">
                  <c:v>461.6</c:v>
                </c:pt>
                <c:pt idx="2752">
                  <c:v>479.7</c:v>
                </c:pt>
                <c:pt idx="2753">
                  <c:v>438.8</c:v>
                </c:pt>
                <c:pt idx="2754">
                  <c:v>476</c:v>
                </c:pt>
                <c:pt idx="2755">
                  <c:v>467.3</c:v>
                </c:pt>
                <c:pt idx="2756">
                  <c:v>463.3</c:v>
                </c:pt>
                <c:pt idx="2757">
                  <c:v>461.9</c:v>
                </c:pt>
                <c:pt idx="2758">
                  <c:v>479.4</c:v>
                </c:pt>
                <c:pt idx="2759">
                  <c:v>372.9</c:v>
                </c:pt>
                <c:pt idx="2760">
                  <c:v>401.8</c:v>
                </c:pt>
                <c:pt idx="2761">
                  <c:v>522.5</c:v>
                </c:pt>
                <c:pt idx="2762">
                  <c:v>427.4</c:v>
                </c:pt>
                <c:pt idx="2763">
                  <c:v>432.6</c:v>
                </c:pt>
                <c:pt idx="2764">
                  <c:v>369.7</c:v>
                </c:pt>
                <c:pt idx="2765">
                  <c:v>408.9</c:v>
                </c:pt>
                <c:pt idx="2766">
                  <c:v>419.3</c:v>
                </c:pt>
                <c:pt idx="2767">
                  <c:v>472.2</c:v>
                </c:pt>
                <c:pt idx="2768">
                  <c:v>401.6</c:v>
                </c:pt>
                <c:pt idx="2769">
                  <c:v>463.4</c:v>
                </c:pt>
                <c:pt idx="2770">
                  <c:v>325.8</c:v>
                </c:pt>
                <c:pt idx="2771">
                  <c:v>390.1</c:v>
                </c:pt>
                <c:pt idx="2772">
                  <c:v>384.7</c:v>
                </c:pt>
                <c:pt idx="2773">
                  <c:v>503.8</c:v>
                </c:pt>
                <c:pt idx="2774">
                  <c:v>390.6</c:v>
                </c:pt>
                <c:pt idx="2775">
                  <c:v>492.6</c:v>
                </c:pt>
                <c:pt idx="2776">
                  <c:v>434.4</c:v>
                </c:pt>
                <c:pt idx="2777">
                  <c:v>497</c:v>
                </c:pt>
                <c:pt idx="2778">
                  <c:v>417.9</c:v>
                </c:pt>
                <c:pt idx="2779">
                  <c:v>389.7</c:v>
                </c:pt>
                <c:pt idx="2780">
                  <c:v>421.6</c:v>
                </c:pt>
                <c:pt idx="2781">
                  <c:v>436.4</c:v>
                </c:pt>
                <c:pt idx="2782">
                  <c:v>356.4</c:v>
                </c:pt>
                <c:pt idx="2783">
                  <c:v>414.5</c:v>
                </c:pt>
                <c:pt idx="2784">
                  <c:v>433.5</c:v>
                </c:pt>
                <c:pt idx="2785">
                  <c:v>381.8</c:v>
                </c:pt>
                <c:pt idx="2786">
                  <c:v>369.4</c:v>
                </c:pt>
                <c:pt idx="2787">
                  <c:v>372.4</c:v>
                </c:pt>
                <c:pt idx="2788">
                  <c:v>435.3</c:v>
                </c:pt>
                <c:pt idx="2789">
                  <c:v>422.8</c:v>
                </c:pt>
                <c:pt idx="2790">
                  <c:v>456.6</c:v>
                </c:pt>
                <c:pt idx="2791">
                  <c:v>403.8</c:v>
                </c:pt>
                <c:pt idx="2792">
                  <c:v>491.8</c:v>
                </c:pt>
                <c:pt idx="2793">
                  <c:v>486.9</c:v>
                </c:pt>
                <c:pt idx="2794">
                  <c:v>355.3</c:v>
                </c:pt>
                <c:pt idx="2795">
                  <c:v>404</c:v>
                </c:pt>
                <c:pt idx="2796">
                  <c:v>492.2</c:v>
                </c:pt>
                <c:pt idx="2797">
                  <c:v>412.7</c:v>
                </c:pt>
                <c:pt idx="2798">
                  <c:v>496.6</c:v>
                </c:pt>
                <c:pt idx="2799">
                  <c:v>444.7</c:v>
                </c:pt>
                <c:pt idx="2800">
                  <c:v>437.1</c:v>
                </c:pt>
                <c:pt idx="2801">
                  <c:v>327</c:v>
                </c:pt>
                <c:pt idx="2802">
                  <c:v>460.2</c:v>
                </c:pt>
                <c:pt idx="2803">
                  <c:v>423</c:v>
                </c:pt>
                <c:pt idx="2804">
                  <c:v>383.4</c:v>
                </c:pt>
                <c:pt idx="2805">
                  <c:v>491.5</c:v>
                </c:pt>
                <c:pt idx="2806">
                  <c:v>514.79999999999995</c:v>
                </c:pt>
                <c:pt idx="2807">
                  <c:v>446.8</c:v>
                </c:pt>
                <c:pt idx="2808">
                  <c:v>330.5</c:v>
                </c:pt>
                <c:pt idx="2809">
                  <c:v>364.9</c:v>
                </c:pt>
                <c:pt idx="2810">
                  <c:v>456.9</c:v>
                </c:pt>
                <c:pt idx="2811">
                  <c:v>404.1</c:v>
                </c:pt>
                <c:pt idx="2812">
                  <c:v>463.3</c:v>
                </c:pt>
                <c:pt idx="2813">
                  <c:v>444.9</c:v>
                </c:pt>
                <c:pt idx="2814">
                  <c:v>445.1</c:v>
                </c:pt>
                <c:pt idx="2815">
                  <c:v>525.6</c:v>
                </c:pt>
                <c:pt idx="2816">
                  <c:v>396.2</c:v>
                </c:pt>
                <c:pt idx="2817">
                  <c:v>526.70000000000005</c:v>
                </c:pt>
                <c:pt idx="2818">
                  <c:v>454.3</c:v>
                </c:pt>
                <c:pt idx="2819">
                  <c:v>527.20000000000005</c:v>
                </c:pt>
                <c:pt idx="2820">
                  <c:v>450.4</c:v>
                </c:pt>
                <c:pt idx="2821">
                  <c:v>508</c:v>
                </c:pt>
                <c:pt idx="2822">
                  <c:v>503.5</c:v>
                </c:pt>
                <c:pt idx="2823">
                  <c:v>430.1</c:v>
                </c:pt>
                <c:pt idx="2824">
                  <c:v>339.1</c:v>
                </c:pt>
                <c:pt idx="2825">
                  <c:v>399</c:v>
                </c:pt>
                <c:pt idx="2826">
                  <c:v>459.6</c:v>
                </c:pt>
                <c:pt idx="2827">
                  <c:v>410.4</c:v>
                </c:pt>
                <c:pt idx="2828">
                  <c:v>437</c:v>
                </c:pt>
                <c:pt idx="2829">
                  <c:v>373.7</c:v>
                </c:pt>
                <c:pt idx="2830">
                  <c:v>390.6</c:v>
                </c:pt>
                <c:pt idx="2831">
                  <c:v>401.1</c:v>
                </c:pt>
                <c:pt idx="2832">
                  <c:v>452.4</c:v>
                </c:pt>
                <c:pt idx="2833">
                  <c:v>400.5</c:v>
                </c:pt>
                <c:pt idx="2834">
                  <c:v>338</c:v>
                </c:pt>
                <c:pt idx="2835">
                  <c:v>400.2</c:v>
                </c:pt>
                <c:pt idx="2836">
                  <c:v>365.4</c:v>
                </c:pt>
                <c:pt idx="2837">
                  <c:v>330.8</c:v>
                </c:pt>
                <c:pt idx="2838">
                  <c:v>407.6</c:v>
                </c:pt>
                <c:pt idx="2839">
                  <c:v>389.1</c:v>
                </c:pt>
                <c:pt idx="2840">
                  <c:v>405.7</c:v>
                </c:pt>
                <c:pt idx="2841">
                  <c:v>449.4</c:v>
                </c:pt>
                <c:pt idx="2842">
                  <c:v>450.5</c:v>
                </c:pt>
                <c:pt idx="2843">
                  <c:v>426.5</c:v>
                </c:pt>
                <c:pt idx="2844">
                  <c:v>486.9</c:v>
                </c:pt>
                <c:pt idx="2845">
                  <c:v>376.4</c:v>
                </c:pt>
                <c:pt idx="2846">
                  <c:v>428.2</c:v>
                </c:pt>
                <c:pt idx="2847">
                  <c:v>420.8</c:v>
                </c:pt>
                <c:pt idx="2848">
                  <c:v>450.9</c:v>
                </c:pt>
                <c:pt idx="2849">
                  <c:v>367.3</c:v>
                </c:pt>
                <c:pt idx="2850">
                  <c:v>433.5</c:v>
                </c:pt>
                <c:pt idx="2851">
                  <c:v>389.3</c:v>
                </c:pt>
                <c:pt idx="2852">
                  <c:v>317.60000000000002</c:v>
                </c:pt>
                <c:pt idx="2853">
                  <c:v>265.7</c:v>
                </c:pt>
                <c:pt idx="2854">
                  <c:v>578.20000000000005</c:v>
                </c:pt>
                <c:pt idx="2855">
                  <c:v>718.9</c:v>
                </c:pt>
                <c:pt idx="2856">
                  <c:v>458.3</c:v>
                </c:pt>
                <c:pt idx="2857">
                  <c:v>493.6</c:v>
                </c:pt>
                <c:pt idx="2858">
                  <c:v>539</c:v>
                </c:pt>
                <c:pt idx="2859">
                  <c:v>447.7</c:v>
                </c:pt>
                <c:pt idx="2860">
                  <c:v>468</c:v>
                </c:pt>
                <c:pt idx="2861">
                  <c:v>566.29999999999995</c:v>
                </c:pt>
                <c:pt idx="2862">
                  <c:v>491.9</c:v>
                </c:pt>
                <c:pt idx="2863">
                  <c:v>591.1</c:v>
                </c:pt>
                <c:pt idx="2864">
                  <c:v>547.6</c:v>
                </c:pt>
                <c:pt idx="2865">
                  <c:v>495</c:v>
                </c:pt>
                <c:pt idx="2866">
                  <c:v>364.1</c:v>
                </c:pt>
                <c:pt idx="2867">
                  <c:v>457.2</c:v>
                </c:pt>
                <c:pt idx="2868">
                  <c:v>480.5</c:v>
                </c:pt>
                <c:pt idx="2869">
                  <c:v>461</c:v>
                </c:pt>
                <c:pt idx="2870">
                  <c:v>651.29999999999995</c:v>
                </c:pt>
                <c:pt idx="2871">
                  <c:v>441.3</c:v>
                </c:pt>
                <c:pt idx="2872">
                  <c:v>473.2</c:v>
                </c:pt>
                <c:pt idx="2873">
                  <c:v>463.1</c:v>
                </c:pt>
                <c:pt idx="2874">
                  <c:v>475.4</c:v>
                </c:pt>
                <c:pt idx="2875">
                  <c:v>512.4</c:v>
                </c:pt>
                <c:pt idx="2876">
                  <c:v>511.5</c:v>
                </c:pt>
                <c:pt idx="2877">
                  <c:v>537.9</c:v>
                </c:pt>
                <c:pt idx="2878">
                  <c:v>472</c:v>
                </c:pt>
                <c:pt idx="2879">
                  <c:v>435.6</c:v>
                </c:pt>
                <c:pt idx="2880">
                  <c:v>596.9</c:v>
                </c:pt>
                <c:pt idx="2881">
                  <c:v>1014.2</c:v>
                </c:pt>
                <c:pt idx="2882">
                  <c:v>401.9</c:v>
                </c:pt>
                <c:pt idx="2883">
                  <c:v>340.3</c:v>
                </c:pt>
                <c:pt idx="2884">
                  <c:v>371.3</c:v>
                </c:pt>
                <c:pt idx="2885">
                  <c:v>452.4</c:v>
                </c:pt>
                <c:pt idx="2886">
                  <c:v>451.5</c:v>
                </c:pt>
                <c:pt idx="2887">
                  <c:v>480.2</c:v>
                </c:pt>
                <c:pt idx="2888">
                  <c:v>427.4</c:v>
                </c:pt>
                <c:pt idx="2889">
                  <c:v>476.2</c:v>
                </c:pt>
                <c:pt idx="2890">
                  <c:v>455.5</c:v>
                </c:pt>
                <c:pt idx="2891">
                  <c:v>449.9</c:v>
                </c:pt>
                <c:pt idx="2892">
                  <c:v>358.2</c:v>
                </c:pt>
                <c:pt idx="2893">
                  <c:v>420.9</c:v>
                </c:pt>
                <c:pt idx="2894">
                  <c:v>293.60000000000002</c:v>
                </c:pt>
                <c:pt idx="2895">
                  <c:v>417.9</c:v>
                </c:pt>
                <c:pt idx="2896">
                  <c:v>518.4</c:v>
                </c:pt>
                <c:pt idx="2897">
                  <c:v>462</c:v>
                </c:pt>
                <c:pt idx="2898">
                  <c:v>480.9</c:v>
                </c:pt>
                <c:pt idx="2899">
                  <c:v>464.2</c:v>
                </c:pt>
                <c:pt idx="2900">
                  <c:v>489.8</c:v>
                </c:pt>
                <c:pt idx="2901">
                  <c:v>411.6</c:v>
                </c:pt>
                <c:pt idx="2902">
                  <c:v>349.7</c:v>
                </c:pt>
                <c:pt idx="2903">
                  <c:v>430.4</c:v>
                </c:pt>
                <c:pt idx="2904">
                  <c:v>350.1</c:v>
                </c:pt>
                <c:pt idx="2905">
                  <c:v>505.4</c:v>
                </c:pt>
                <c:pt idx="2906">
                  <c:v>461.8</c:v>
                </c:pt>
                <c:pt idx="2907">
                  <c:v>404</c:v>
                </c:pt>
                <c:pt idx="2908">
                  <c:v>459.4</c:v>
                </c:pt>
                <c:pt idx="2909">
                  <c:v>510.9</c:v>
                </c:pt>
                <c:pt idx="2910">
                  <c:v>413.3</c:v>
                </c:pt>
                <c:pt idx="2911">
                  <c:v>499.3</c:v>
                </c:pt>
                <c:pt idx="2912">
                  <c:v>398.9</c:v>
                </c:pt>
                <c:pt idx="2913">
                  <c:v>493.4</c:v>
                </c:pt>
                <c:pt idx="2914">
                  <c:v>440.7</c:v>
                </c:pt>
                <c:pt idx="2915">
                  <c:v>423.8</c:v>
                </c:pt>
                <c:pt idx="2916">
                  <c:v>495.9</c:v>
                </c:pt>
                <c:pt idx="2917">
                  <c:v>463.2</c:v>
                </c:pt>
                <c:pt idx="2918">
                  <c:v>442.5</c:v>
                </c:pt>
                <c:pt idx="2919">
                  <c:v>490.9</c:v>
                </c:pt>
                <c:pt idx="2920">
                  <c:v>390.5</c:v>
                </c:pt>
                <c:pt idx="2921">
                  <c:v>411</c:v>
                </c:pt>
                <c:pt idx="2922">
                  <c:v>445.2</c:v>
                </c:pt>
                <c:pt idx="2923">
                  <c:v>463.1</c:v>
                </c:pt>
                <c:pt idx="2924">
                  <c:v>501.8</c:v>
                </c:pt>
                <c:pt idx="2925">
                  <c:v>396.6</c:v>
                </c:pt>
                <c:pt idx="2926">
                  <c:v>481.6</c:v>
                </c:pt>
                <c:pt idx="2927">
                  <c:v>483.4</c:v>
                </c:pt>
                <c:pt idx="2928">
                  <c:v>459.9</c:v>
                </c:pt>
                <c:pt idx="2929">
                  <c:v>591</c:v>
                </c:pt>
                <c:pt idx="2930">
                  <c:v>234</c:v>
                </c:pt>
                <c:pt idx="2931">
                  <c:v>457</c:v>
                </c:pt>
                <c:pt idx="2932">
                  <c:v>463.1</c:v>
                </c:pt>
                <c:pt idx="2933">
                  <c:v>356.3</c:v>
                </c:pt>
                <c:pt idx="2934">
                  <c:v>494.9</c:v>
                </c:pt>
                <c:pt idx="2935">
                  <c:v>475.1</c:v>
                </c:pt>
                <c:pt idx="2936">
                  <c:v>495</c:v>
                </c:pt>
                <c:pt idx="2937">
                  <c:v>374.9</c:v>
                </c:pt>
                <c:pt idx="2938">
                  <c:v>506.6</c:v>
                </c:pt>
                <c:pt idx="2939">
                  <c:v>475.8</c:v>
                </c:pt>
                <c:pt idx="2940">
                  <c:v>423.7</c:v>
                </c:pt>
                <c:pt idx="2941">
                  <c:v>508.7</c:v>
                </c:pt>
                <c:pt idx="2942">
                  <c:v>553</c:v>
                </c:pt>
                <c:pt idx="2943">
                  <c:v>513.20000000000005</c:v>
                </c:pt>
                <c:pt idx="2944">
                  <c:v>523.9</c:v>
                </c:pt>
                <c:pt idx="2945">
                  <c:v>457.1</c:v>
                </c:pt>
                <c:pt idx="2946">
                  <c:v>510.9</c:v>
                </c:pt>
                <c:pt idx="2947">
                  <c:v>456.3</c:v>
                </c:pt>
                <c:pt idx="2948">
                  <c:v>463.4</c:v>
                </c:pt>
                <c:pt idx="2949">
                  <c:v>493.8</c:v>
                </c:pt>
                <c:pt idx="2950">
                  <c:v>456.6</c:v>
                </c:pt>
                <c:pt idx="2951">
                  <c:v>507</c:v>
                </c:pt>
                <c:pt idx="2952">
                  <c:v>444.5</c:v>
                </c:pt>
                <c:pt idx="2953">
                  <c:v>434.6</c:v>
                </c:pt>
                <c:pt idx="2954">
                  <c:v>425.4</c:v>
                </c:pt>
                <c:pt idx="2955">
                  <c:v>455.5</c:v>
                </c:pt>
                <c:pt idx="2956">
                  <c:v>500.9</c:v>
                </c:pt>
                <c:pt idx="2957">
                  <c:v>381.8</c:v>
                </c:pt>
                <c:pt idx="2958">
                  <c:v>458.9</c:v>
                </c:pt>
                <c:pt idx="2959">
                  <c:v>384.8</c:v>
                </c:pt>
                <c:pt idx="2960">
                  <c:v>435.3</c:v>
                </c:pt>
                <c:pt idx="2961">
                  <c:v>497.2</c:v>
                </c:pt>
                <c:pt idx="2962">
                  <c:v>469.6</c:v>
                </c:pt>
                <c:pt idx="2963">
                  <c:v>405.2</c:v>
                </c:pt>
                <c:pt idx="2964">
                  <c:v>502</c:v>
                </c:pt>
                <c:pt idx="2965">
                  <c:v>449.2</c:v>
                </c:pt>
                <c:pt idx="2966">
                  <c:v>377.1</c:v>
                </c:pt>
                <c:pt idx="2967">
                  <c:v>400.9</c:v>
                </c:pt>
                <c:pt idx="2968">
                  <c:v>528.4</c:v>
                </c:pt>
                <c:pt idx="2969">
                  <c:v>468.3</c:v>
                </c:pt>
                <c:pt idx="2970">
                  <c:v>453.7</c:v>
                </c:pt>
                <c:pt idx="2971">
                  <c:v>433.2</c:v>
                </c:pt>
                <c:pt idx="2972">
                  <c:v>511.9</c:v>
                </c:pt>
                <c:pt idx="2973">
                  <c:v>514.6</c:v>
                </c:pt>
                <c:pt idx="2974">
                  <c:v>455.3</c:v>
                </c:pt>
                <c:pt idx="2975">
                  <c:v>488.8</c:v>
                </c:pt>
                <c:pt idx="2976">
                  <c:v>447.8</c:v>
                </c:pt>
                <c:pt idx="2977">
                  <c:v>467.9</c:v>
                </c:pt>
                <c:pt idx="2978">
                  <c:v>451.5</c:v>
                </c:pt>
                <c:pt idx="2979">
                  <c:v>412.1</c:v>
                </c:pt>
                <c:pt idx="2980">
                  <c:v>369.9</c:v>
                </c:pt>
                <c:pt idx="2981">
                  <c:v>479.1</c:v>
                </c:pt>
                <c:pt idx="2982">
                  <c:v>385.7</c:v>
                </c:pt>
                <c:pt idx="2983">
                  <c:v>399.2</c:v>
                </c:pt>
                <c:pt idx="2984">
                  <c:v>474.1</c:v>
                </c:pt>
                <c:pt idx="2985">
                  <c:v>482.4</c:v>
                </c:pt>
                <c:pt idx="2986">
                  <c:v>455.2</c:v>
                </c:pt>
                <c:pt idx="2987">
                  <c:v>476.1</c:v>
                </c:pt>
                <c:pt idx="2988">
                  <c:v>466.4</c:v>
                </c:pt>
                <c:pt idx="2989">
                  <c:v>430.7</c:v>
                </c:pt>
                <c:pt idx="2990">
                  <c:v>437.3</c:v>
                </c:pt>
                <c:pt idx="2991">
                  <c:v>449.3</c:v>
                </c:pt>
                <c:pt idx="2992">
                  <c:v>354.7</c:v>
                </c:pt>
                <c:pt idx="2993">
                  <c:v>396.1</c:v>
                </c:pt>
                <c:pt idx="2994">
                  <c:v>440.9</c:v>
                </c:pt>
                <c:pt idx="2995">
                  <c:v>308.2</c:v>
                </c:pt>
                <c:pt idx="2996">
                  <c:v>477</c:v>
                </c:pt>
                <c:pt idx="2997">
                  <c:v>490.6</c:v>
                </c:pt>
                <c:pt idx="2998">
                  <c:v>428.2</c:v>
                </c:pt>
                <c:pt idx="2999">
                  <c:v>420</c:v>
                </c:pt>
                <c:pt idx="3000">
                  <c:v>441.8</c:v>
                </c:pt>
                <c:pt idx="3001">
                  <c:v>424.1</c:v>
                </c:pt>
                <c:pt idx="3002">
                  <c:v>451.5</c:v>
                </c:pt>
                <c:pt idx="3003">
                  <c:v>441.2</c:v>
                </c:pt>
                <c:pt idx="3004">
                  <c:v>446.1</c:v>
                </c:pt>
                <c:pt idx="3005">
                  <c:v>434.3</c:v>
                </c:pt>
                <c:pt idx="3006">
                  <c:v>470.4</c:v>
                </c:pt>
                <c:pt idx="3007">
                  <c:v>422</c:v>
                </c:pt>
                <c:pt idx="3008">
                  <c:v>457.2</c:v>
                </c:pt>
                <c:pt idx="3009">
                  <c:v>423.2</c:v>
                </c:pt>
                <c:pt idx="3010">
                  <c:v>448.8</c:v>
                </c:pt>
                <c:pt idx="3011">
                  <c:v>498.7</c:v>
                </c:pt>
                <c:pt idx="3012">
                  <c:v>440.1</c:v>
                </c:pt>
                <c:pt idx="3013">
                  <c:v>478.1</c:v>
                </c:pt>
                <c:pt idx="3014">
                  <c:v>466.3</c:v>
                </c:pt>
                <c:pt idx="3015">
                  <c:v>471.9</c:v>
                </c:pt>
                <c:pt idx="3016">
                  <c:v>478.4</c:v>
                </c:pt>
                <c:pt idx="3017">
                  <c:v>494.3</c:v>
                </c:pt>
                <c:pt idx="3018">
                  <c:v>459.2</c:v>
                </c:pt>
                <c:pt idx="3019">
                  <c:v>483.9</c:v>
                </c:pt>
                <c:pt idx="3020">
                  <c:v>514.4</c:v>
                </c:pt>
                <c:pt idx="3021">
                  <c:v>464.9</c:v>
                </c:pt>
                <c:pt idx="3022">
                  <c:v>484.1</c:v>
                </c:pt>
                <c:pt idx="3023">
                  <c:v>387.6</c:v>
                </c:pt>
                <c:pt idx="3024">
                  <c:v>278.5</c:v>
                </c:pt>
                <c:pt idx="3025">
                  <c:v>321.39999999999998</c:v>
                </c:pt>
                <c:pt idx="3026">
                  <c:v>414.5</c:v>
                </c:pt>
                <c:pt idx="3027">
                  <c:v>451.2</c:v>
                </c:pt>
                <c:pt idx="3028">
                  <c:v>491.6</c:v>
                </c:pt>
                <c:pt idx="3029">
                  <c:v>420.9</c:v>
                </c:pt>
                <c:pt idx="3030">
                  <c:v>455</c:v>
                </c:pt>
                <c:pt idx="3031">
                  <c:v>484.9</c:v>
                </c:pt>
                <c:pt idx="3032">
                  <c:v>315.2</c:v>
                </c:pt>
                <c:pt idx="3033">
                  <c:v>420.9</c:v>
                </c:pt>
                <c:pt idx="3034">
                  <c:v>483.8</c:v>
                </c:pt>
                <c:pt idx="3035">
                  <c:v>457.1</c:v>
                </c:pt>
                <c:pt idx="3036">
                  <c:v>481.7</c:v>
                </c:pt>
                <c:pt idx="3037">
                  <c:v>412.7</c:v>
                </c:pt>
                <c:pt idx="3038">
                  <c:v>452</c:v>
                </c:pt>
                <c:pt idx="3039">
                  <c:v>415.9</c:v>
                </c:pt>
                <c:pt idx="3040">
                  <c:v>572.79999999999995</c:v>
                </c:pt>
                <c:pt idx="3041">
                  <c:v>492.4</c:v>
                </c:pt>
                <c:pt idx="3042">
                  <c:v>472.2</c:v>
                </c:pt>
                <c:pt idx="3043">
                  <c:v>467.5</c:v>
                </c:pt>
                <c:pt idx="3044">
                  <c:v>474.7</c:v>
                </c:pt>
                <c:pt idx="3045">
                  <c:v>472.2</c:v>
                </c:pt>
                <c:pt idx="3046">
                  <c:v>432.3</c:v>
                </c:pt>
                <c:pt idx="3047">
                  <c:v>483.9</c:v>
                </c:pt>
                <c:pt idx="3048">
                  <c:v>452.9</c:v>
                </c:pt>
                <c:pt idx="3049">
                  <c:v>397.6</c:v>
                </c:pt>
                <c:pt idx="3050">
                  <c:v>416.6</c:v>
                </c:pt>
                <c:pt idx="3051">
                  <c:v>436.5</c:v>
                </c:pt>
                <c:pt idx="3052">
                  <c:v>426.1</c:v>
                </c:pt>
                <c:pt idx="3053">
                  <c:v>434.9</c:v>
                </c:pt>
                <c:pt idx="3054">
                  <c:v>280.89999999999998</c:v>
                </c:pt>
                <c:pt idx="3055">
                  <c:v>409.3</c:v>
                </c:pt>
                <c:pt idx="3056">
                  <c:v>392.1</c:v>
                </c:pt>
                <c:pt idx="3057">
                  <c:v>484.2</c:v>
                </c:pt>
                <c:pt idx="3058">
                  <c:v>412.7</c:v>
                </c:pt>
                <c:pt idx="3059">
                  <c:v>438.5</c:v>
                </c:pt>
                <c:pt idx="3060">
                  <c:v>365.9</c:v>
                </c:pt>
                <c:pt idx="3061">
                  <c:v>451</c:v>
                </c:pt>
                <c:pt idx="3062">
                  <c:v>436.8</c:v>
                </c:pt>
                <c:pt idx="3063">
                  <c:v>411.3</c:v>
                </c:pt>
                <c:pt idx="3064">
                  <c:v>416.9</c:v>
                </c:pt>
                <c:pt idx="3065">
                  <c:v>458.1</c:v>
                </c:pt>
                <c:pt idx="3066">
                  <c:v>352</c:v>
                </c:pt>
                <c:pt idx="3067">
                  <c:v>403.5</c:v>
                </c:pt>
                <c:pt idx="3068">
                  <c:v>402.7</c:v>
                </c:pt>
                <c:pt idx="3069">
                  <c:v>359.3</c:v>
                </c:pt>
                <c:pt idx="3070">
                  <c:v>448</c:v>
                </c:pt>
                <c:pt idx="3071">
                  <c:v>397.1</c:v>
                </c:pt>
              </c:numCache>
            </c:numRef>
          </c:xVal>
          <c:yVal>
            <c:numRef>
              <c:f>Sheet3!$B$2:$B$3073</c:f>
              <c:numCache>
                <c:formatCode>General</c:formatCode>
                <c:ptCount val="3072"/>
                <c:pt idx="0">
                  <c:v>54366</c:v>
                </c:pt>
                <c:pt idx="1">
                  <c:v>49626</c:v>
                </c:pt>
                <c:pt idx="2">
                  <c:v>34971</c:v>
                </c:pt>
                <c:pt idx="3">
                  <c:v>39546</c:v>
                </c:pt>
                <c:pt idx="4">
                  <c:v>45567</c:v>
                </c:pt>
                <c:pt idx="5">
                  <c:v>26580</c:v>
                </c:pt>
                <c:pt idx="6">
                  <c:v>32512</c:v>
                </c:pt>
                <c:pt idx="7">
                  <c:v>41123</c:v>
                </c:pt>
                <c:pt idx="8">
                  <c:v>34116</c:v>
                </c:pt>
                <c:pt idx="9">
                  <c:v>38013</c:v>
                </c:pt>
                <c:pt idx="10">
                  <c:v>41450</c:v>
                </c:pt>
                <c:pt idx="11">
                  <c:v>35049</c:v>
                </c:pt>
                <c:pt idx="12">
                  <c:v>36620</c:v>
                </c:pt>
                <c:pt idx="13">
                  <c:v>35940</c:v>
                </c:pt>
                <c:pt idx="14">
                  <c:v>40418</c:v>
                </c:pt>
                <c:pt idx="15">
                  <c:v>46931</c:v>
                </c:pt>
                <c:pt idx="16">
                  <c:v>43057</c:v>
                </c:pt>
                <c:pt idx="17">
                  <c:v>29101</c:v>
                </c:pt>
                <c:pt idx="18">
                  <c:v>34679</c:v>
                </c:pt>
                <c:pt idx="19">
                  <c:v>36149</c:v>
                </c:pt>
                <c:pt idx="20">
                  <c:v>34445</c:v>
                </c:pt>
                <c:pt idx="21">
                  <c:v>39922</c:v>
                </c:pt>
                <c:pt idx="22">
                  <c:v>41940</c:v>
                </c:pt>
                <c:pt idx="23">
                  <c:v>26602</c:v>
                </c:pt>
                <c:pt idx="24">
                  <c:v>36241</c:v>
                </c:pt>
                <c:pt idx="25">
                  <c:v>54298</c:v>
                </c:pt>
                <c:pt idx="26">
                  <c:v>37077</c:v>
                </c:pt>
                <c:pt idx="27">
                  <c:v>39904</c:v>
                </c:pt>
                <c:pt idx="28">
                  <c:v>35664</c:v>
                </c:pt>
                <c:pt idx="29">
                  <c:v>33881</c:v>
                </c:pt>
                <c:pt idx="30">
                  <c:v>34425</c:v>
                </c:pt>
                <c:pt idx="31">
                  <c:v>26504</c:v>
                </c:pt>
                <c:pt idx="32">
                  <c:v>33315</c:v>
                </c:pt>
                <c:pt idx="33">
                  <c:v>39930</c:v>
                </c:pt>
                <c:pt idx="34">
                  <c:v>40124</c:v>
                </c:pt>
                <c:pt idx="35">
                  <c:v>36923</c:v>
                </c:pt>
                <c:pt idx="36">
                  <c:v>44852</c:v>
                </c:pt>
                <c:pt idx="37">
                  <c:v>34553</c:v>
                </c:pt>
                <c:pt idx="38">
                  <c:v>41324</c:v>
                </c:pt>
                <c:pt idx="39">
                  <c:v>41574</c:v>
                </c:pt>
                <c:pt idx="40">
                  <c:v>41256</c:v>
                </c:pt>
                <c:pt idx="41">
                  <c:v>51175</c:v>
                </c:pt>
                <c:pt idx="42">
                  <c:v>30675</c:v>
                </c:pt>
                <c:pt idx="43">
                  <c:v>28518</c:v>
                </c:pt>
                <c:pt idx="44">
                  <c:v>58833</c:v>
                </c:pt>
                <c:pt idx="45">
                  <c:v>32977</c:v>
                </c:pt>
                <c:pt idx="46">
                  <c:v>37707</c:v>
                </c:pt>
                <c:pt idx="47">
                  <c:v>36536</c:v>
                </c:pt>
                <c:pt idx="48">
                  <c:v>42943</c:v>
                </c:pt>
                <c:pt idx="49">
                  <c:v>34733</c:v>
                </c:pt>
                <c:pt idx="50">
                  <c:v>43054</c:v>
                </c:pt>
                <c:pt idx="51">
                  <c:v>45082</c:v>
                </c:pt>
                <c:pt idx="52">
                  <c:v>27403</c:v>
                </c:pt>
                <c:pt idx="53">
                  <c:v>31933</c:v>
                </c:pt>
                <c:pt idx="54">
                  <c:v>31844</c:v>
                </c:pt>
                <c:pt idx="55">
                  <c:v>36939</c:v>
                </c:pt>
                <c:pt idx="56">
                  <c:v>35585</c:v>
                </c:pt>
                <c:pt idx="57">
                  <c:v>50571</c:v>
                </c:pt>
                <c:pt idx="58">
                  <c:v>69432</c:v>
                </c:pt>
                <c:pt idx="59">
                  <c:v>25413</c:v>
                </c:pt>
                <c:pt idx="60">
                  <c:v>39999</c:v>
                </c:pt>
                <c:pt idx="61">
                  <c:v>36779</c:v>
                </c:pt>
                <c:pt idx="62">
                  <c:v>46892</c:v>
                </c:pt>
                <c:pt idx="63">
                  <c:v>37245</c:v>
                </c:pt>
                <c:pt idx="64">
                  <c:v>41321</c:v>
                </c:pt>
                <c:pt idx="65">
                  <c:v>24035</c:v>
                </c:pt>
                <c:pt idx="66">
                  <c:v>35528</c:v>
                </c:pt>
                <c:pt idx="67">
                  <c:v>68387</c:v>
                </c:pt>
                <c:pt idx="68">
                  <c:v>75200</c:v>
                </c:pt>
                <c:pt idx="69">
                  <c:v>45808</c:v>
                </c:pt>
                <c:pt idx="70">
                  <c:v>51082</c:v>
                </c:pt>
                <c:pt idx="71">
                  <c:v>67801</c:v>
                </c:pt>
                <c:pt idx="72">
                  <c:v>67260</c:v>
                </c:pt>
                <c:pt idx="73">
                  <c:v>80835</c:v>
                </c:pt>
                <c:pt idx="74">
                  <c:v>62532</c:v>
                </c:pt>
                <c:pt idx="75">
                  <c:v>57776</c:v>
                </c:pt>
                <c:pt idx="76">
                  <c:v>67972</c:v>
                </c:pt>
                <c:pt idx="77">
                  <c:v>73981</c:v>
                </c:pt>
                <c:pt idx="78">
                  <c:v>47160</c:v>
                </c:pt>
                <c:pt idx="79">
                  <c:v>75682</c:v>
                </c:pt>
                <c:pt idx="80">
                  <c:v>65192</c:v>
                </c:pt>
                <c:pt idx="81">
                  <c:v>65765</c:v>
                </c:pt>
                <c:pt idx="82">
                  <c:v>59641</c:v>
                </c:pt>
                <c:pt idx="83">
                  <c:v>73998</c:v>
                </c:pt>
                <c:pt idx="84">
                  <c:v>36708</c:v>
                </c:pt>
                <c:pt idx="85">
                  <c:v>32366</c:v>
                </c:pt>
                <c:pt idx="86">
                  <c:v>45025</c:v>
                </c:pt>
                <c:pt idx="87">
                  <c:v>48653</c:v>
                </c:pt>
                <c:pt idx="88">
                  <c:v>37677</c:v>
                </c:pt>
                <c:pt idx="89">
                  <c:v>46046</c:v>
                </c:pt>
                <c:pt idx="90">
                  <c:v>59416</c:v>
                </c:pt>
                <c:pt idx="91">
                  <c:v>32533</c:v>
                </c:pt>
                <c:pt idx="92">
                  <c:v>53929</c:v>
                </c:pt>
                <c:pt idx="93">
                  <c:v>37704</c:v>
                </c:pt>
                <c:pt idx="94">
                  <c:v>35457</c:v>
                </c:pt>
                <c:pt idx="95">
                  <c:v>45871</c:v>
                </c:pt>
                <c:pt idx="96">
                  <c:v>49876</c:v>
                </c:pt>
                <c:pt idx="97">
                  <c:v>37465</c:v>
                </c:pt>
                <c:pt idx="98">
                  <c:v>44145</c:v>
                </c:pt>
                <c:pt idx="99">
                  <c:v>39700</c:v>
                </c:pt>
                <c:pt idx="100">
                  <c:v>36409</c:v>
                </c:pt>
                <c:pt idx="101">
                  <c:v>36176</c:v>
                </c:pt>
                <c:pt idx="102">
                  <c:v>37873</c:v>
                </c:pt>
                <c:pt idx="103">
                  <c:v>57408</c:v>
                </c:pt>
                <c:pt idx="104">
                  <c:v>39779</c:v>
                </c:pt>
                <c:pt idx="105">
                  <c:v>32734</c:v>
                </c:pt>
                <c:pt idx="106">
                  <c:v>39493</c:v>
                </c:pt>
                <c:pt idx="107">
                  <c:v>36964</c:v>
                </c:pt>
                <c:pt idx="108">
                  <c:v>29541</c:v>
                </c:pt>
                <c:pt idx="109">
                  <c:v>38504</c:v>
                </c:pt>
                <c:pt idx="110">
                  <c:v>33826</c:v>
                </c:pt>
                <c:pt idx="111">
                  <c:v>40555</c:v>
                </c:pt>
                <c:pt idx="112">
                  <c:v>43201</c:v>
                </c:pt>
                <c:pt idx="113">
                  <c:v>37495</c:v>
                </c:pt>
                <c:pt idx="114">
                  <c:v>42348</c:v>
                </c:pt>
                <c:pt idx="115">
                  <c:v>42851</c:v>
                </c:pt>
                <c:pt idx="116">
                  <c:v>43466</c:v>
                </c:pt>
                <c:pt idx="117">
                  <c:v>35455</c:v>
                </c:pt>
                <c:pt idx="118">
                  <c:v>38597</c:v>
                </c:pt>
                <c:pt idx="119">
                  <c:v>34018</c:v>
                </c:pt>
                <c:pt idx="120">
                  <c:v>33028</c:v>
                </c:pt>
                <c:pt idx="121">
                  <c:v>36801</c:v>
                </c:pt>
                <c:pt idx="122">
                  <c:v>51436</c:v>
                </c:pt>
                <c:pt idx="123">
                  <c:v>40404</c:v>
                </c:pt>
                <c:pt idx="124">
                  <c:v>33347</c:v>
                </c:pt>
                <c:pt idx="125">
                  <c:v>40621</c:v>
                </c:pt>
                <c:pt idx="126">
                  <c:v>46067</c:v>
                </c:pt>
                <c:pt idx="127">
                  <c:v>42572</c:v>
                </c:pt>
                <c:pt idx="128">
                  <c:v>33136</c:v>
                </c:pt>
                <c:pt idx="129">
                  <c:v>37831</c:v>
                </c:pt>
                <c:pt idx="130">
                  <c:v>37336</c:v>
                </c:pt>
                <c:pt idx="131">
                  <c:v>41085</c:v>
                </c:pt>
                <c:pt idx="132">
                  <c:v>32744</c:v>
                </c:pt>
                <c:pt idx="133">
                  <c:v>32427</c:v>
                </c:pt>
                <c:pt idx="134">
                  <c:v>35927</c:v>
                </c:pt>
                <c:pt idx="135">
                  <c:v>34923</c:v>
                </c:pt>
                <c:pt idx="136">
                  <c:v>32225</c:v>
                </c:pt>
                <c:pt idx="137">
                  <c:v>34916</c:v>
                </c:pt>
                <c:pt idx="138">
                  <c:v>28006</c:v>
                </c:pt>
                <c:pt idx="139">
                  <c:v>37644</c:v>
                </c:pt>
                <c:pt idx="140">
                  <c:v>37691</c:v>
                </c:pt>
                <c:pt idx="141">
                  <c:v>36391</c:v>
                </c:pt>
                <c:pt idx="142">
                  <c:v>54459</c:v>
                </c:pt>
                <c:pt idx="143">
                  <c:v>39158</c:v>
                </c:pt>
                <c:pt idx="144">
                  <c:v>33181</c:v>
                </c:pt>
                <c:pt idx="145">
                  <c:v>40877</c:v>
                </c:pt>
                <c:pt idx="146">
                  <c:v>33577</c:v>
                </c:pt>
                <c:pt idx="147">
                  <c:v>30682</c:v>
                </c:pt>
                <c:pt idx="148">
                  <c:v>34597</c:v>
                </c:pt>
                <c:pt idx="149">
                  <c:v>30935</c:v>
                </c:pt>
                <c:pt idx="150">
                  <c:v>35895</c:v>
                </c:pt>
                <c:pt idx="151">
                  <c:v>34971</c:v>
                </c:pt>
                <c:pt idx="152">
                  <c:v>40556</c:v>
                </c:pt>
                <c:pt idx="153">
                  <c:v>28171</c:v>
                </c:pt>
                <c:pt idx="154">
                  <c:v>36893</c:v>
                </c:pt>
                <c:pt idx="155">
                  <c:v>35851</c:v>
                </c:pt>
                <c:pt idx="156">
                  <c:v>33127</c:v>
                </c:pt>
                <c:pt idx="157">
                  <c:v>39909</c:v>
                </c:pt>
                <c:pt idx="158">
                  <c:v>39896</c:v>
                </c:pt>
                <c:pt idx="159">
                  <c:v>45698</c:v>
                </c:pt>
                <c:pt idx="160">
                  <c:v>37761</c:v>
                </c:pt>
                <c:pt idx="161">
                  <c:v>30489</c:v>
                </c:pt>
                <c:pt idx="162">
                  <c:v>55915</c:v>
                </c:pt>
                <c:pt idx="163">
                  <c:v>33202</c:v>
                </c:pt>
                <c:pt idx="164">
                  <c:v>31765</c:v>
                </c:pt>
                <c:pt idx="165">
                  <c:v>39907</c:v>
                </c:pt>
                <c:pt idx="166">
                  <c:v>37014</c:v>
                </c:pt>
                <c:pt idx="167">
                  <c:v>32101</c:v>
                </c:pt>
                <c:pt idx="168">
                  <c:v>30010</c:v>
                </c:pt>
                <c:pt idx="169">
                  <c:v>40841</c:v>
                </c:pt>
                <c:pt idx="170">
                  <c:v>32975</c:v>
                </c:pt>
                <c:pt idx="171">
                  <c:v>45589</c:v>
                </c:pt>
                <c:pt idx="172">
                  <c:v>42044</c:v>
                </c:pt>
                <c:pt idx="173">
                  <c:v>29969</c:v>
                </c:pt>
                <c:pt idx="174">
                  <c:v>37080</c:v>
                </c:pt>
                <c:pt idx="175">
                  <c:v>76996</c:v>
                </c:pt>
                <c:pt idx="176">
                  <c:v>54610</c:v>
                </c:pt>
                <c:pt idx="177">
                  <c:v>42302</c:v>
                </c:pt>
                <c:pt idx="178">
                  <c:v>53321</c:v>
                </c:pt>
                <c:pt idx="179">
                  <c:v>48006</c:v>
                </c:pt>
                <c:pt idx="180">
                  <c:v>80338</c:v>
                </c:pt>
                <c:pt idx="181">
                  <c:v>41419</c:v>
                </c:pt>
                <c:pt idx="182">
                  <c:v>70235</c:v>
                </c:pt>
                <c:pt idx="183">
                  <c:v>43338</c:v>
                </c:pt>
                <c:pt idx="184">
                  <c:v>43755</c:v>
                </c:pt>
                <c:pt idx="185">
                  <c:v>40581</c:v>
                </c:pt>
                <c:pt idx="186">
                  <c:v>38737</c:v>
                </c:pt>
                <c:pt idx="187">
                  <c:v>49267</c:v>
                </c:pt>
                <c:pt idx="188">
                  <c:v>47451</c:v>
                </c:pt>
                <c:pt idx="189">
                  <c:v>44490</c:v>
                </c:pt>
                <c:pt idx="190">
                  <c:v>36333</c:v>
                </c:pt>
                <c:pt idx="191">
                  <c:v>49995</c:v>
                </c:pt>
                <c:pt idx="192">
                  <c:v>55686</c:v>
                </c:pt>
                <c:pt idx="193">
                  <c:v>43171</c:v>
                </c:pt>
                <c:pt idx="194">
                  <c:v>94549</c:v>
                </c:pt>
                <c:pt idx="195">
                  <c:v>47781</c:v>
                </c:pt>
                <c:pt idx="196">
                  <c:v>42840</c:v>
                </c:pt>
                <c:pt idx="197">
                  <c:v>43818</c:v>
                </c:pt>
                <c:pt idx="198">
                  <c:v>39172</c:v>
                </c:pt>
                <c:pt idx="199">
                  <c:v>59181</c:v>
                </c:pt>
                <c:pt idx="200">
                  <c:v>57428</c:v>
                </c:pt>
                <c:pt idx="201">
                  <c:v>71063</c:v>
                </c:pt>
                <c:pt idx="202">
                  <c:v>57118</c:v>
                </c:pt>
                <c:pt idx="203">
                  <c:v>76061</c:v>
                </c:pt>
                <c:pt idx="204">
                  <c:v>75689</c:v>
                </c:pt>
                <c:pt idx="205">
                  <c:v>47964</c:v>
                </c:pt>
                <c:pt idx="206">
                  <c:v>56877</c:v>
                </c:pt>
                <c:pt idx="207">
                  <c:v>55803</c:v>
                </c:pt>
                <c:pt idx="208">
                  <c:v>68166</c:v>
                </c:pt>
                <c:pt idx="209">
                  <c:v>51951</c:v>
                </c:pt>
                <c:pt idx="210">
                  <c:v>66034</c:v>
                </c:pt>
                <c:pt idx="211">
                  <c:v>83788</c:v>
                </c:pt>
                <c:pt idx="212">
                  <c:v>51527</c:v>
                </c:pt>
                <c:pt idx="213">
                  <c:v>61775</c:v>
                </c:pt>
                <c:pt idx="214">
                  <c:v>100806</c:v>
                </c:pt>
                <c:pt idx="215">
                  <c:v>62116</c:v>
                </c:pt>
                <c:pt idx="216">
                  <c:v>97219</c:v>
                </c:pt>
                <c:pt idx="217">
                  <c:v>64257</c:v>
                </c:pt>
                <c:pt idx="218">
                  <c:v>43661</c:v>
                </c:pt>
                <c:pt idx="219">
                  <c:v>47293</c:v>
                </c:pt>
                <c:pt idx="220">
                  <c:v>38641</c:v>
                </c:pt>
                <c:pt idx="221">
                  <c:v>67106</c:v>
                </c:pt>
                <c:pt idx="222">
                  <c:v>66949</c:v>
                </c:pt>
                <c:pt idx="223">
                  <c:v>50917</c:v>
                </c:pt>
                <c:pt idx="224">
                  <c:v>51827</c:v>
                </c:pt>
                <c:pt idx="225">
                  <c:v>40782</c:v>
                </c:pt>
                <c:pt idx="226">
                  <c:v>34961</c:v>
                </c:pt>
                <c:pt idx="227">
                  <c:v>42360</c:v>
                </c:pt>
                <c:pt idx="228">
                  <c:v>49476</c:v>
                </c:pt>
                <c:pt idx="229">
                  <c:v>74967</c:v>
                </c:pt>
                <c:pt idx="230">
                  <c:v>54509</c:v>
                </c:pt>
                <c:pt idx="231">
                  <c:v>41403</c:v>
                </c:pt>
                <c:pt idx="232">
                  <c:v>59316</c:v>
                </c:pt>
                <c:pt idx="233">
                  <c:v>38140</c:v>
                </c:pt>
                <c:pt idx="234">
                  <c:v>65359</c:v>
                </c:pt>
                <c:pt idx="235">
                  <c:v>44508</c:v>
                </c:pt>
                <c:pt idx="236">
                  <c:v>36294</c:v>
                </c:pt>
                <c:pt idx="237">
                  <c:v>35424</c:v>
                </c:pt>
                <c:pt idx="238">
                  <c:v>71546</c:v>
                </c:pt>
                <c:pt idx="239">
                  <c:v>85885</c:v>
                </c:pt>
                <c:pt idx="240">
                  <c:v>48840</c:v>
                </c:pt>
                <c:pt idx="241">
                  <c:v>52273</c:v>
                </c:pt>
                <c:pt idx="242">
                  <c:v>69115</c:v>
                </c:pt>
                <c:pt idx="243">
                  <c:v>33998</c:v>
                </c:pt>
                <c:pt idx="244">
                  <c:v>27882</c:v>
                </c:pt>
                <c:pt idx="245">
                  <c:v>32570</c:v>
                </c:pt>
                <c:pt idx="246">
                  <c:v>48368</c:v>
                </c:pt>
                <c:pt idx="247">
                  <c:v>45283</c:v>
                </c:pt>
                <c:pt idx="248">
                  <c:v>54872</c:v>
                </c:pt>
                <c:pt idx="249">
                  <c:v>44235</c:v>
                </c:pt>
                <c:pt idx="250">
                  <c:v>107250</c:v>
                </c:pt>
                <c:pt idx="251">
                  <c:v>76661</c:v>
                </c:pt>
                <c:pt idx="252">
                  <c:v>83603</c:v>
                </c:pt>
                <c:pt idx="253">
                  <c:v>59286</c:v>
                </c:pt>
                <c:pt idx="254">
                  <c:v>41385</c:v>
                </c:pt>
                <c:pt idx="255">
                  <c:v>62529</c:v>
                </c:pt>
                <c:pt idx="256">
                  <c:v>64752</c:v>
                </c:pt>
                <c:pt idx="257">
                  <c:v>59379</c:v>
                </c:pt>
                <c:pt idx="258">
                  <c:v>48940</c:v>
                </c:pt>
                <c:pt idx="259">
                  <c:v>32750</c:v>
                </c:pt>
                <c:pt idx="260">
                  <c:v>70687</c:v>
                </c:pt>
                <c:pt idx="261">
                  <c:v>42310</c:v>
                </c:pt>
                <c:pt idx="262">
                  <c:v>46394</c:v>
                </c:pt>
                <c:pt idx="263">
                  <c:v>46765</c:v>
                </c:pt>
                <c:pt idx="264">
                  <c:v>60658</c:v>
                </c:pt>
                <c:pt idx="265">
                  <c:v>57659</c:v>
                </c:pt>
                <c:pt idx="266">
                  <c:v>39625</c:v>
                </c:pt>
                <c:pt idx="267">
                  <c:v>41248</c:v>
                </c:pt>
                <c:pt idx="268">
                  <c:v>45439</c:v>
                </c:pt>
                <c:pt idx="269">
                  <c:v>50106</c:v>
                </c:pt>
                <c:pt idx="270">
                  <c:v>56193</c:v>
                </c:pt>
                <c:pt idx="271">
                  <c:v>44163</c:v>
                </c:pt>
                <c:pt idx="272">
                  <c:v>46336</c:v>
                </c:pt>
                <c:pt idx="273">
                  <c:v>47631</c:v>
                </c:pt>
                <c:pt idx="274">
                  <c:v>33043</c:v>
                </c:pt>
                <c:pt idx="275">
                  <c:v>57242</c:v>
                </c:pt>
                <c:pt idx="276">
                  <c:v>58487</c:v>
                </c:pt>
                <c:pt idx="277">
                  <c:v>47006</c:v>
                </c:pt>
                <c:pt idx="278">
                  <c:v>73274</c:v>
                </c:pt>
                <c:pt idx="279">
                  <c:v>39184</c:v>
                </c:pt>
                <c:pt idx="280">
                  <c:v>41382</c:v>
                </c:pt>
                <c:pt idx="281">
                  <c:v>63184</c:v>
                </c:pt>
                <c:pt idx="282">
                  <c:v>40593</c:v>
                </c:pt>
                <c:pt idx="283">
                  <c:v>66846</c:v>
                </c:pt>
                <c:pt idx="284">
                  <c:v>31227</c:v>
                </c:pt>
                <c:pt idx="285">
                  <c:v>59603</c:v>
                </c:pt>
                <c:pt idx="286">
                  <c:v>44562</c:v>
                </c:pt>
                <c:pt idx="287">
                  <c:v>68352</c:v>
                </c:pt>
                <c:pt idx="288">
                  <c:v>62380</c:v>
                </c:pt>
                <c:pt idx="289">
                  <c:v>45784</c:v>
                </c:pt>
                <c:pt idx="290">
                  <c:v>61501</c:v>
                </c:pt>
                <c:pt idx="291">
                  <c:v>46838</c:v>
                </c:pt>
                <c:pt idx="292">
                  <c:v>85336</c:v>
                </c:pt>
                <c:pt idx="293">
                  <c:v>65809</c:v>
                </c:pt>
                <c:pt idx="294">
                  <c:v>73413</c:v>
                </c:pt>
                <c:pt idx="295">
                  <c:v>76365</c:v>
                </c:pt>
                <c:pt idx="296">
                  <c:v>60387</c:v>
                </c:pt>
                <c:pt idx="297">
                  <c:v>65813</c:v>
                </c:pt>
                <c:pt idx="298">
                  <c:v>78653</c:v>
                </c:pt>
                <c:pt idx="299">
                  <c:v>57547</c:v>
                </c:pt>
                <c:pt idx="300">
                  <c:v>54271</c:v>
                </c:pt>
                <c:pt idx="301">
                  <c:v>64632</c:v>
                </c:pt>
                <c:pt idx="302">
                  <c:v>53316</c:v>
                </c:pt>
                <c:pt idx="303">
                  <c:v>69992</c:v>
                </c:pt>
                <c:pt idx="304">
                  <c:v>44325</c:v>
                </c:pt>
                <c:pt idx="305">
                  <c:v>47121</c:v>
                </c:pt>
                <c:pt idx="306">
                  <c:v>44800</c:v>
                </c:pt>
                <c:pt idx="307">
                  <c:v>39980</c:v>
                </c:pt>
                <c:pt idx="308">
                  <c:v>47973</c:v>
                </c:pt>
                <c:pt idx="309">
                  <c:v>51485</c:v>
                </c:pt>
                <c:pt idx="310">
                  <c:v>35256</c:v>
                </c:pt>
                <c:pt idx="311">
                  <c:v>43242</c:v>
                </c:pt>
                <c:pt idx="312">
                  <c:v>36383</c:v>
                </c:pt>
                <c:pt idx="313">
                  <c:v>58539</c:v>
                </c:pt>
                <c:pt idx="314">
                  <c:v>58403</c:v>
                </c:pt>
                <c:pt idx="315">
                  <c:v>38484</c:v>
                </c:pt>
                <c:pt idx="316">
                  <c:v>36945</c:v>
                </c:pt>
                <c:pt idx="317">
                  <c:v>32121</c:v>
                </c:pt>
                <c:pt idx="318">
                  <c:v>46013</c:v>
                </c:pt>
                <c:pt idx="319">
                  <c:v>46139</c:v>
                </c:pt>
                <c:pt idx="320">
                  <c:v>51556</c:v>
                </c:pt>
                <c:pt idx="321">
                  <c:v>36788</c:v>
                </c:pt>
                <c:pt idx="322">
                  <c:v>35849</c:v>
                </c:pt>
                <c:pt idx="323">
                  <c:v>40788</c:v>
                </c:pt>
                <c:pt idx="324">
                  <c:v>38783</c:v>
                </c:pt>
                <c:pt idx="325">
                  <c:v>38419</c:v>
                </c:pt>
                <c:pt idx="326">
                  <c:v>31734</c:v>
                </c:pt>
                <c:pt idx="327">
                  <c:v>35371</c:v>
                </c:pt>
                <c:pt idx="328">
                  <c:v>38494</c:v>
                </c:pt>
                <c:pt idx="329">
                  <c:v>40094</c:v>
                </c:pt>
                <c:pt idx="330">
                  <c:v>35787</c:v>
                </c:pt>
                <c:pt idx="331">
                  <c:v>50758</c:v>
                </c:pt>
                <c:pt idx="332">
                  <c:v>35651</c:v>
                </c:pt>
                <c:pt idx="333">
                  <c:v>47548</c:v>
                </c:pt>
                <c:pt idx="334">
                  <c:v>36876</c:v>
                </c:pt>
                <c:pt idx="335">
                  <c:v>40205</c:v>
                </c:pt>
                <c:pt idx="336">
                  <c:v>38071</c:v>
                </c:pt>
                <c:pt idx="337">
                  <c:v>46895</c:v>
                </c:pt>
                <c:pt idx="338">
                  <c:v>49147</c:v>
                </c:pt>
                <c:pt idx="339">
                  <c:v>45463</c:v>
                </c:pt>
                <c:pt idx="340">
                  <c:v>37433</c:v>
                </c:pt>
                <c:pt idx="341">
                  <c:v>38473</c:v>
                </c:pt>
                <c:pt idx="342">
                  <c:v>33017</c:v>
                </c:pt>
                <c:pt idx="343">
                  <c:v>51673</c:v>
                </c:pt>
                <c:pt idx="344">
                  <c:v>39860</c:v>
                </c:pt>
                <c:pt idx="345">
                  <c:v>55472</c:v>
                </c:pt>
                <c:pt idx="346">
                  <c:v>42754</c:v>
                </c:pt>
                <c:pt idx="347">
                  <c:v>57411</c:v>
                </c:pt>
                <c:pt idx="348">
                  <c:v>56728</c:v>
                </c:pt>
                <c:pt idx="349">
                  <c:v>55952</c:v>
                </c:pt>
                <c:pt idx="350">
                  <c:v>37065</c:v>
                </c:pt>
                <c:pt idx="351">
                  <c:v>47069</c:v>
                </c:pt>
                <c:pt idx="352">
                  <c:v>42945</c:v>
                </c:pt>
                <c:pt idx="353">
                  <c:v>52225</c:v>
                </c:pt>
                <c:pt idx="354">
                  <c:v>45219</c:v>
                </c:pt>
                <c:pt idx="355">
                  <c:v>45162</c:v>
                </c:pt>
                <c:pt idx="356">
                  <c:v>42768</c:v>
                </c:pt>
                <c:pt idx="357">
                  <c:v>32054</c:v>
                </c:pt>
                <c:pt idx="358">
                  <c:v>66560</c:v>
                </c:pt>
                <c:pt idx="359">
                  <c:v>42722</c:v>
                </c:pt>
                <c:pt idx="360">
                  <c:v>58587</c:v>
                </c:pt>
                <c:pt idx="361">
                  <c:v>52109</c:v>
                </c:pt>
                <c:pt idx="362">
                  <c:v>56443</c:v>
                </c:pt>
                <c:pt idx="363">
                  <c:v>51907</c:v>
                </c:pt>
                <c:pt idx="364">
                  <c:v>38177</c:v>
                </c:pt>
                <c:pt idx="365">
                  <c:v>36374</c:v>
                </c:pt>
                <c:pt idx="366">
                  <c:v>40207</c:v>
                </c:pt>
                <c:pt idx="367">
                  <c:v>40881</c:v>
                </c:pt>
                <c:pt idx="368">
                  <c:v>51642</c:v>
                </c:pt>
                <c:pt idx="369">
                  <c:v>46867</c:v>
                </c:pt>
                <c:pt idx="370">
                  <c:v>36482</c:v>
                </c:pt>
                <c:pt idx="371">
                  <c:v>36642</c:v>
                </c:pt>
                <c:pt idx="372">
                  <c:v>31740</c:v>
                </c:pt>
                <c:pt idx="373">
                  <c:v>34201</c:v>
                </c:pt>
                <c:pt idx="374">
                  <c:v>43115</c:v>
                </c:pt>
                <c:pt idx="375">
                  <c:v>37008</c:v>
                </c:pt>
                <c:pt idx="376">
                  <c:v>46018</c:v>
                </c:pt>
                <c:pt idx="377">
                  <c:v>49698</c:v>
                </c:pt>
                <c:pt idx="378">
                  <c:v>51440</c:v>
                </c:pt>
                <c:pt idx="379">
                  <c:v>31081</c:v>
                </c:pt>
                <c:pt idx="380">
                  <c:v>35078</c:v>
                </c:pt>
                <c:pt idx="381">
                  <c:v>36014</c:v>
                </c:pt>
                <c:pt idx="382">
                  <c:v>40454</c:v>
                </c:pt>
                <c:pt idx="383">
                  <c:v>36865</c:v>
                </c:pt>
                <c:pt idx="384">
                  <c:v>32903</c:v>
                </c:pt>
                <c:pt idx="385">
                  <c:v>66556</c:v>
                </c:pt>
                <c:pt idx="386">
                  <c:v>36315</c:v>
                </c:pt>
                <c:pt idx="387">
                  <c:v>35055</c:v>
                </c:pt>
                <c:pt idx="388">
                  <c:v>41505</c:v>
                </c:pt>
                <c:pt idx="389">
                  <c:v>30760</c:v>
                </c:pt>
                <c:pt idx="390">
                  <c:v>51793</c:v>
                </c:pt>
                <c:pt idx="391">
                  <c:v>31829</c:v>
                </c:pt>
                <c:pt idx="392">
                  <c:v>43442</c:v>
                </c:pt>
                <c:pt idx="393">
                  <c:v>50728</c:v>
                </c:pt>
                <c:pt idx="394">
                  <c:v>34312</c:v>
                </c:pt>
                <c:pt idx="395">
                  <c:v>50154</c:v>
                </c:pt>
                <c:pt idx="396">
                  <c:v>45933</c:v>
                </c:pt>
                <c:pt idx="397">
                  <c:v>34830</c:v>
                </c:pt>
                <c:pt idx="398">
                  <c:v>71168</c:v>
                </c:pt>
                <c:pt idx="399">
                  <c:v>31487</c:v>
                </c:pt>
                <c:pt idx="400">
                  <c:v>27512</c:v>
                </c:pt>
                <c:pt idx="401">
                  <c:v>42985</c:v>
                </c:pt>
                <c:pt idx="402">
                  <c:v>31577</c:v>
                </c:pt>
                <c:pt idx="403">
                  <c:v>66970</c:v>
                </c:pt>
                <c:pt idx="404">
                  <c:v>33125</c:v>
                </c:pt>
                <c:pt idx="405">
                  <c:v>33509</c:v>
                </c:pt>
                <c:pt idx="406">
                  <c:v>68067</c:v>
                </c:pt>
                <c:pt idx="407">
                  <c:v>32408</c:v>
                </c:pt>
                <c:pt idx="408">
                  <c:v>60809</c:v>
                </c:pt>
                <c:pt idx="409">
                  <c:v>43111</c:v>
                </c:pt>
                <c:pt idx="410">
                  <c:v>31176</c:v>
                </c:pt>
                <c:pt idx="411">
                  <c:v>42953</c:v>
                </c:pt>
                <c:pt idx="412">
                  <c:v>57491</c:v>
                </c:pt>
                <c:pt idx="413">
                  <c:v>33968</c:v>
                </c:pt>
                <c:pt idx="414">
                  <c:v>50597</c:v>
                </c:pt>
                <c:pt idx="415">
                  <c:v>32293</c:v>
                </c:pt>
                <c:pt idx="416">
                  <c:v>31103</c:v>
                </c:pt>
                <c:pt idx="417">
                  <c:v>32150</c:v>
                </c:pt>
                <c:pt idx="418">
                  <c:v>54581</c:v>
                </c:pt>
                <c:pt idx="419">
                  <c:v>34906</c:v>
                </c:pt>
                <c:pt idx="420">
                  <c:v>34444</c:v>
                </c:pt>
                <c:pt idx="421">
                  <c:v>61195</c:v>
                </c:pt>
                <c:pt idx="422">
                  <c:v>35351</c:v>
                </c:pt>
                <c:pt idx="423">
                  <c:v>30119</c:v>
                </c:pt>
                <c:pt idx="424">
                  <c:v>33293</c:v>
                </c:pt>
                <c:pt idx="425">
                  <c:v>37813</c:v>
                </c:pt>
                <c:pt idx="426">
                  <c:v>79069</c:v>
                </c:pt>
                <c:pt idx="427">
                  <c:v>41814</c:v>
                </c:pt>
                <c:pt idx="428">
                  <c:v>86413</c:v>
                </c:pt>
                <c:pt idx="429">
                  <c:v>38055</c:v>
                </c:pt>
                <c:pt idx="430">
                  <c:v>55516</c:v>
                </c:pt>
                <c:pt idx="431">
                  <c:v>40010</c:v>
                </c:pt>
                <c:pt idx="432">
                  <c:v>39643</c:v>
                </c:pt>
                <c:pt idx="433">
                  <c:v>46737</c:v>
                </c:pt>
                <c:pt idx="434">
                  <c:v>43880</c:v>
                </c:pt>
                <c:pt idx="435">
                  <c:v>35237</c:v>
                </c:pt>
                <c:pt idx="436">
                  <c:v>42823</c:v>
                </c:pt>
                <c:pt idx="437">
                  <c:v>59858</c:v>
                </c:pt>
                <c:pt idx="438">
                  <c:v>40994</c:v>
                </c:pt>
                <c:pt idx="439">
                  <c:v>52238</c:v>
                </c:pt>
                <c:pt idx="440">
                  <c:v>26309</c:v>
                </c:pt>
                <c:pt idx="441">
                  <c:v>40387</c:v>
                </c:pt>
                <c:pt idx="442">
                  <c:v>66249</c:v>
                </c:pt>
                <c:pt idx="443">
                  <c:v>38564</c:v>
                </c:pt>
                <c:pt idx="444">
                  <c:v>41348</c:v>
                </c:pt>
                <c:pt idx="445">
                  <c:v>60388</c:v>
                </c:pt>
                <c:pt idx="446">
                  <c:v>53027</c:v>
                </c:pt>
                <c:pt idx="447">
                  <c:v>35955</c:v>
                </c:pt>
                <c:pt idx="448">
                  <c:v>51931</c:v>
                </c:pt>
                <c:pt idx="449">
                  <c:v>41818</c:v>
                </c:pt>
                <c:pt idx="450">
                  <c:v>35235</c:v>
                </c:pt>
                <c:pt idx="451">
                  <c:v>30835</c:v>
                </c:pt>
                <c:pt idx="452">
                  <c:v>30678</c:v>
                </c:pt>
                <c:pt idx="453">
                  <c:v>29818</c:v>
                </c:pt>
                <c:pt idx="454">
                  <c:v>51749</c:v>
                </c:pt>
                <c:pt idx="455">
                  <c:v>40339</c:v>
                </c:pt>
                <c:pt idx="456">
                  <c:v>37113</c:v>
                </c:pt>
                <c:pt idx="457">
                  <c:v>35807</c:v>
                </c:pt>
                <c:pt idx="458">
                  <c:v>64533</c:v>
                </c:pt>
                <c:pt idx="459">
                  <c:v>41682</c:v>
                </c:pt>
                <c:pt idx="460">
                  <c:v>39484</c:v>
                </c:pt>
                <c:pt idx="461">
                  <c:v>43193</c:v>
                </c:pt>
                <c:pt idx="462">
                  <c:v>38887</c:v>
                </c:pt>
                <c:pt idx="463">
                  <c:v>44653</c:v>
                </c:pt>
                <c:pt idx="464">
                  <c:v>37413</c:v>
                </c:pt>
                <c:pt idx="465">
                  <c:v>37603</c:v>
                </c:pt>
                <c:pt idx="466">
                  <c:v>29430</c:v>
                </c:pt>
                <c:pt idx="467">
                  <c:v>45557</c:v>
                </c:pt>
                <c:pt idx="468">
                  <c:v>36055</c:v>
                </c:pt>
                <c:pt idx="469">
                  <c:v>37243</c:v>
                </c:pt>
                <c:pt idx="470">
                  <c:v>35276</c:v>
                </c:pt>
                <c:pt idx="471">
                  <c:v>32711</c:v>
                </c:pt>
                <c:pt idx="472">
                  <c:v>53542</c:v>
                </c:pt>
                <c:pt idx="473">
                  <c:v>36436</c:v>
                </c:pt>
                <c:pt idx="474">
                  <c:v>50295</c:v>
                </c:pt>
                <c:pt idx="475">
                  <c:v>40976</c:v>
                </c:pt>
                <c:pt idx="476">
                  <c:v>41783</c:v>
                </c:pt>
                <c:pt idx="477">
                  <c:v>48058</c:v>
                </c:pt>
                <c:pt idx="478">
                  <c:v>80631</c:v>
                </c:pt>
                <c:pt idx="479">
                  <c:v>46840</c:v>
                </c:pt>
                <c:pt idx="480">
                  <c:v>63964</c:v>
                </c:pt>
                <c:pt idx="481">
                  <c:v>40550</c:v>
                </c:pt>
                <c:pt idx="482">
                  <c:v>51047</c:v>
                </c:pt>
                <c:pt idx="483">
                  <c:v>40526</c:v>
                </c:pt>
                <c:pt idx="484">
                  <c:v>50395</c:v>
                </c:pt>
                <c:pt idx="485">
                  <c:v>38847</c:v>
                </c:pt>
                <c:pt idx="486">
                  <c:v>36128</c:v>
                </c:pt>
                <c:pt idx="487">
                  <c:v>42125</c:v>
                </c:pt>
                <c:pt idx="488">
                  <c:v>29477</c:v>
                </c:pt>
                <c:pt idx="489">
                  <c:v>38449</c:v>
                </c:pt>
                <c:pt idx="490">
                  <c:v>25807</c:v>
                </c:pt>
                <c:pt idx="491">
                  <c:v>36012</c:v>
                </c:pt>
                <c:pt idx="492">
                  <c:v>48287</c:v>
                </c:pt>
                <c:pt idx="493">
                  <c:v>39601</c:v>
                </c:pt>
                <c:pt idx="494">
                  <c:v>34012</c:v>
                </c:pt>
                <c:pt idx="495">
                  <c:v>37672</c:v>
                </c:pt>
                <c:pt idx="496">
                  <c:v>35555</c:v>
                </c:pt>
                <c:pt idx="497">
                  <c:v>36870</c:v>
                </c:pt>
                <c:pt idx="498">
                  <c:v>27635</c:v>
                </c:pt>
                <c:pt idx="499">
                  <c:v>34017</c:v>
                </c:pt>
                <c:pt idx="500">
                  <c:v>33370</c:v>
                </c:pt>
                <c:pt idx="501">
                  <c:v>28716</c:v>
                </c:pt>
                <c:pt idx="502">
                  <c:v>34010</c:v>
                </c:pt>
                <c:pt idx="503">
                  <c:v>32815</c:v>
                </c:pt>
                <c:pt idx="504">
                  <c:v>29244</c:v>
                </c:pt>
                <c:pt idx="505">
                  <c:v>34604</c:v>
                </c:pt>
                <c:pt idx="506">
                  <c:v>36973</c:v>
                </c:pt>
                <c:pt idx="507">
                  <c:v>36303</c:v>
                </c:pt>
                <c:pt idx="508">
                  <c:v>34008</c:v>
                </c:pt>
                <c:pt idx="509">
                  <c:v>39453</c:v>
                </c:pt>
                <c:pt idx="510">
                  <c:v>32536</c:v>
                </c:pt>
                <c:pt idx="511">
                  <c:v>41141</c:v>
                </c:pt>
                <c:pt idx="512">
                  <c:v>32171</c:v>
                </c:pt>
                <c:pt idx="513">
                  <c:v>36886</c:v>
                </c:pt>
                <c:pt idx="514">
                  <c:v>40667</c:v>
                </c:pt>
                <c:pt idx="515">
                  <c:v>34867</c:v>
                </c:pt>
                <c:pt idx="516">
                  <c:v>39078</c:v>
                </c:pt>
                <c:pt idx="517">
                  <c:v>52082</c:v>
                </c:pt>
                <c:pt idx="518">
                  <c:v>34288</c:v>
                </c:pt>
                <c:pt idx="519">
                  <c:v>31623</c:v>
                </c:pt>
                <c:pt idx="520">
                  <c:v>36137</c:v>
                </c:pt>
                <c:pt idx="521">
                  <c:v>41093</c:v>
                </c:pt>
                <c:pt idx="522">
                  <c:v>33893</c:v>
                </c:pt>
                <c:pt idx="523">
                  <c:v>30264</c:v>
                </c:pt>
                <c:pt idx="524">
                  <c:v>42126</c:v>
                </c:pt>
                <c:pt idx="525">
                  <c:v>43731</c:v>
                </c:pt>
                <c:pt idx="526">
                  <c:v>32722</c:v>
                </c:pt>
                <c:pt idx="527">
                  <c:v>32042</c:v>
                </c:pt>
                <c:pt idx="528">
                  <c:v>34512</c:v>
                </c:pt>
                <c:pt idx="529">
                  <c:v>40382</c:v>
                </c:pt>
                <c:pt idx="530">
                  <c:v>51887</c:v>
                </c:pt>
                <c:pt idx="531">
                  <c:v>73985</c:v>
                </c:pt>
                <c:pt idx="532">
                  <c:v>58883</c:v>
                </c:pt>
                <c:pt idx="533">
                  <c:v>64916</c:v>
                </c:pt>
                <c:pt idx="534">
                  <c:v>57908</c:v>
                </c:pt>
                <c:pt idx="535">
                  <c:v>40777</c:v>
                </c:pt>
                <c:pt idx="536">
                  <c:v>44324</c:v>
                </c:pt>
                <c:pt idx="537">
                  <c:v>45504</c:v>
                </c:pt>
                <c:pt idx="538">
                  <c:v>46277</c:v>
                </c:pt>
                <c:pt idx="539">
                  <c:v>47292</c:v>
                </c:pt>
                <c:pt idx="540">
                  <c:v>63490</c:v>
                </c:pt>
                <c:pt idx="541">
                  <c:v>50874</c:v>
                </c:pt>
                <c:pt idx="542">
                  <c:v>45193</c:v>
                </c:pt>
                <c:pt idx="543">
                  <c:v>51440</c:v>
                </c:pt>
                <c:pt idx="544">
                  <c:v>42720</c:v>
                </c:pt>
                <c:pt idx="545">
                  <c:v>42907</c:v>
                </c:pt>
                <c:pt idx="546">
                  <c:v>43489</c:v>
                </c:pt>
                <c:pt idx="547">
                  <c:v>55770</c:v>
                </c:pt>
                <c:pt idx="548">
                  <c:v>45078</c:v>
                </c:pt>
                <c:pt idx="549">
                  <c:v>41304</c:v>
                </c:pt>
                <c:pt idx="550">
                  <c:v>42704</c:v>
                </c:pt>
                <c:pt idx="551">
                  <c:v>45049</c:v>
                </c:pt>
                <c:pt idx="552">
                  <c:v>50545</c:v>
                </c:pt>
                <c:pt idx="553">
                  <c:v>45578</c:v>
                </c:pt>
                <c:pt idx="554">
                  <c:v>41688</c:v>
                </c:pt>
                <c:pt idx="555">
                  <c:v>44669</c:v>
                </c:pt>
                <c:pt idx="556">
                  <c:v>39551</c:v>
                </c:pt>
                <c:pt idx="557">
                  <c:v>52428</c:v>
                </c:pt>
                <c:pt idx="558">
                  <c:v>46513</c:v>
                </c:pt>
                <c:pt idx="559">
                  <c:v>49061</c:v>
                </c:pt>
                <c:pt idx="560">
                  <c:v>43482</c:v>
                </c:pt>
                <c:pt idx="561">
                  <c:v>37869</c:v>
                </c:pt>
                <c:pt idx="562">
                  <c:v>39918</c:v>
                </c:pt>
                <c:pt idx="563">
                  <c:v>44046</c:v>
                </c:pt>
                <c:pt idx="564">
                  <c:v>36065</c:v>
                </c:pt>
                <c:pt idx="565">
                  <c:v>46332</c:v>
                </c:pt>
                <c:pt idx="566">
                  <c:v>46214</c:v>
                </c:pt>
                <c:pt idx="567">
                  <c:v>46503</c:v>
                </c:pt>
                <c:pt idx="568">
                  <c:v>38478</c:v>
                </c:pt>
                <c:pt idx="569">
                  <c:v>45533</c:v>
                </c:pt>
                <c:pt idx="570">
                  <c:v>48048</c:v>
                </c:pt>
                <c:pt idx="571">
                  <c:v>36577</c:v>
                </c:pt>
                <c:pt idx="572">
                  <c:v>57644</c:v>
                </c:pt>
                <c:pt idx="573">
                  <c:v>44236</c:v>
                </c:pt>
                <c:pt idx="574">
                  <c:v>49380</c:v>
                </c:pt>
                <c:pt idx="575">
                  <c:v>35955</c:v>
                </c:pt>
                <c:pt idx="576">
                  <c:v>46061</c:v>
                </c:pt>
                <c:pt idx="577">
                  <c:v>30699</c:v>
                </c:pt>
                <c:pt idx="578">
                  <c:v>49886</c:v>
                </c:pt>
                <c:pt idx="579">
                  <c:v>58792</c:v>
                </c:pt>
                <c:pt idx="580">
                  <c:v>50225</c:v>
                </c:pt>
                <c:pt idx="581">
                  <c:v>52138</c:v>
                </c:pt>
                <c:pt idx="582">
                  <c:v>49689</c:v>
                </c:pt>
                <c:pt idx="583">
                  <c:v>50750</c:v>
                </c:pt>
                <c:pt idx="584">
                  <c:v>46289</c:v>
                </c:pt>
                <c:pt idx="585">
                  <c:v>47966</c:v>
                </c:pt>
                <c:pt idx="586">
                  <c:v>46870</c:v>
                </c:pt>
                <c:pt idx="587">
                  <c:v>50645</c:v>
                </c:pt>
                <c:pt idx="588">
                  <c:v>45709</c:v>
                </c:pt>
                <c:pt idx="589">
                  <c:v>60556</c:v>
                </c:pt>
                <c:pt idx="590">
                  <c:v>41319</c:v>
                </c:pt>
                <c:pt idx="591">
                  <c:v>55058</c:v>
                </c:pt>
                <c:pt idx="592">
                  <c:v>45889</c:v>
                </c:pt>
                <c:pt idx="593">
                  <c:v>49567</c:v>
                </c:pt>
                <c:pt idx="594">
                  <c:v>56536</c:v>
                </c:pt>
                <c:pt idx="595">
                  <c:v>55193</c:v>
                </c:pt>
                <c:pt idx="596">
                  <c:v>52526</c:v>
                </c:pt>
                <c:pt idx="597">
                  <c:v>80037</c:v>
                </c:pt>
                <c:pt idx="598">
                  <c:v>45485</c:v>
                </c:pt>
                <c:pt idx="599">
                  <c:v>46894</c:v>
                </c:pt>
                <c:pt idx="600">
                  <c:v>52578</c:v>
                </c:pt>
                <c:pt idx="601">
                  <c:v>41268</c:v>
                </c:pt>
                <c:pt idx="602">
                  <c:v>50877</c:v>
                </c:pt>
                <c:pt idx="603">
                  <c:v>37758</c:v>
                </c:pt>
                <c:pt idx="604">
                  <c:v>44435</c:v>
                </c:pt>
                <c:pt idx="605">
                  <c:v>41045</c:v>
                </c:pt>
                <c:pt idx="606">
                  <c:v>39738</c:v>
                </c:pt>
                <c:pt idx="607">
                  <c:v>70092</c:v>
                </c:pt>
                <c:pt idx="608">
                  <c:v>49790</c:v>
                </c:pt>
                <c:pt idx="609">
                  <c:v>48767</c:v>
                </c:pt>
                <c:pt idx="610">
                  <c:v>37331</c:v>
                </c:pt>
                <c:pt idx="611">
                  <c:v>50999</c:v>
                </c:pt>
                <c:pt idx="612">
                  <c:v>51025</c:v>
                </c:pt>
                <c:pt idx="613">
                  <c:v>46895</c:v>
                </c:pt>
                <c:pt idx="614">
                  <c:v>34395</c:v>
                </c:pt>
                <c:pt idx="615">
                  <c:v>52919</c:v>
                </c:pt>
                <c:pt idx="616">
                  <c:v>43073</c:v>
                </c:pt>
                <c:pt idx="617">
                  <c:v>52493</c:v>
                </c:pt>
                <c:pt idx="618">
                  <c:v>51282</c:v>
                </c:pt>
                <c:pt idx="619">
                  <c:v>45773</c:v>
                </c:pt>
                <c:pt idx="620">
                  <c:v>72131</c:v>
                </c:pt>
                <c:pt idx="621">
                  <c:v>56326</c:v>
                </c:pt>
                <c:pt idx="622">
                  <c:v>90640</c:v>
                </c:pt>
                <c:pt idx="623">
                  <c:v>38992</c:v>
                </c:pt>
                <c:pt idx="624">
                  <c:v>78001</c:v>
                </c:pt>
                <c:pt idx="625">
                  <c:v>51205</c:v>
                </c:pt>
                <c:pt idx="626">
                  <c:v>41759</c:v>
                </c:pt>
                <c:pt idx="627">
                  <c:v>54472</c:v>
                </c:pt>
                <c:pt idx="628">
                  <c:v>53918</c:v>
                </c:pt>
                <c:pt idx="629">
                  <c:v>54353</c:v>
                </c:pt>
                <c:pt idx="630">
                  <c:v>42684</c:v>
                </c:pt>
                <c:pt idx="631">
                  <c:v>76856</c:v>
                </c:pt>
                <c:pt idx="632">
                  <c:v>60460</c:v>
                </c:pt>
                <c:pt idx="633">
                  <c:v>47575</c:v>
                </c:pt>
                <c:pt idx="634">
                  <c:v>48544</c:v>
                </c:pt>
                <c:pt idx="635">
                  <c:v>54375</c:v>
                </c:pt>
                <c:pt idx="636">
                  <c:v>44289</c:v>
                </c:pt>
                <c:pt idx="637">
                  <c:v>53732</c:v>
                </c:pt>
                <c:pt idx="638">
                  <c:v>46878</c:v>
                </c:pt>
                <c:pt idx="639">
                  <c:v>40590</c:v>
                </c:pt>
                <c:pt idx="640">
                  <c:v>61388</c:v>
                </c:pt>
                <c:pt idx="641">
                  <c:v>54916</c:v>
                </c:pt>
                <c:pt idx="642">
                  <c:v>73684</c:v>
                </c:pt>
                <c:pt idx="643">
                  <c:v>45288</c:v>
                </c:pt>
                <c:pt idx="644">
                  <c:v>46406</c:v>
                </c:pt>
                <c:pt idx="645">
                  <c:v>52790</c:v>
                </c:pt>
                <c:pt idx="646">
                  <c:v>57126</c:v>
                </c:pt>
                <c:pt idx="647">
                  <c:v>52448</c:v>
                </c:pt>
                <c:pt idx="648">
                  <c:v>42032</c:v>
                </c:pt>
                <c:pt idx="649">
                  <c:v>65971</c:v>
                </c:pt>
                <c:pt idx="650">
                  <c:v>39005</c:v>
                </c:pt>
                <c:pt idx="651">
                  <c:v>40722</c:v>
                </c:pt>
                <c:pt idx="652">
                  <c:v>33943</c:v>
                </c:pt>
                <c:pt idx="653">
                  <c:v>62024</c:v>
                </c:pt>
                <c:pt idx="654">
                  <c:v>47862</c:v>
                </c:pt>
                <c:pt idx="655">
                  <c:v>43396</c:v>
                </c:pt>
                <c:pt idx="656">
                  <c:v>48024</c:v>
                </c:pt>
                <c:pt idx="657">
                  <c:v>50155</c:v>
                </c:pt>
                <c:pt idx="658">
                  <c:v>38329</c:v>
                </c:pt>
                <c:pt idx="659">
                  <c:v>55371</c:v>
                </c:pt>
                <c:pt idx="660">
                  <c:v>47092</c:v>
                </c:pt>
                <c:pt idx="661">
                  <c:v>51584</c:v>
                </c:pt>
                <c:pt idx="662">
                  <c:v>48994</c:v>
                </c:pt>
                <c:pt idx="663">
                  <c:v>50219</c:v>
                </c:pt>
                <c:pt idx="664">
                  <c:v>48569</c:v>
                </c:pt>
                <c:pt idx="665">
                  <c:v>60490</c:v>
                </c:pt>
                <c:pt idx="666">
                  <c:v>40957</c:v>
                </c:pt>
                <c:pt idx="667">
                  <c:v>42036</c:v>
                </c:pt>
                <c:pt idx="668">
                  <c:v>49385</c:v>
                </c:pt>
                <c:pt idx="669">
                  <c:v>44180</c:v>
                </c:pt>
                <c:pt idx="670">
                  <c:v>54683</c:v>
                </c:pt>
                <c:pt idx="671">
                  <c:v>46839</c:v>
                </c:pt>
                <c:pt idx="672">
                  <c:v>46927</c:v>
                </c:pt>
                <c:pt idx="673">
                  <c:v>49895</c:v>
                </c:pt>
                <c:pt idx="674">
                  <c:v>75176</c:v>
                </c:pt>
                <c:pt idx="675">
                  <c:v>46322</c:v>
                </c:pt>
                <c:pt idx="676">
                  <c:v>47708</c:v>
                </c:pt>
                <c:pt idx="677">
                  <c:v>70127</c:v>
                </c:pt>
                <c:pt idx="678">
                  <c:v>50172</c:v>
                </c:pt>
                <c:pt idx="679">
                  <c:v>48651</c:v>
                </c:pt>
                <c:pt idx="680">
                  <c:v>54101</c:v>
                </c:pt>
                <c:pt idx="681">
                  <c:v>46196</c:v>
                </c:pt>
                <c:pt idx="682">
                  <c:v>39563</c:v>
                </c:pt>
                <c:pt idx="683">
                  <c:v>68352</c:v>
                </c:pt>
                <c:pt idx="684">
                  <c:v>52582</c:v>
                </c:pt>
                <c:pt idx="685">
                  <c:v>55318</c:v>
                </c:pt>
                <c:pt idx="686">
                  <c:v>44430</c:v>
                </c:pt>
                <c:pt idx="687">
                  <c:v>52050</c:v>
                </c:pt>
                <c:pt idx="688">
                  <c:v>44385</c:v>
                </c:pt>
                <c:pt idx="689">
                  <c:v>49945</c:v>
                </c:pt>
                <c:pt idx="690">
                  <c:v>40657</c:v>
                </c:pt>
                <c:pt idx="691">
                  <c:v>47670</c:v>
                </c:pt>
                <c:pt idx="692">
                  <c:v>59280</c:v>
                </c:pt>
                <c:pt idx="693">
                  <c:v>50258</c:v>
                </c:pt>
                <c:pt idx="694">
                  <c:v>51911</c:v>
                </c:pt>
                <c:pt idx="695">
                  <c:v>39449</c:v>
                </c:pt>
                <c:pt idx="696">
                  <c:v>53211</c:v>
                </c:pt>
                <c:pt idx="697">
                  <c:v>50192</c:v>
                </c:pt>
                <c:pt idx="698">
                  <c:v>40122</c:v>
                </c:pt>
                <c:pt idx="699">
                  <c:v>53186</c:v>
                </c:pt>
                <c:pt idx="700">
                  <c:v>45168</c:v>
                </c:pt>
                <c:pt idx="701">
                  <c:v>54086</c:v>
                </c:pt>
                <c:pt idx="702">
                  <c:v>44762</c:v>
                </c:pt>
                <c:pt idx="703">
                  <c:v>46466</c:v>
                </c:pt>
                <c:pt idx="704">
                  <c:v>40234</c:v>
                </c:pt>
                <c:pt idx="705">
                  <c:v>41077</c:v>
                </c:pt>
                <c:pt idx="706">
                  <c:v>89861</c:v>
                </c:pt>
                <c:pt idx="707">
                  <c:v>68334</c:v>
                </c:pt>
                <c:pt idx="708">
                  <c:v>56787</c:v>
                </c:pt>
                <c:pt idx="709">
                  <c:v>70358</c:v>
                </c:pt>
                <c:pt idx="710">
                  <c:v>41955</c:v>
                </c:pt>
                <c:pt idx="711">
                  <c:v>47433</c:v>
                </c:pt>
                <c:pt idx="712">
                  <c:v>49832</c:v>
                </c:pt>
                <c:pt idx="713">
                  <c:v>48368</c:v>
                </c:pt>
                <c:pt idx="714">
                  <c:v>55190</c:v>
                </c:pt>
                <c:pt idx="715">
                  <c:v>38663</c:v>
                </c:pt>
                <c:pt idx="716">
                  <c:v>45964</c:v>
                </c:pt>
                <c:pt idx="717">
                  <c:v>43783</c:v>
                </c:pt>
                <c:pt idx="718">
                  <c:v>58833</c:v>
                </c:pt>
                <c:pt idx="719">
                  <c:v>44077</c:v>
                </c:pt>
                <c:pt idx="720">
                  <c:v>54068</c:v>
                </c:pt>
                <c:pt idx="721">
                  <c:v>52003</c:v>
                </c:pt>
                <c:pt idx="722">
                  <c:v>50774</c:v>
                </c:pt>
                <c:pt idx="723">
                  <c:v>46243</c:v>
                </c:pt>
                <c:pt idx="724">
                  <c:v>45232</c:v>
                </c:pt>
                <c:pt idx="725">
                  <c:v>44730</c:v>
                </c:pt>
                <c:pt idx="726">
                  <c:v>42700</c:v>
                </c:pt>
                <c:pt idx="727">
                  <c:v>52508</c:v>
                </c:pt>
                <c:pt idx="728">
                  <c:v>48381</c:v>
                </c:pt>
                <c:pt idx="729">
                  <c:v>41065</c:v>
                </c:pt>
                <c:pt idx="730">
                  <c:v>43841</c:v>
                </c:pt>
                <c:pt idx="731">
                  <c:v>46945</c:v>
                </c:pt>
                <c:pt idx="732">
                  <c:v>54849</c:v>
                </c:pt>
                <c:pt idx="733">
                  <c:v>51285</c:v>
                </c:pt>
                <c:pt idx="734">
                  <c:v>50997</c:v>
                </c:pt>
                <c:pt idx="735">
                  <c:v>51403</c:v>
                </c:pt>
                <c:pt idx="736">
                  <c:v>39572</c:v>
                </c:pt>
                <c:pt idx="737">
                  <c:v>46001</c:v>
                </c:pt>
                <c:pt idx="738">
                  <c:v>42056</c:v>
                </c:pt>
                <c:pt idx="739">
                  <c:v>44623</c:v>
                </c:pt>
                <c:pt idx="740">
                  <c:v>47217</c:v>
                </c:pt>
                <c:pt idx="741">
                  <c:v>63030</c:v>
                </c:pt>
                <c:pt idx="742">
                  <c:v>59975</c:v>
                </c:pt>
                <c:pt idx="743">
                  <c:v>43770</c:v>
                </c:pt>
                <c:pt idx="744">
                  <c:v>49467</c:v>
                </c:pt>
                <c:pt idx="745">
                  <c:v>41577</c:v>
                </c:pt>
                <c:pt idx="746">
                  <c:v>52491</c:v>
                </c:pt>
                <c:pt idx="747">
                  <c:v>47418</c:v>
                </c:pt>
                <c:pt idx="748">
                  <c:v>46388</c:v>
                </c:pt>
                <c:pt idx="749">
                  <c:v>41649</c:v>
                </c:pt>
                <c:pt idx="750">
                  <c:v>54831</c:v>
                </c:pt>
                <c:pt idx="751">
                  <c:v>54468</c:v>
                </c:pt>
                <c:pt idx="752">
                  <c:v>43740</c:v>
                </c:pt>
                <c:pt idx="753">
                  <c:v>50078</c:v>
                </c:pt>
                <c:pt idx="754">
                  <c:v>43933</c:v>
                </c:pt>
                <c:pt idx="755">
                  <c:v>47606</c:v>
                </c:pt>
                <c:pt idx="756">
                  <c:v>46276</c:v>
                </c:pt>
                <c:pt idx="757">
                  <c:v>55008</c:v>
                </c:pt>
                <c:pt idx="758">
                  <c:v>47410</c:v>
                </c:pt>
                <c:pt idx="759">
                  <c:v>42622</c:v>
                </c:pt>
                <c:pt idx="760">
                  <c:v>44388</c:v>
                </c:pt>
                <c:pt idx="761">
                  <c:v>41260</c:v>
                </c:pt>
                <c:pt idx="762">
                  <c:v>45151</c:v>
                </c:pt>
                <c:pt idx="763">
                  <c:v>55925</c:v>
                </c:pt>
                <c:pt idx="764">
                  <c:v>65793</c:v>
                </c:pt>
                <c:pt idx="765">
                  <c:v>43573</c:v>
                </c:pt>
                <c:pt idx="766">
                  <c:v>40929</c:v>
                </c:pt>
                <c:pt idx="767">
                  <c:v>51182</c:v>
                </c:pt>
                <c:pt idx="768">
                  <c:v>50731</c:v>
                </c:pt>
                <c:pt idx="769">
                  <c:v>59266</c:v>
                </c:pt>
                <c:pt idx="770">
                  <c:v>48216</c:v>
                </c:pt>
                <c:pt idx="771">
                  <c:v>51929</c:v>
                </c:pt>
                <c:pt idx="772">
                  <c:v>45229</c:v>
                </c:pt>
                <c:pt idx="773">
                  <c:v>40422</c:v>
                </c:pt>
                <c:pt idx="774">
                  <c:v>50014</c:v>
                </c:pt>
                <c:pt idx="775">
                  <c:v>61931</c:v>
                </c:pt>
                <c:pt idx="776">
                  <c:v>51331</c:v>
                </c:pt>
                <c:pt idx="777">
                  <c:v>54186</c:v>
                </c:pt>
                <c:pt idx="778">
                  <c:v>62438</c:v>
                </c:pt>
                <c:pt idx="779">
                  <c:v>55781</c:v>
                </c:pt>
                <c:pt idx="780">
                  <c:v>50719</c:v>
                </c:pt>
                <c:pt idx="781">
                  <c:v>52273</c:v>
                </c:pt>
                <c:pt idx="782">
                  <c:v>49456</c:v>
                </c:pt>
                <c:pt idx="783">
                  <c:v>52367</c:v>
                </c:pt>
                <c:pt idx="784">
                  <c:v>46159</c:v>
                </c:pt>
                <c:pt idx="785">
                  <c:v>61423</c:v>
                </c:pt>
                <c:pt idx="786">
                  <c:v>49569</c:v>
                </c:pt>
                <c:pt idx="787">
                  <c:v>52894</c:v>
                </c:pt>
                <c:pt idx="788">
                  <c:v>50788</c:v>
                </c:pt>
                <c:pt idx="789">
                  <c:v>45413</c:v>
                </c:pt>
                <c:pt idx="790">
                  <c:v>51514</c:v>
                </c:pt>
                <c:pt idx="791">
                  <c:v>49018</c:v>
                </c:pt>
                <c:pt idx="792">
                  <c:v>48528</c:v>
                </c:pt>
                <c:pt idx="793">
                  <c:v>50370</c:v>
                </c:pt>
                <c:pt idx="794">
                  <c:v>79173</c:v>
                </c:pt>
                <c:pt idx="795">
                  <c:v>46750</c:v>
                </c:pt>
                <c:pt idx="796">
                  <c:v>36742</c:v>
                </c:pt>
                <c:pt idx="797">
                  <c:v>55958</c:v>
                </c:pt>
                <c:pt idx="798">
                  <c:v>45292</c:v>
                </c:pt>
                <c:pt idx="799">
                  <c:v>56551</c:v>
                </c:pt>
                <c:pt idx="800">
                  <c:v>55320</c:v>
                </c:pt>
                <c:pt idx="801">
                  <c:v>47342</c:v>
                </c:pt>
                <c:pt idx="802">
                  <c:v>45522</c:v>
                </c:pt>
                <c:pt idx="803">
                  <c:v>48292</c:v>
                </c:pt>
                <c:pt idx="804">
                  <c:v>51045</c:v>
                </c:pt>
                <c:pt idx="805">
                  <c:v>54154</c:v>
                </c:pt>
                <c:pt idx="806">
                  <c:v>49125</c:v>
                </c:pt>
                <c:pt idx="807">
                  <c:v>61215</c:v>
                </c:pt>
                <c:pt idx="808">
                  <c:v>49507</c:v>
                </c:pt>
                <c:pt idx="809">
                  <c:v>53691</c:v>
                </c:pt>
                <c:pt idx="810">
                  <c:v>57682</c:v>
                </c:pt>
                <c:pt idx="811">
                  <c:v>53277</c:v>
                </c:pt>
                <c:pt idx="812">
                  <c:v>52824</c:v>
                </c:pt>
                <c:pt idx="813">
                  <c:v>50347</c:v>
                </c:pt>
                <c:pt idx="814">
                  <c:v>49837</c:v>
                </c:pt>
                <c:pt idx="815">
                  <c:v>49696</c:v>
                </c:pt>
                <c:pt idx="816">
                  <c:v>53905</c:v>
                </c:pt>
                <c:pt idx="817">
                  <c:v>58234</c:v>
                </c:pt>
                <c:pt idx="818">
                  <c:v>50299</c:v>
                </c:pt>
                <c:pt idx="819">
                  <c:v>52750</c:v>
                </c:pt>
                <c:pt idx="820">
                  <c:v>41094</c:v>
                </c:pt>
                <c:pt idx="821">
                  <c:v>59946</c:v>
                </c:pt>
                <c:pt idx="822">
                  <c:v>51558</c:v>
                </c:pt>
                <c:pt idx="823">
                  <c:v>48316</c:v>
                </c:pt>
                <c:pt idx="824">
                  <c:v>52967</c:v>
                </c:pt>
                <c:pt idx="825">
                  <c:v>44719</c:v>
                </c:pt>
                <c:pt idx="826">
                  <c:v>62700</c:v>
                </c:pt>
                <c:pt idx="827">
                  <c:v>50924</c:v>
                </c:pt>
                <c:pt idx="828">
                  <c:v>42582</c:v>
                </c:pt>
                <c:pt idx="829">
                  <c:v>61750</c:v>
                </c:pt>
                <c:pt idx="830">
                  <c:v>62230</c:v>
                </c:pt>
                <c:pt idx="831">
                  <c:v>48584</c:v>
                </c:pt>
                <c:pt idx="832">
                  <c:v>57046</c:v>
                </c:pt>
                <c:pt idx="833">
                  <c:v>50244</c:v>
                </c:pt>
                <c:pt idx="834">
                  <c:v>59399</c:v>
                </c:pt>
                <c:pt idx="835">
                  <c:v>52616</c:v>
                </c:pt>
                <c:pt idx="836">
                  <c:v>43178</c:v>
                </c:pt>
                <c:pt idx="837">
                  <c:v>44705</c:v>
                </c:pt>
                <c:pt idx="838">
                  <c:v>42046</c:v>
                </c:pt>
                <c:pt idx="839">
                  <c:v>54441</c:v>
                </c:pt>
                <c:pt idx="840">
                  <c:v>55968</c:v>
                </c:pt>
                <c:pt idx="841">
                  <c:v>51423</c:v>
                </c:pt>
                <c:pt idx="842">
                  <c:v>46927</c:v>
                </c:pt>
                <c:pt idx="843">
                  <c:v>50600</c:v>
                </c:pt>
                <c:pt idx="844">
                  <c:v>62745</c:v>
                </c:pt>
                <c:pt idx="845">
                  <c:v>49625</c:v>
                </c:pt>
                <c:pt idx="846">
                  <c:v>61028</c:v>
                </c:pt>
                <c:pt idx="847">
                  <c:v>51947</c:v>
                </c:pt>
                <c:pt idx="848">
                  <c:v>52791</c:v>
                </c:pt>
                <c:pt idx="849">
                  <c:v>42854</c:v>
                </c:pt>
                <c:pt idx="850">
                  <c:v>49513</c:v>
                </c:pt>
                <c:pt idx="851">
                  <c:v>54959</c:v>
                </c:pt>
                <c:pt idx="852">
                  <c:v>55637</c:v>
                </c:pt>
                <c:pt idx="853">
                  <c:v>60205</c:v>
                </c:pt>
                <c:pt idx="854">
                  <c:v>52128</c:v>
                </c:pt>
                <c:pt idx="855">
                  <c:v>54957</c:v>
                </c:pt>
                <c:pt idx="856">
                  <c:v>46501</c:v>
                </c:pt>
                <c:pt idx="857">
                  <c:v>44905</c:v>
                </c:pt>
                <c:pt idx="858">
                  <c:v>42555</c:v>
                </c:pt>
                <c:pt idx="859">
                  <c:v>42414</c:v>
                </c:pt>
                <c:pt idx="860">
                  <c:v>67342</c:v>
                </c:pt>
                <c:pt idx="861">
                  <c:v>56243</c:v>
                </c:pt>
                <c:pt idx="862">
                  <c:v>42006</c:v>
                </c:pt>
                <c:pt idx="863">
                  <c:v>43490</c:v>
                </c:pt>
                <c:pt idx="864">
                  <c:v>50703</c:v>
                </c:pt>
                <c:pt idx="865">
                  <c:v>55984</c:v>
                </c:pt>
                <c:pt idx="866">
                  <c:v>45641</c:v>
                </c:pt>
                <c:pt idx="867">
                  <c:v>50286</c:v>
                </c:pt>
                <c:pt idx="868">
                  <c:v>50108</c:v>
                </c:pt>
                <c:pt idx="869">
                  <c:v>39196</c:v>
                </c:pt>
                <c:pt idx="870">
                  <c:v>45368</c:v>
                </c:pt>
                <c:pt idx="871">
                  <c:v>44199</c:v>
                </c:pt>
                <c:pt idx="872">
                  <c:v>51676</c:v>
                </c:pt>
                <c:pt idx="873">
                  <c:v>46942</c:v>
                </c:pt>
                <c:pt idx="874">
                  <c:v>38430</c:v>
                </c:pt>
                <c:pt idx="875">
                  <c:v>45781</c:v>
                </c:pt>
                <c:pt idx="876">
                  <c:v>60123</c:v>
                </c:pt>
                <c:pt idx="877">
                  <c:v>47025</c:v>
                </c:pt>
                <c:pt idx="878">
                  <c:v>39120</c:v>
                </c:pt>
                <c:pt idx="879">
                  <c:v>40686</c:v>
                </c:pt>
                <c:pt idx="880">
                  <c:v>41797</c:v>
                </c:pt>
                <c:pt idx="881">
                  <c:v>47650</c:v>
                </c:pt>
                <c:pt idx="882">
                  <c:v>53131</c:v>
                </c:pt>
                <c:pt idx="883">
                  <c:v>42697</c:v>
                </c:pt>
                <c:pt idx="884">
                  <c:v>55705</c:v>
                </c:pt>
                <c:pt idx="885">
                  <c:v>45353</c:v>
                </c:pt>
                <c:pt idx="886">
                  <c:v>45180</c:v>
                </c:pt>
                <c:pt idx="887">
                  <c:v>38491</c:v>
                </c:pt>
                <c:pt idx="888">
                  <c:v>41434</c:v>
                </c:pt>
                <c:pt idx="889">
                  <c:v>47493</c:v>
                </c:pt>
                <c:pt idx="890">
                  <c:v>47599</c:v>
                </c:pt>
                <c:pt idx="891">
                  <c:v>49246</c:v>
                </c:pt>
                <c:pt idx="892">
                  <c:v>49256</c:v>
                </c:pt>
                <c:pt idx="893">
                  <c:v>36471</c:v>
                </c:pt>
                <c:pt idx="894">
                  <c:v>49508</c:v>
                </c:pt>
                <c:pt idx="895">
                  <c:v>46961</c:v>
                </c:pt>
                <c:pt idx="896">
                  <c:v>48609</c:v>
                </c:pt>
                <c:pt idx="897">
                  <c:v>51144</c:v>
                </c:pt>
                <c:pt idx="898">
                  <c:v>50745</c:v>
                </c:pt>
                <c:pt idx="899">
                  <c:v>41193</c:v>
                </c:pt>
                <c:pt idx="900">
                  <c:v>50886</c:v>
                </c:pt>
                <c:pt idx="901">
                  <c:v>45341</c:v>
                </c:pt>
                <c:pt idx="902">
                  <c:v>60279</c:v>
                </c:pt>
                <c:pt idx="903">
                  <c:v>58543</c:v>
                </c:pt>
                <c:pt idx="904">
                  <c:v>52795</c:v>
                </c:pt>
                <c:pt idx="905">
                  <c:v>39732</c:v>
                </c:pt>
                <c:pt idx="906">
                  <c:v>47709</c:v>
                </c:pt>
                <c:pt idx="907">
                  <c:v>50525</c:v>
                </c:pt>
                <c:pt idx="908">
                  <c:v>55074</c:v>
                </c:pt>
                <c:pt idx="909">
                  <c:v>59596</c:v>
                </c:pt>
                <c:pt idx="910">
                  <c:v>52394</c:v>
                </c:pt>
                <c:pt idx="911">
                  <c:v>53796</c:v>
                </c:pt>
                <c:pt idx="912">
                  <c:v>56927</c:v>
                </c:pt>
                <c:pt idx="913">
                  <c:v>44101</c:v>
                </c:pt>
                <c:pt idx="914">
                  <c:v>76104</c:v>
                </c:pt>
                <c:pt idx="915">
                  <c:v>53484</c:v>
                </c:pt>
                <c:pt idx="916">
                  <c:v>53378</c:v>
                </c:pt>
                <c:pt idx="917">
                  <c:v>46318</c:v>
                </c:pt>
                <c:pt idx="918">
                  <c:v>40822</c:v>
                </c:pt>
                <c:pt idx="919">
                  <c:v>53739</c:v>
                </c:pt>
                <c:pt idx="920">
                  <c:v>65549</c:v>
                </c:pt>
                <c:pt idx="921">
                  <c:v>44896</c:v>
                </c:pt>
                <c:pt idx="922">
                  <c:v>44520</c:v>
                </c:pt>
                <c:pt idx="923">
                  <c:v>49852</c:v>
                </c:pt>
                <c:pt idx="924">
                  <c:v>43038</c:v>
                </c:pt>
                <c:pt idx="925">
                  <c:v>57878</c:v>
                </c:pt>
                <c:pt idx="926">
                  <c:v>47723</c:v>
                </c:pt>
                <c:pt idx="927">
                  <c:v>47901</c:v>
                </c:pt>
                <c:pt idx="928">
                  <c:v>53903</c:v>
                </c:pt>
                <c:pt idx="929">
                  <c:v>63924</c:v>
                </c:pt>
                <c:pt idx="930">
                  <c:v>48645</c:v>
                </c:pt>
                <c:pt idx="931">
                  <c:v>42221</c:v>
                </c:pt>
                <c:pt idx="932">
                  <c:v>44774</c:v>
                </c:pt>
                <c:pt idx="933">
                  <c:v>55378</c:v>
                </c:pt>
                <c:pt idx="934">
                  <c:v>54149</c:v>
                </c:pt>
                <c:pt idx="935">
                  <c:v>41527</c:v>
                </c:pt>
                <c:pt idx="936">
                  <c:v>51923</c:v>
                </c:pt>
                <c:pt idx="937">
                  <c:v>44846</c:v>
                </c:pt>
                <c:pt idx="938">
                  <c:v>52749</c:v>
                </c:pt>
                <c:pt idx="939">
                  <c:v>38848</c:v>
                </c:pt>
                <c:pt idx="940">
                  <c:v>52744</c:v>
                </c:pt>
                <c:pt idx="941">
                  <c:v>47351</c:v>
                </c:pt>
                <c:pt idx="942">
                  <c:v>45856</c:v>
                </c:pt>
                <c:pt idx="943">
                  <c:v>65373</c:v>
                </c:pt>
                <c:pt idx="944">
                  <c:v>54701</c:v>
                </c:pt>
                <c:pt idx="945">
                  <c:v>44932</c:v>
                </c:pt>
                <c:pt idx="946">
                  <c:v>46533</c:v>
                </c:pt>
                <c:pt idx="947">
                  <c:v>42381</c:v>
                </c:pt>
                <c:pt idx="948">
                  <c:v>49152</c:v>
                </c:pt>
                <c:pt idx="949">
                  <c:v>46468</c:v>
                </c:pt>
                <c:pt idx="950">
                  <c:v>48383</c:v>
                </c:pt>
                <c:pt idx="951">
                  <c:v>43083</c:v>
                </c:pt>
                <c:pt idx="952">
                  <c:v>45443</c:v>
                </c:pt>
                <c:pt idx="953">
                  <c:v>48460</c:v>
                </c:pt>
                <c:pt idx="954">
                  <c:v>56032</c:v>
                </c:pt>
                <c:pt idx="955">
                  <c:v>51175</c:v>
                </c:pt>
                <c:pt idx="956">
                  <c:v>47381</c:v>
                </c:pt>
                <c:pt idx="957">
                  <c:v>52795</c:v>
                </c:pt>
                <c:pt idx="958">
                  <c:v>52300</c:v>
                </c:pt>
                <c:pt idx="959">
                  <c:v>43100</c:v>
                </c:pt>
                <c:pt idx="960">
                  <c:v>41303</c:v>
                </c:pt>
                <c:pt idx="961">
                  <c:v>45945</c:v>
                </c:pt>
                <c:pt idx="962">
                  <c:v>56591</c:v>
                </c:pt>
                <c:pt idx="963">
                  <c:v>59773</c:v>
                </c:pt>
                <c:pt idx="964">
                  <c:v>52476</c:v>
                </c:pt>
                <c:pt idx="965">
                  <c:v>50639</c:v>
                </c:pt>
                <c:pt idx="966">
                  <c:v>46859</c:v>
                </c:pt>
                <c:pt idx="967">
                  <c:v>59160</c:v>
                </c:pt>
                <c:pt idx="968">
                  <c:v>49109</c:v>
                </c:pt>
                <c:pt idx="969">
                  <c:v>43264</c:v>
                </c:pt>
                <c:pt idx="970">
                  <c:v>53447</c:v>
                </c:pt>
                <c:pt idx="971">
                  <c:v>39764</c:v>
                </c:pt>
                <c:pt idx="972">
                  <c:v>35502</c:v>
                </c:pt>
                <c:pt idx="973">
                  <c:v>37087</c:v>
                </c:pt>
                <c:pt idx="974">
                  <c:v>31558</c:v>
                </c:pt>
                <c:pt idx="975">
                  <c:v>39801</c:v>
                </c:pt>
                <c:pt idx="976">
                  <c:v>54331</c:v>
                </c:pt>
                <c:pt idx="977">
                  <c:v>44732</c:v>
                </c:pt>
                <c:pt idx="978">
                  <c:v>37666</c:v>
                </c:pt>
                <c:pt idx="979">
                  <c:v>34126</c:v>
                </c:pt>
                <c:pt idx="980">
                  <c:v>24868</c:v>
                </c:pt>
                <c:pt idx="981">
                  <c:v>66939</c:v>
                </c:pt>
                <c:pt idx="982">
                  <c:v>42812</c:v>
                </c:pt>
                <c:pt idx="983">
                  <c:v>40224</c:v>
                </c:pt>
                <c:pt idx="984">
                  <c:v>41538</c:v>
                </c:pt>
                <c:pt idx="985">
                  <c:v>41910</c:v>
                </c:pt>
                <c:pt idx="986">
                  <c:v>28647</c:v>
                </c:pt>
                <c:pt idx="987">
                  <c:v>41547</c:v>
                </c:pt>
                <c:pt idx="988">
                  <c:v>54924</c:v>
                </c:pt>
                <c:pt idx="989">
                  <c:v>35219</c:v>
                </c:pt>
                <c:pt idx="990">
                  <c:v>42640</c:v>
                </c:pt>
                <c:pt idx="991">
                  <c:v>37705</c:v>
                </c:pt>
                <c:pt idx="992">
                  <c:v>52349</c:v>
                </c:pt>
                <c:pt idx="993">
                  <c:v>40701</c:v>
                </c:pt>
                <c:pt idx="994">
                  <c:v>43615</c:v>
                </c:pt>
                <c:pt idx="995">
                  <c:v>34991</c:v>
                </c:pt>
                <c:pt idx="996">
                  <c:v>29344</c:v>
                </c:pt>
                <c:pt idx="997">
                  <c:v>36736</c:v>
                </c:pt>
                <c:pt idx="998">
                  <c:v>49012</c:v>
                </c:pt>
                <c:pt idx="999">
                  <c:v>25215</c:v>
                </c:pt>
                <c:pt idx="1000">
                  <c:v>28341</c:v>
                </c:pt>
                <c:pt idx="1001">
                  <c:v>38338</c:v>
                </c:pt>
                <c:pt idx="1002">
                  <c:v>29067</c:v>
                </c:pt>
                <c:pt idx="1003">
                  <c:v>43390</c:v>
                </c:pt>
                <c:pt idx="1004">
                  <c:v>38544</c:v>
                </c:pt>
                <c:pt idx="1005">
                  <c:v>30556</c:v>
                </c:pt>
                <c:pt idx="1006">
                  <c:v>30333</c:v>
                </c:pt>
                <c:pt idx="1007">
                  <c:v>48552</c:v>
                </c:pt>
                <c:pt idx="1008">
                  <c:v>35878</c:v>
                </c:pt>
                <c:pt idx="1009">
                  <c:v>30127</c:v>
                </c:pt>
                <c:pt idx="1010">
                  <c:v>49400</c:v>
                </c:pt>
                <c:pt idx="1011">
                  <c:v>30671</c:v>
                </c:pt>
                <c:pt idx="1012">
                  <c:v>45483</c:v>
                </c:pt>
                <c:pt idx="1013">
                  <c:v>43647</c:v>
                </c:pt>
                <c:pt idx="1014">
                  <c:v>46226</c:v>
                </c:pt>
                <c:pt idx="1015">
                  <c:v>39247</c:v>
                </c:pt>
                <c:pt idx="1016">
                  <c:v>35726</c:v>
                </c:pt>
                <c:pt idx="1017">
                  <c:v>33640</c:v>
                </c:pt>
                <c:pt idx="1018">
                  <c:v>42452</c:v>
                </c:pt>
                <c:pt idx="1019">
                  <c:v>50358</c:v>
                </c:pt>
                <c:pt idx="1020">
                  <c:v>50407</c:v>
                </c:pt>
                <c:pt idx="1021">
                  <c:v>26351</c:v>
                </c:pt>
                <c:pt idx="1022">
                  <c:v>41406</c:v>
                </c:pt>
                <c:pt idx="1023">
                  <c:v>38038</c:v>
                </c:pt>
                <c:pt idx="1024">
                  <c:v>43040</c:v>
                </c:pt>
                <c:pt idx="1025">
                  <c:v>43799</c:v>
                </c:pt>
                <c:pt idx="1026">
                  <c:v>41588</c:v>
                </c:pt>
                <c:pt idx="1027">
                  <c:v>42477</c:v>
                </c:pt>
                <c:pt idx="1028">
                  <c:v>29090</c:v>
                </c:pt>
                <c:pt idx="1029">
                  <c:v>48264</c:v>
                </c:pt>
                <c:pt idx="1030">
                  <c:v>51227</c:v>
                </c:pt>
                <c:pt idx="1031">
                  <c:v>34271</c:v>
                </c:pt>
                <c:pt idx="1032">
                  <c:v>54728</c:v>
                </c:pt>
                <c:pt idx="1033">
                  <c:v>27709</c:v>
                </c:pt>
                <c:pt idx="1034">
                  <c:v>26048</c:v>
                </c:pt>
                <c:pt idx="1035">
                  <c:v>40312</c:v>
                </c:pt>
                <c:pt idx="1036">
                  <c:v>34678</c:v>
                </c:pt>
                <c:pt idx="1037">
                  <c:v>32835</c:v>
                </c:pt>
                <c:pt idx="1038">
                  <c:v>25473</c:v>
                </c:pt>
                <c:pt idx="1039">
                  <c:v>27777</c:v>
                </c:pt>
                <c:pt idx="1040">
                  <c:v>28574</c:v>
                </c:pt>
                <c:pt idx="1041">
                  <c:v>30217</c:v>
                </c:pt>
                <c:pt idx="1042">
                  <c:v>35368</c:v>
                </c:pt>
                <c:pt idx="1043">
                  <c:v>42892</c:v>
                </c:pt>
                <c:pt idx="1044">
                  <c:v>41150</c:v>
                </c:pt>
                <c:pt idx="1045">
                  <c:v>43067</c:v>
                </c:pt>
                <c:pt idx="1046">
                  <c:v>41216</c:v>
                </c:pt>
                <c:pt idx="1047">
                  <c:v>24265</c:v>
                </c:pt>
                <c:pt idx="1048">
                  <c:v>42288</c:v>
                </c:pt>
                <c:pt idx="1049">
                  <c:v>44358</c:v>
                </c:pt>
                <c:pt idx="1050">
                  <c:v>29421</c:v>
                </c:pt>
                <c:pt idx="1051">
                  <c:v>39089</c:v>
                </c:pt>
                <c:pt idx="1052">
                  <c:v>45596</c:v>
                </c:pt>
                <c:pt idx="1053">
                  <c:v>27484</c:v>
                </c:pt>
                <c:pt idx="1054">
                  <c:v>40260</c:v>
                </c:pt>
                <c:pt idx="1055">
                  <c:v>52377</c:v>
                </c:pt>
                <c:pt idx="1056">
                  <c:v>30828</c:v>
                </c:pt>
                <c:pt idx="1057">
                  <c:v>43945</c:v>
                </c:pt>
                <c:pt idx="1058">
                  <c:v>30460</c:v>
                </c:pt>
                <c:pt idx="1059">
                  <c:v>30172</c:v>
                </c:pt>
                <c:pt idx="1060">
                  <c:v>41139</c:v>
                </c:pt>
                <c:pt idx="1061">
                  <c:v>30872</c:v>
                </c:pt>
                <c:pt idx="1062">
                  <c:v>38916</c:v>
                </c:pt>
                <c:pt idx="1063">
                  <c:v>54540</c:v>
                </c:pt>
                <c:pt idx="1064">
                  <c:v>37061</c:v>
                </c:pt>
                <c:pt idx="1065">
                  <c:v>38261</c:v>
                </c:pt>
                <c:pt idx="1066">
                  <c:v>92097</c:v>
                </c:pt>
                <c:pt idx="1067">
                  <c:v>43626</c:v>
                </c:pt>
                <c:pt idx="1068">
                  <c:v>23047</c:v>
                </c:pt>
                <c:pt idx="1069">
                  <c:v>47023</c:v>
                </c:pt>
                <c:pt idx="1070">
                  <c:v>31265</c:v>
                </c:pt>
                <c:pt idx="1071">
                  <c:v>32666</c:v>
                </c:pt>
                <c:pt idx="1072">
                  <c:v>32783</c:v>
                </c:pt>
                <c:pt idx="1073">
                  <c:v>32767</c:v>
                </c:pt>
                <c:pt idx="1074">
                  <c:v>37281</c:v>
                </c:pt>
                <c:pt idx="1075">
                  <c:v>33789</c:v>
                </c:pt>
                <c:pt idx="1076">
                  <c:v>37287</c:v>
                </c:pt>
                <c:pt idx="1077">
                  <c:v>33623</c:v>
                </c:pt>
                <c:pt idx="1078">
                  <c:v>61989</c:v>
                </c:pt>
                <c:pt idx="1079">
                  <c:v>57447</c:v>
                </c:pt>
                <c:pt idx="1080">
                  <c:v>45269</c:v>
                </c:pt>
                <c:pt idx="1081">
                  <c:v>67437</c:v>
                </c:pt>
                <c:pt idx="1082">
                  <c:v>34633</c:v>
                </c:pt>
                <c:pt idx="1083">
                  <c:v>40002</c:v>
                </c:pt>
                <c:pt idx="1084">
                  <c:v>44676</c:v>
                </c:pt>
                <c:pt idx="1085">
                  <c:v>46708</c:v>
                </c:pt>
                <c:pt idx="1086">
                  <c:v>44119</c:v>
                </c:pt>
                <c:pt idx="1087">
                  <c:v>48925</c:v>
                </c:pt>
                <c:pt idx="1088">
                  <c:v>39983</c:v>
                </c:pt>
                <c:pt idx="1089">
                  <c:v>30619</c:v>
                </c:pt>
                <c:pt idx="1090">
                  <c:v>43024</c:v>
                </c:pt>
                <c:pt idx="1091">
                  <c:v>31086</c:v>
                </c:pt>
                <c:pt idx="1092">
                  <c:v>25768</c:v>
                </c:pt>
                <c:pt idx="1093">
                  <c:v>57067</c:v>
                </c:pt>
                <c:pt idx="1094">
                  <c:v>40269</c:v>
                </c:pt>
                <c:pt idx="1095">
                  <c:v>36852</c:v>
                </c:pt>
                <c:pt idx="1096">
                  <c:v>67299</c:v>
                </c:pt>
                <c:pt idx="1097">
                  <c:v>46317</c:v>
                </c:pt>
                <c:pt idx="1098">
                  <c:v>34022</c:v>
                </c:pt>
                <c:pt idx="1099">
                  <c:v>43918</c:v>
                </c:pt>
                <c:pt idx="1100">
                  <c:v>33134</c:v>
                </c:pt>
                <c:pt idx="1101">
                  <c:v>51138</c:v>
                </c:pt>
                <c:pt idx="1102">
                  <c:v>39812</c:v>
                </c:pt>
                <c:pt idx="1103">
                  <c:v>45979</c:v>
                </c:pt>
                <c:pt idx="1104">
                  <c:v>36350</c:v>
                </c:pt>
                <c:pt idx="1105">
                  <c:v>59300</c:v>
                </c:pt>
                <c:pt idx="1106">
                  <c:v>34116</c:v>
                </c:pt>
                <c:pt idx="1107">
                  <c:v>35385</c:v>
                </c:pt>
                <c:pt idx="1108">
                  <c:v>31835</c:v>
                </c:pt>
                <c:pt idx="1109">
                  <c:v>40642</c:v>
                </c:pt>
                <c:pt idx="1110">
                  <c:v>46831</c:v>
                </c:pt>
                <c:pt idx="1111">
                  <c:v>25402</c:v>
                </c:pt>
                <c:pt idx="1112">
                  <c:v>41651</c:v>
                </c:pt>
                <c:pt idx="1113">
                  <c:v>32615</c:v>
                </c:pt>
                <c:pt idx="1114">
                  <c:v>32318</c:v>
                </c:pt>
                <c:pt idx="1115">
                  <c:v>40668</c:v>
                </c:pt>
                <c:pt idx="1116">
                  <c:v>45226</c:v>
                </c:pt>
                <c:pt idx="1117">
                  <c:v>47377</c:v>
                </c:pt>
                <c:pt idx="1118">
                  <c:v>37130</c:v>
                </c:pt>
                <c:pt idx="1119">
                  <c:v>47024</c:v>
                </c:pt>
                <c:pt idx="1120">
                  <c:v>37968</c:v>
                </c:pt>
                <c:pt idx="1121">
                  <c:v>51340</c:v>
                </c:pt>
                <c:pt idx="1122">
                  <c:v>47382</c:v>
                </c:pt>
                <c:pt idx="1123">
                  <c:v>44139</c:v>
                </c:pt>
                <c:pt idx="1124">
                  <c:v>32889</c:v>
                </c:pt>
                <c:pt idx="1125">
                  <c:v>58818</c:v>
                </c:pt>
                <c:pt idx="1126">
                  <c:v>26732</c:v>
                </c:pt>
                <c:pt idx="1127">
                  <c:v>30636</c:v>
                </c:pt>
                <c:pt idx="1128">
                  <c:v>34522</c:v>
                </c:pt>
                <c:pt idx="1129">
                  <c:v>35468</c:v>
                </c:pt>
                <c:pt idx="1130">
                  <c:v>40877</c:v>
                </c:pt>
                <c:pt idx="1131">
                  <c:v>51304</c:v>
                </c:pt>
                <c:pt idx="1132">
                  <c:v>44469</c:v>
                </c:pt>
                <c:pt idx="1133">
                  <c:v>40406</c:v>
                </c:pt>
                <c:pt idx="1134">
                  <c:v>33322</c:v>
                </c:pt>
                <c:pt idx="1135">
                  <c:v>36666</c:v>
                </c:pt>
                <c:pt idx="1136">
                  <c:v>39561</c:v>
                </c:pt>
                <c:pt idx="1137">
                  <c:v>45615</c:v>
                </c:pt>
                <c:pt idx="1138">
                  <c:v>60751</c:v>
                </c:pt>
                <c:pt idx="1139">
                  <c:v>35004</c:v>
                </c:pt>
                <c:pt idx="1140">
                  <c:v>47477</c:v>
                </c:pt>
                <c:pt idx="1141">
                  <c:v>47225</c:v>
                </c:pt>
                <c:pt idx="1142">
                  <c:v>32683</c:v>
                </c:pt>
                <c:pt idx="1143">
                  <c:v>46713</c:v>
                </c:pt>
                <c:pt idx="1144">
                  <c:v>42075</c:v>
                </c:pt>
                <c:pt idx="1145">
                  <c:v>63441</c:v>
                </c:pt>
                <c:pt idx="1146">
                  <c:v>39927</c:v>
                </c:pt>
                <c:pt idx="1147">
                  <c:v>27522</c:v>
                </c:pt>
                <c:pt idx="1148">
                  <c:v>49044</c:v>
                </c:pt>
                <c:pt idx="1149">
                  <c:v>38998</c:v>
                </c:pt>
                <c:pt idx="1150">
                  <c:v>45331</c:v>
                </c:pt>
                <c:pt idx="1151">
                  <c:v>46682</c:v>
                </c:pt>
                <c:pt idx="1152">
                  <c:v>29749</c:v>
                </c:pt>
                <c:pt idx="1153">
                  <c:v>36003</c:v>
                </c:pt>
                <c:pt idx="1154">
                  <c:v>51550</c:v>
                </c:pt>
                <c:pt idx="1155">
                  <c:v>33959</c:v>
                </c:pt>
                <c:pt idx="1156">
                  <c:v>53679</c:v>
                </c:pt>
                <c:pt idx="1157">
                  <c:v>36644</c:v>
                </c:pt>
                <c:pt idx="1158">
                  <c:v>46701</c:v>
                </c:pt>
                <c:pt idx="1159">
                  <c:v>36066</c:v>
                </c:pt>
                <c:pt idx="1160">
                  <c:v>61436</c:v>
                </c:pt>
                <c:pt idx="1161">
                  <c:v>41035</c:v>
                </c:pt>
                <c:pt idx="1162">
                  <c:v>45807</c:v>
                </c:pt>
                <c:pt idx="1163">
                  <c:v>45556</c:v>
                </c:pt>
                <c:pt idx="1164">
                  <c:v>50002</c:v>
                </c:pt>
                <c:pt idx="1165">
                  <c:v>47905</c:v>
                </c:pt>
                <c:pt idx="1166">
                  <c:v>40120</c:v>
                </c:pt>
                <c:pt idx="1167">
                  <c:v>42728</c:v>
                </c:pt>
                <c:pt idx="1168">
                  <c:v>36994</c:v>
                </c:pt>
                <c:pt idx="1169">
                  <c:v>55630</c:v>
                </c:pt>
                <c:pt idx="1170">
                  <c:v>39001</c:v>
                </c:pt>
                <c:pt idx="1171">
                  <c:v>46598</c:v>
                </c:pt>
                <c:pt idx="1172">
                  <c:v>38057</c:v>
                </c:pt>
                <c:pt idx="1173">
                  <c:v>55482</c:v>
                </c:pt>
                <c:pt idx="1174">
                  <c:v>39808</c:v>
                </c:pt>
                <c:pt idx="1175">
                  <c:v>86654</c:v>
                </c:pt>
                <c:pt idx="1176">
                  <c:v>67766</c:v>
                </c:pt>
                <c:pt idx="1177">
                  <c:v>92446</c:v>
                </c:pt>
                <c:pt idx="1178">
                  <c:v>49573</c:v>
                </c:pt>
                <c:pt idx="1179">
                  <c:v>84500</c:v>
                </c:pt>
                <c:pt idx="1180">
                  <c:v>62198</c:v>
                </c:pt>
                <c:pt idx="1181">
                  <c:v>86703</c:v>
                </c:pt>
                <c:pt idx="1182">
                  <c:v>42279</c:v>
                </c:pt>
                <c:pt idx="1183">
                  <c:v>83698</c:v>
                </c:pt>
                <c:pt idx="1184">
                  <c:v>47441</c:v>
                </c:pt>
                <c:pt idx="1185">
                  <c:v>79403</c:v>
                </c:pt>
                <c:pt idx="1186">
                  <c:v>106871</c:v>
                </c:pt>
                <c:pt idx="1187">
                  <c:v>53288</c:v>
                </c:pt>
                <c:pt idx="1188">
                  <c:v>97279</c:v>
                </c:pt>
                <c:pt idx="1189">
                  <c:v>71904</c:v>
                </c:pt>
                <c:pt idx="1190">
                  <c:v>80650</c:v>
                </c:pt>
                <c:pt idx="1191">
                  <c:v>84686</c:v>
                </c:pt>
                <c:pt idx="1192">
                  <c:v>38376</c:v>
                </c:pt>
                <c:pt idx="1193">
                  <c:v>54836</c:v>
                </c:pt>
                <c:pt idx="1194">
                  <c:v>54606</c:v>
                </c:pt>
                <c:pt idx="1195">
                  <c:v>51927</c:v>
                </c:pt>
                <c:pt idx="1196">
                  <c:v>55691</c:v>
                </c:pt>
                <c:pt idx="1197">
                  <c:v>41895</c:v>
                </c:pt>
                <c:pt idx="1198">
                  <c:v>64150</c:v>
                </c:pt>
                <c:pt idx="1199">
                  <c:v>49890</c:v>
                </c:pt>
                <c:pt idx="1200">
                  <c:v>57732</c:v>
                </c:pt>
                <c:pt idx="1201">
                  <c:v>61259</c:v>
                </c:pt>
                <c:pt idx="1202">
                  <c:v>70074</c:v>
                </c:pt>
                <c:pt idx="1203">
                  <c:v>53953</c:v>
                </c:pt>
                <c:pt idx="1204">
                  <c:v>49072</c:v>
                </c:pt>
                <c:pt idx="1205">
                  <c:v>57737</c:v>
                </c:pt>
                <c:pt idx="1206">
                  <c:v>84026</c:v>
                </c:pt>
                <c:pt idx="1207">
                  <c:v>82596</c:v>
                </c:pt>
                <c:pt idx="1208">
                  <c:v>90039</c:v>
                </c:pt>
                <c:pt idx="1209">
                  <c:v>74576</c:v>
                </c:pt>
                <c:pt idx="1210">
                  <c:v>54280</c:v>
                </c:pt>
                <c:pt idx="1211">
                  <c:v>65217</c:v>
                </c:pt>
                <c:pt idx="1212">
                  <c:v>36377</c:v>
                </c:pt>
                <c:pt idx="1213">
                  <c:v>45308</c:v>
                </c:pt>
                <c:pt idx="1214">
                  <c:v>54232</c:v>
                </c:pt>
                <c:pt idx="1215">
                  <c:v>38121</c:v>
                </c:pt>
                <c:pt idx="1216">
                  <c:v>45743</c:v>
                </c:pt>
                <c:pt idx="1217">
                  <c:v>36460</c:v>
                </c:pt>
                <c:pt idx="1218">
                  <c:v>41624</c:v>
                </c:pt>
                <c:pt idx="1219">
                  <c:v>57235</c:v>
                </c:pt>
                <c:pt idx="1220">
                  <c:v>46061</c:v>
                </c:pt>
                <c:pt idx="1221">
                  <c:v>48846</c:v>
                </c:pt>
                <c:pt idx="1222">
                  <c:v>44145</c:v>
                </c:pt>
                <c:pt idx="1223">
                  <c:v>46371</c:v>
                </c:pt>
                <c:pt idx="1224">
                  <c:v>45916</c:v>
                </c:pt>
                <c:pt idx="1225">
                  <c:v>48030</c:v>
                </c:pt>
                <c:pt idx="1226">
                  <c:v>47991</c:v>
                </c:pt>
                <c:pt idx="1227">
                  <c:v>41930</c:v>
                </c:pt>
                <c:pt idx="1228">
                  <c:v>38989</c:v>
                </c:pt>
                <c:pt idx="1229">
                  <c:v>34655</c:v>
                </c:pt>
                <c:pt idx="1230">
                  <c:v>60650</c:v>
                </c:pt>
                <c:pt idx="1231">
                  <c:v>41101</c:v>
                </c:pt>
                <c:pt idx="1232">
                  <c:v>43338</c:v>
                </c:pt>
                <c:pt idx="1233">
                  <c:v>45174</c:v>
                </c:pt>
                <c:pt idx="1234">
                  <c:v>57088</c:v>
                </c:pt>
                <c:pt idx="1235">
                  <c:v>50191</c:v>
                </c:pt>
                <c:pt idx="1236">
                  <c:v>41787</c:v>
                </c:pt>
                <c:pt idx="1237">
                  <c:v>39721</c:v>
                </c:pt>
                <c:pt idx="1238">
                  <c:v>33600</c:v>
                </c:pt>
                <c:pt idx="1239">
                  <c:v>55592</c:v>
                </c:pt>
                <c:pt idx="1240">
                  <c:v>43509</c:v>
                </c:pt>
                <c:pt idx="1241">
                  <c:v>44780</c:v>
                </c:pt>
                <c:pt idx="1242">
                  <c:v>39126</c:v>
                </c:pt>
                <c:pt idx="1243">
                  <c:v>41678</c:v>
                </c:pt>
                <c:pt idx="1244">
                  <c:v>45840</c:v>
                </c:pt>
                <c:pt idx="1245">
                  <c:v>48681</c:v>
                </c:pt>
                <c:pt idx="1246">
                  <c:v>37122</c:v>
                </c:pt>
                <c:pt idx="1247">
                  <c:v>35961</c:v>
                </c:pt>
                <c:pt idx="1248">
                  <c:v>42431</c:v>
                </c:pt>
                <c:pt idx="1249">
                  <c:v>46670</c:v>
                </c:pt>
                <c:pt idx="1250">
                  <c:v>46283</c:v>
                </c:pt>
                <c:pt idx="1251">
                  <c:v>40709</c:v>
                </c:pt>
                <c:pt idx="1252">
                  <c:v>53342</c:v>
                </c:pt>
                <c:pt idx="1253">
                  <c:v>40411</c:v>
                </c:pt>
                <c:pt idx="1254">
                  <c:v>30990</c:v>
                </c:pt>
                <c:pt idx="1255">
                  <c:v>51510</c:v>
                </c:pt>
                <c:pt idx="1256">
                  <c:v>60622</c:v>
                </c:pt>
                <c:pt idx="1257">
                  <c:v>48194</c:v>
                </c:pt>
                <c:pt idx="1258">
                  <c:v>74341</c:v>
                </c:pt>
                <c:pt idx="1259">
                  <c:v>37590</c:v>
                </c:pt>
                <c:pt idx="1260">
                  <c:v>39359</c:v>
                </c:pt>
                <c:pt idx="1261">
                  <c:v>54865</c:v>
                </c:pt>
                <c:pt idx="1262">
                  <c:v>37477</c:v>
                </c:pt>
                <c:pt idx="1263">
                  <c:v>44735</c:v>
                </c:pt>
                <c:pt idx="1264">
                  <c:v>42896</c:v>
                </c:pt>
                <c:pt idx="1265">
                  <c:v>41572</c:v>
                </c:pt>
                <c:pt idx="1266">
                  <c:v>42191</c:v>
                </c:pt>
                <c:pt idx="1267">
                  <c:v>51629</c:v>
                </c:pt>
                <c:pt idx="1268">
                  <c:v>40455</c:v>
                </c:pt>
                <c:pt idx="1269">
                  <c:v>57719</c:v>
                </c:pt>
                <c:pt idx="1270">
                  <c:v>41554</c:v>
                </c:pt>
                <c:pt idx="1271">
                  <c:v>37961</c:v>
                </c:pt>
                <c:pt idx="1272">
                  <c:v>42588</c:v>
                </c:pt>
                <c:pt idx="1273">
                  <c:v>41588</c:v>
                </c:pt>
                <c:pt idx="1274">
                  <c:v>69378</c:v>
                </c:pt>
                <c:pt idx="1275">
                  <c:v>41166</c:v>
                </c:pt>
                <c:pt idx="1276">
                  <c:v>35968</c:v>
                </c:pt>
                <c:pt idx="1277">
                  <c:v>35387</c:v>
                </c:pt>
                <c:pt idx="1278">
                  <c:v>40235</c:v>
                </c:pt>
                <c:pt idx="1279">
                  <c:v>33975</c:v>
                </c:pt>
                <c:pt idx="1280">
                  <c:v>44693</c:v>
                </c:pt>
                <c:pt idx="1281">
                  <c:v>60577</c:v>
                </c:pt>
                <c:pt idx="1282">
                  <c:v>39420</c:v>
                </c:pt>
                <c:pt idx="1283">
                  <c:v>35002</c:v>
                </c:pt>
                <c:pt idx="1284">
                  <c:v>44548</c:v>
                </c:pt>
                <c:pt idx="1285">
                  <c:v>50303</c:v>
                </c:pt>
                <c:pt idx="1286">
                  <c:v>43687</c:v>
                </c:pt>
                <c:pt idx="1287">
                  <c:v>42081</c:v>
                </c:pt>
                <c:pt idx="1288">
                  <c:v>39539</c:v>
                </c:pt>
                <c:pt idx="1289">
                  <c:v>47882</c:v>
                </c:pt>
                <c:pt idx="1290">
                  <c:v>43186</c:v>
                </c:pt>
                <c:pt idx="1291">
                  <c:v>46715</c:v>
                </c:pt>
                <c:pt idx="1292">
                  <c:v>62861</c:v>
                </c:pt>
                <c:pt idx="1293">
                  <c:v>41434</c:v>
                </c:pt>
                <c:pt idx="1294">
                  <c:v>39807</c:v>
                </c:pt>
                <c:pt idx="1295">
                  <c:v>40676</c:v>
                </c:pt>
                <c:pt idx="1296">
                  <c:v>70868</c:v>
                </c:pt>
                <c:pt idx="1297">
                  <c:v>51116</c:v>
                </c:pt>
                <c:pt idx="1298">
                  <c:v>43706</c:v>
                </c:pt>
                <c:pt idx="1299">
                  <c:v>52531</c:v>
                </c:pt>
                <c:pt idx="1300">
                  <c:v>46495</c:v>
                </c:pt>
                <c:pt idx="1301">
                  <c:v>49513</c:v>
                </c:pt>
                <c:pt idx="1302">
                  <c:v>52272</c:v>
                </c:pt>
                <c:pt idx="1303">
                  <c:v>53291</c:v>
                </c:pt>
                <c:pt idx="1304">
                  <c:v>88500</c:v>
                </c:pt>
                <c:pt idx="1305">
                  <c:v>45179</c:v>
                </c:pt>
                <c:pt idx="1306">
                  <c:v>51274</c:v>
                </c:pt>
                <c:pt idx="1307">
                  <c:v>75122</c:v>
                </c:pt>
                <c:pt idx="1308">
                  <c:v>55560</c:v>
                </c:pt>
                <c:pt idx="1309">
                  <c:v>43674</c:v>
                </c:pt>
                <c:pt idx="1310">
                  <c:v>48593</c:v>
                </c:pt>
                <c:pt idx="1311">
                  <c:v>48176</c:v>
                </c:pt>
                <c:pt idx="1312">
                  <c:v>50162</c:v>
                </c:pt>
                <c:pt idx="1313">
                  <c:v>76269</c:v>
                </c:pt>
                <c:pt idx="1314">
                  <c:v>68777</c:v>
                </c:pt>
                <c:pt idx="1315">
                  <c:v>52298</c:v>
                </c:pt>
                <c:pt idx="1316">
                  <c:v>48163</c:v>
                </c:pt>
                <c:pt idx="1317">
                  <c:v>52444</c:v>
                </c:pt>
                <c:pt idx="1318">
                  <c:v>47203</c:v>
                </c:pt>
                <c:pt idx="1319">
                  <c:v>60869</c:v>
                </c:pt>
                <c:pt idx="1320">
                  <c:v>48179</c:v>
                </c:pt>
                <c:pt idx="1321">
                  <c:v>64490</c:v>
                </c:pt>
                <c:pt idx="1322">
                  <c:v>59900</c:v>
                </c:pt>
                <c:pt idx="1323">
                  <c:v>47944</c:v>
                </c:pt>
                <c:pt idx="1324">
                  <c:v>65342</c:v>
                </c:pt>
                <c:pt idx="1325">
                  <c:v>48525</c:v>
                </c:pt>
                <c:pt idx="1326">
                  <c:v>53700</c:v>
                </c:pt>
                <c:pt idx="1327">
                  <c:v>48908</c:v>
                </c:pt>
                <c:pt idx="1328">
                  <c:v>57405</c:v>
                </c:pt>
                <c:pt idx="1329">
                  <c:v>50372</c:v>
                </c:pt>
                <c:pt idx="1330">
                  <c:v>44113</c:v>
                </c:pt>
                <c:pt idx="1331">
                  <c:v>48245</c:v>
                </c:pt>
                <c:pt idx="1332">
                  <c:v>52381</c:v>
                </c:pt>
                <c:pt idx="1333">
                  <c:v>44727</c:v>
                </c:pt>
                <c:pt idx="1334">
                  <c:v>61665</c:v>
                </c:pt>
                <c:pt idx="1335">
                  <c:v>48449</c:v>
                </c:pt>
                <c:pt idx="1336">
                  <c:v>53552</c:v>
                </c:pt>
                <c:pt idx="1337">
                  <c:v>60114</c:v>
                </c:pt>
                <c:pt idx="1338">
                  <c:v>39926</c:v>
                </c:pt>
                <c:pt idx="1339">
                  <c:v>54433</c:v>
                </c:pt>
                <c:pt idx="1340">
                  <c:v>52042</c:v>
                </c:pt>
                <c:pt idx="1341">
                  <c:v>54354</c:v>
                </c:pt>
                <c:pt idx="1342">
                  <c:v>48434</c:v>
                </c:pt>
                <c:pt idx="1343">
                  <c:v>50685</c:v>
                </c:pt>
                <c:pt idx="1344">
                  <c:v>47537</c:v>
                </c:pt>
                <c:pt idx="1345">
                  <c:v>52219</c:v>
                </c:pt>
                <c:pt idx="1346">
                  <c:v>61279</c:v>
                </c:pt>
                <c:pt idx="1347">
                  <c:v>50684</c:v>
                </c:pt>
                <c:pt idx="1348">
                  <c:v>51597</c:v>
                </c:pt>
                <c:pt idx="1349">
                  <c:v>69430</c:v>
                </c:pt>
                <c:pt idx="1350">
                  <c:v>51510</c:v>
                </c:pt>
                <c:pt idx="1351">
                  <c:v>50905</c:v>
                </c:pt>
                <c:pt idx="1352">
                  <c:v>42157</c:v>
                </c:pt>
                <c:pt idx="1353">
                  <c:v>47164</c:v>
                </c:pt>
                <c:pt idx="1354">
                  <c:v>50175</c:v>
                </c:pt>
                <c:pt idx="1355">
                  <c:v>51343</c:v>
                </c:pt>
                <c:pt idx="1356">
                  <c:v>55070</c:v>
                </c:pt>
                <c:pt idx="1357">
                  <c:v>48188</c:v>
                </c:pt>
                <c:pt idx="1358">
                  <c:v>49934</c:v>
                </c:pt>
                <c:pt idx="1359">
                  <c:v>54386</c:v>
                </c:pt>
                <c:pt idx="1360">
                  <c:v>60317</c:v>
                </c:pt>
                <c:pt idx="1361">
                  <c:v>55352</c:v>
                </c:pt>
                <c:pt idx="1362">
                  <c:v>53838</c:v>
                </c:pt>
                <c:pt idx="1363">
                  <c:v>49714</c:v>
                </c:pt>
                <c:pt idx="1364">
                  <c:v>91688</c:v>
                </c:pt>
                <c:pt idx="1365">
                  <c:v>76512</c:v>
                </c:pt>
                <c:pt idx="1366">
                  <c:v>59893</c:v>
                </c:pt>
                <c:pt idx="1367">
                  <c:v>55832</c:v>
                </c:pt>
                <c:pt idx="1368">
                  <c:v>57850</c:v>
                </c:pt>
                <c:pt idx="1369">
                  <c:v>55292</c:v>
                </c:pt>
                <c:pt idx="1370">
                  <c:v>51032</c:v>
                </c:pt>
                <c:pt idx="1371">
                  <c:v>43287</c:v>
                </c:pt>
                <c:pt idx="1372">
                  <c:v>49536</c:v>
                </c:pt>
                <c:pt idx="1373">
                  <c:v>58752</c:v>
                </c:pt>
                <c:pt idx="1374">
                  <c:v>41909</c:v>
                </c:pt>
                <c:pt idx="1375">
                  <c:v>54183</c:v>
                </c:pt>
                <c:pt idx="1376">
                  <c:v>84113</c:v>
                </c:pt>
                <c:pt idx="1377">
                  <c:v>48658</c:v>
                </c:pt>
                <c:pt idx="1378">
                  <c:v>54536</c:v>
                </c:pt>
                <c:pt idx="1379">
                  <c:v>49365</c:v>
                </c:pt>
                <c:pt idx="1380">
                  <c:v>76489</c:v>
                </c:pt>
                <c:pt idx="1381">
                  <c:v>51028</c:v>
                </c:pt>
                <c:pt idx="1382">
                  <c:v>32327</c:v>
                </c:pt>
                <c:pt idx="1383">
                  <c:v>35180</c:v>
                </c:pt>
                <c:pt idx="1384">
                  <c:v>30668</c:v>
                </c:pt>
                <c:pt idx="1385">
                  <c:v>32521</c:v>
                </c:pt>
                <c:pt idx="1386">
                  <c:v>30665</c:v>
                </c:pt>
                <c:pt idx="1387">
                  <c:v>29297</c:v>
                </c:pt>
                <c:pt idx="1388">
                  <c:v>33141</c:v>
                </c:pt>
                <c:pt idx="1389">
                  <c:v>38219</c:v>
                </c:pt>
                <c:pt idx="1390">
                  <c:v>31616</c:v>
                </c:pt>
                <c:pt idx="1391">
                  <c:v>34548</c:v>
                </c:pt>
                <c:pt idx="1392">
                  <c:v>26083</c:v>
                </c:pt>
                <c:pt idx="1393">
                  <c:v>34910</c:v>
                </c:pt>
                <c:pt idx="1394">
                  <c:v>33939</c:v>
                </c:pt>
                <c:pt idx="1395">
                  <c:v>28647</c:v>
                </c:pt>
                <c:pt idx="1396">
                  <c:v>35314</c:v>
                </c:pt>
                <c:pt idx="1397">
                  <c:v>31835</c:v>
                </c:pt>
                <c:pt idx="1398">
                  <c:v>58479</c:v>
                </c:pt>
                <c:pt idx="1399">
                  <c:v>36808</c:v>
                </c:pt>
                <c:pt idx="1400">
                  <c:v>36544</c:v>
                </c:pt>
                <c:pt idx="1401">
                  <c:v>44811</c:v>
                </c:pt>
                <c:pt idx="1402">
                  <c:v>39615</c:v>
                </c:pt>
                <c:pt idx="1403">
                  <c:v>33650</c:v>
                </c:pt>
                <c:pt idx="1404">
                  <c:v>46288</c:v>
                </c:pt>
                <c:pt idx="1405">
                  <c:v>41010</c:v>
                </c:pt>
                <c:pt idx="1406">
                  <c:v>38454</c:v>
                </c:pt>
                <c:pt idx="1407">
                  <c:v>22640</c:v>
                </c:pt>
                <c:pt idx="1408">
                  <c:v>25562</c:v>
                </c:pt>
                <c:pt idx="1409">
                  <c:v>37096</c:v>
                </c:pt>
                <c:pt idx="1410">
                  <c:v>38366</c:v>
                </c:pt>
                <c:pt idx="1411">
                  <c:v>48018</c:v>
                </c:pt>
                <c:pt idx="1412">
                  <c:v>35019</c:v>
                </c:pt>
                <c:pt idx="1413">
                  <c:v>26408</c:v>
                </c:pt>
                <c:pt idx="1414">
                  <c:v>28271</c:v>
                </c:pt>
                <c:pt idx="1415">
                  <c:v>37367</c:v>
                </c:pt>
                <c:pt idx="1416">
                  <c:v>33015</c:v>
                </c:pt>
                <c:pt idx="1417">
                  <c:v>40797</c:v>
                </c:pt>
                <c:pt idx="1418">
                  <c:v>51389</c:v>
                </c:pt>
                <c:pt idx="1419">
                  <c:v>38869</c:v>
                </c:pt>
                <c:pt idx="1420">
                  <c:v>38471</c:v>
                </c:pt>
                <c:pt idx="1421">
                  <c:v>32239</c:v>
                </c:pt>
                <c:pt idx="1422">
                  <c:v>43374</c:v>
                </c:pt>
                <c:pt idx="1423">
                  <c:v>26439</c:v>
                </c:pt>
                <c:pt idx="1424">
                  <c:v>36118</c:v>
                </c:pt>
                <c:pt idx="1425">
                  <c:v>39937</c:v>
                </c:pt>
                <c:pt idx="1426">
                  <c:v>66671</c:v>
                </c:pt>
                <c:pt idx="1427">
                  <c:v>33428</c:v>
                </c:pt>
                <c:pt idx="1428">
                  <c:v>37554</c:v>
                </c:pt>
                <c:pt idx="1429">
                  <c:v>36810</c:v>
                </c:pt>
                <c:pt idx="1430">
                  <c:v>31963</c:v>
                </c:pt>
                <c:pt idx="1431">
                  <c:v>37686</c:v>
                </c:pt>
                <c:pt idx="1432">
                  <c:v>35185</c:v>
                </c:pt>
                <c:pt idx="1433">
                  <c:v>28730</c:v>
                </c:pt>
                <c:pt idx="1434">
                  <c:v>34429</c:v>
                </c:pt>
                <c:pt idx="1435">
                  <c:v>34526</c:v>
                </c:pt>
                <c:pt idx="1436">
                  <c:v>38465</c:v>
                </c:pt>
                <c:pt idx="1437">
                  <c:v>32459</c:v>
                </c:pt>
                <c:pt idx="1438">
                  <c:v>30078</c:v>
                </c:pt>
                <c:pt idx="1439">
                  <c:v>40198</c:v>
                </c:pt>
                <c:pt idx="1440">
                  <c:v>34794</c:v>
                </c:pt>
                <c:pt idx="1441">
                  <c:v>26204</c:v>
                </c:pt>
                <c:pt idx="1442">
                  <c:v>58368</c:v>
                </c:pt>
                <c:pt idx="1443">
                  <c:v>32049</c:v>
                </c:pt>
                <c:pt idx="1444">
                  <c:v>27877</c:v>
                </c:pt>
                <c:pt idx="1445">
                  <c:v>34338</c:v>
                </c:pt>
                <c:pt idx="1446">
                  <c:v>38975</c:v>
                </c:pt>
                <c:pt idx="1447">
                  <c:v>41136</c:v>
                </c:pt>
                <c:pt idx="1448">
                  <c:v>29227</c:v>
                </c:pt>
                <c:pt idx="1449">
                  <c:v>28456</c:v>
                </c:pt>
                <c:pt idx="1450">
                  <c:v>40975</c:v>
                </c:pt>
                <c:pt idx="1451">
                  <c:v>37026</c:v>
                </c:pt>
                <c:pt idx="1452">
                  <c:v>35550</c:v>
                </c:pt>
                <c:pt idx="1453">
                  <c:v>30689</c:v>
                </c:pt>
                <c:pt idx="1454">
                  <c:v>37667</c:v>
                </c:pt>
                <c:pt idx="1455">
                  <c:v>31607</c:v>
                </c:pt>
                <c:pt idx="1456">
                  <c:v>40397</c:v>
                </c:pt>
                <c:pt idx="1457">
                  <c:v>30292</c:v>
                </c:pt>
                <c:pt idx="1458">
                  <c:v>35425</c:v>
                </c:pt>
                <c:pt idx="1459">
                  <c:v>34073</c:v>
                </c:pt>
                <c:pt idx="1460">
                  <c:v>27596</c:v>
                </c:pt>
                <c:pt idx="1461">
                  <c:v>34403</c:v>
                </c:pt>
                <c:pt idx="1462">
                  <c:v>34494</c:v>
                </c:pt>
                <c:pt idx="1463">
                  <c:v>30313</c:v>
                </c:pt>
                <c:pt idx="1464">
                  <c:v>35425</c:v>
                </c:pt>
                <c:pt idx="1465">
                  <c:v>56309</c:v>
                </c:pt>
                <c:pt idx="1466">
                  <c:v>45997</c:v>
                </c:pt>
                <c:pt idx="1467">
                  <c:v>41302</c:v>
                </c:pt>
                <c:pt idx="1468">
                  <c:v>38139</c:v>
                </c:pt>
                <c:pt idx="1469">
                  <c:v>37581</c:v>
                </c:pt>
                <c:pt idx="1470">
                  <c:v>41462</c:v>
                </c:pt>
                <c:pt idx="1471">
                  <c:v>33236</c:v>
                </c:pt>
                <c:pt idx="1472">
                  <c:v>39033</c:v>
                </c:pt>
                <c:pt idx="1473">
                  <c:v>50305</c:v>
                </c:pt>
                <c:pt idx="1474">
                  <c:v>45431</c:v>
                </c:pt>
                <c:pt idx="1475">
                  <c:v>35774</c:v>
                </c:pt>
                <c:pt idx="1476">
                  <c:v>43111</c:v>
                </c:pt>
                <c:pt idx="1477">
                  <c:v>49384</c:v>
                </c:pt>
                <c:pt idx="1478">
                  <c:v>44410</c:v>
                </c:pt>
                <c:pt idx="1479">
                  <c:v>47705</c:v>
                </c:pt>
                <c:pt idx="1480">
                  <c:v>39017</c:v>
                </c:pt>
                <c:pt idx="1481">
                  <c:v>32170</c:v>
                </c:pt>
                <c:pt idx="1482">
                  <c:v>60970</c:v>
                </c:pt>
                <c:pt idx="1483">
                  <c:v>33631</c:v>
                </c:pt>
                <c:pt idx="1484">
                  <c:v>43049</c:v>
                </c:pt>
                <c:pt idx="1485">
                  <c:v>51831</c:v>
                </c:pt>
                <c:pt idx="1486">
                  <c:v>43298</c:v>
                </c:pt>
                <c:pt idx="1487">
                  <c:v>61598</c:v>
                </c:pt>
                <c:pt idx="1488">
                  <c:v>51221</c:v>
                </c:pt>
                <c:pt idx="1489">
                  <c:v>51885</c:v>
                </c:pt>
                <c:pt idx="1490">
                  <c:v>42166</c:v>
                </c:pt>
                <c:pt idx="1491">
                  <c:v>37379</c:v>
                </c:pt>
                <c:pt idx="1492">
                  <c:v>37173</c:v>
                </c:pt>
                <c:pt idx="1493">
                  <c:v>34987</c:v>
                </c:pt>
                <c:pt idx="1494">
                  <c:v>41610</c:v>
                </c:pt>
                <c:pt idx="1495">
                  <c:v>42174</c:v>
                </c:pt>
                <c:pt idx="1496">
                  <c:v>34411</c:v>
                </c:pt>
                <c:pt idx="1497">
                  <c:v>31805</c:v>
                </c:pt>
                <c:pt idx="1498">
                  <c:v>31486</c:v>
                </c:pt>
                <c:pt idx="1499">
                  <c:v>51978</c:v>
                </c:pt>
                <c:pt idx="1500">
                  <c:v>44065</c:v>
                </c:pt>
                <c:pt idx="1501">
                  <c:v>39444</c:v>
                </c:pt>
                <c:pt idx="1502">
                  <c:v>40386</c:v>
                </c:pt>
                <c:pt idx="1503">
                  <c:v>37911</c:v>
                </c:pt>
                <c:pt idx="1504">
                  <c:v>37486</c:v>
                </c:pt>
                <c:pt idx="1505">
                  <c:v>39232</c:v>
                </c:pt>
                <c:pt idx="1506">
                  <c:v>33707</c:v>
                </c:pt>
                <c:pt idx="1507">
                  <c:v>41652</c:v>
                </c:pt>
                <c:pt idx="1508">
                  <c:v>44188</c:v>
                </c:pt>
                <c:pt idx="1509">
                  <c:v>32662</c:v>
                </c:pt>
                <c:pt idx="1510">
                  <c:v>33091</c:v>
                </c:pt>
                <c:pt idx="1511">
                  <c:v>46185</c:v>
                </c:pt>
                <c:pt idx="1512">
                  <c:v>40047</c:v>
                </c:pt>
                <c:pt idx="1513">
                  <c:v>58976</c:v>
                </c:pt>
                <c:pt idx="1514">
                  <c:v>49949</c:v>
                </c:pt>
                <c:pt idx="1515">
                  <c:v>37581</c:v>
                </c:pt>
                <c:pt idx="1516">
                  <c:v>36895</c:v>
                </c:pt>
                <c:pt idx="1517">
                  <c:v>48128</c:v>
                </c:pt>
                <c:pt idx="1518">
                  <c:v>39908</c:v>
                </c:pt>
                <c:pt idx="1519">
                  <c:v>41891</c:v>
                </c:pt>
                <c:pt idx="1520">
                  <c:v>53804</c:v>
                </c:pt>
                <c:pt idx="1521">
                  <c:v>37597</c:v>
                </c:pt>
                <c:pt idx="1522">
                  <c:v>47937</c:v>
                </c:pt>
                <c:pt idx="1523">
                  <c:v>34863</c:v>
                </c:pt>
                <c:pt idx="1524">
                  <c:v>35345</c:v>
                </c:pt>
                <c:pt idx="1525">
                  <c:v>35363</c:v>
                </c:pt>
                <c:pt idx="1526">
                  <c:v>40165</c:v>
                </c:pt>
                <c:pt idx="1527">
                  <c:v>42088</c:v>
                </c:pt>
                <c:pt idx="1528">
                  <c:v>38023</c:v>
                </c:pt>
                <c:pt idx="1529">
                  <c:v>37360</c:v>
                </c:pt>
                <c:pt idx="1530">
                  <c:v>30661</c:v>
                </c:pt>
                <c:pt idx="1531">
                  <c:v>47158</c:v>
                </c:pt>
                <c:pt idx="1532">
                  <c:v>41376</c:v>
                </c:pt>
                <c:pt idx="1533">
                  <c:v>42105</c:v>
                </c:pt>
                <c:pt idx="1534">
                  <c:v>36867</c:v>
                </c:pt>
                <c:pt idx="1535">
                  <c:v>34631</c:v>
                </c:pt>
                <c:pt idx="1536">
                  <c:v>45448</c:v>
                </c:pt>
                <c:pt idx="1537">
                  <c:v>42956</c:v>
                </c:pt>
                <c:pt idx="1538">
                  <c:v>29415</c:v>
                </c:pt>
                <c:pt idx="1539">
                  <c:v>51958</c:v>
                </c:pt>
                <c:pt idx="1540">
                  <c:v>31025</c:v>
                </c:pt>
                <c:pt idx="1541">
                  <c:v>32120</c:v>
                </c:pt>
                <c:pt idx="1542">
                  <c:v>50548</c:v>
                </c:pt>
                <c:pt idx="1543">
                  <c:v>40038</c:v>
                </c:pt>
                <c:pt idx="1544">
                  <c:v>40710</c:v>
                </c:pt>
                <c:pt idx="1545">
                  <c:v>44408</c:v>
                </c:pt>
                <c:pt idx="1546">
                  <c:v>70874</c:v>
                </c:pt>
                <c:pt idx="1547">
                  <c:v>38344</c:v>
                </c:pt>
                <c:pt idx="1548">
                  <c:v>47227</c:v>
                </c:pt>
                <c:pt idx="1549">
                  <c:v>34684</c:v>
                </c:pt>
                <c:pt idx="1550">
                  <c:v>51738</c:v>
                </c:pt>
                <c:pt idx="1551">
                  <c:v>41346</c:v>
                </c:pt>
                <c:pt idx="1552">
                  <c:v>51986</c:v>
                </c:pt>
                <c:pt idx="1553">
                  <c:v>31820</c:v>
                </c:pt>
                <c:pt idx="1554">
                  <c:v>30019</c:v>
                </c:pt>
                <c:pt idx="1555">
                  <c:v>74220</c:v>
                </c:pt>
                <c:pt idx="1556">
                  <c:v>33986</c:v>
                </c:pt>
                <c:pt idx="1557">
                  <c:v>46874</c:v>
                </c:pt>
                <c:pt idx="1558">
                  <c:v>40376</c:v>
                </c:pt>
                <c:pt idx="1559">
                  <c:v>60093</c:v>
                </c:pt>
                <c:pt idx="1560">
                  <c:v>41112</c:v>
                </c:pt>
                <c:pt idx="1561">
                  <c:v>34644</c:v>
                </c:pt>
                <c:pt idx="1562">
                  <c:v>38281</c:v>
                </c:pt>
                <c:pt idx="1563">
                  <c:v>40532</c:v>
                </c:pt>
                <c:pt idx="1564">
                  <c:v>27382</c:v>
                </c:pt>
                <c:pt idx="1565">
                  <c:v>42498</c:v>
                </c:pt>
                <c:pt idx="1566">
                  <c:v>38329</c:v>
                </c:pt>
                <c:pt idx="1567">
                  <c:v>40642</c:v>
                </c:pt>
                <c:pt idx="1568">
                  <c:v>36642</c:v>
                </c:pt>
                <c:pt idx="1569">
                  <c:v>35731</c:v>
                </c:pt>
                <c:pt idx="1570">
                  <c:v>33755</c:v>
                </c:pt>
                <c:pt idx="1571">
                  <c:v>40267</c:v>
                </c:pt>
                <c:pt idx="1572">
                  <c:v>52959</c:v>
                </c:pt>
                <c:pt idx="1573">
                  <c:v>34581</c:v>
                </c:pt>
                <c:pt idx="1574">
                  <c:v>30721</c:v>
                </c:pt>
                <c:pt idx="1575">
                  <c:v>41561</c:v>
                </c:pt>
                <c:pt idx="1576">
                  <c:v>38802</c:v>
                </c:pt>
                <c:pt idx="1577">
                  <c:v>31600</c:v>
                </c:pt>
                <c:pt idx="1578">
                  <c:v>35681</c:v>
                </c:pt>
                <c:pt idx="1579">
                  <c:v>41602</c:v>
                </c:pt>
                <c:pt idx="1580">
                  <c:v>38871</c:v>
                </c:pt>
                <c:pt idx="1581">
                  <c:v>35740</c:v>
                </c:pt>
                <c:pt idx="1582">
                  <c:v>49758</c:v>
                </c:pt>
                <c:pt idx="1583">
                  <c:v>47520</c:v>
                </c:pt>
                <c:pt idx="1584">
                  <c:v>42903</c:v>
                </c:pt>
                <c:pt idx="1585">
                  <c:v>41004</c:v>
                </c:pt>
                <c:pt idx="1586">
                  <c:v>47493</c:v>
                </c:pt>
                <c:pt idx="1587">
                  <c:v>47376</c:v>
                </c:pt>
                <c:pt idx="1588">
                  <c:v>50540</c:v>
                </c:pt>
                <c:pt idx="1589">
                  <c:v>38178</c:v>
                </c:pt>
                <c:pt idx="1590">
                  <c:v>59102</c:v>
                </c:pt>
                <c:pt idx="1591">
                  <c:v>42915</c:v>
                </c:pt>
                <c:pt idx="1592">
                  <c:v>47351</c:v>
                </c:pt>
                <c:pt idx="1593">
                  <c:v>51569</c:v>
                </c:pt>
                <c:pt idx="1594">
                  <c:v>33428</c:v>
                </c:pt>
                <c:pt idx="1595">
                  <c:v>37316</c:v>
                </c:pt>
                <c:pt idx="1596">
                  <c:v>47902</c:v>
                </c:pt>
                <c:pt idx="1597">
                  <c:v>43509</c:v>
                </c:pt>
                <c:pt idx="1598">
                  <c:v>61575</c:v>
                </c:pt>
                <c:pt idx="1599">
                  <c:v>43272</c:v>
                </c:pt>
                <c:pt idx="1600">
                  <c:v>38221</c:v>
                </c:pt>
                <c:pt idx="1601">
                  <c:v>53572</c:v>
                </c:pt>
                <c:pt idx="1602">
                  <c:v>37911</c:v>
                </c:pt>
                <c:pt idx="1603">
                  <c:v>36734</c:v>
                </c:pt>
                <c:pt idx="1604">
                  <c:v>43132</c:v>
                </c:pt>
                <c:pt idx="1605">
                  <c:v>41539</c:v>
                </c:pt>
                <c:pt idx="1606">
                  <c:v>36903</c:v>
                </c:pt>
                <c:pt idx="1607">
                  <c:v>36449</c:v>
                </c:pt>
                <c:pt idx="1608">
                  <c:v>44716</c:v>
                </c:pt>
                <c:pt idx="1609">
                  <c:v>39827</c:v>
                </c:pt>
                <c:pt idx="1610">
                  <c:v>42942</c:v>
                </c:pt>
                <c:pt idx="1611">
                  <c:v>41595</c:v>
                </c:pt>
                <c:pt idx="1612">
                  <c:v>39292</c:v>
                </c:pt>
                <c:pt idx="1613">
                  <c:v>44644</c:v>
                </c:pt>
                <c:pt idx="1614">
                  <c:v>40072</c:v>
                </c:pt>
                <c:pt idx="1615">
                  <c:v>40140</c:v>
                </c:pt>
                <c:pt idx="1616">
                  <c:v>42902</c:v>
                </c:pt>
                <c:pt idx="1617">
                  <c:v>65738</c:v>
                </c:pt>
                <c:pt idx="1618">
                  <c:v>37511</c:v>
                </c:pt>
                <c:pt idx="1619">
                  <c:v>50751</c:v>
                </c:pt>
                <c:pt idx="1620">
                  <c:v>32815</c:v>
                </c:pt>
                <c:pt idx="1621">
                  <c:v>52711</c:v>
                </c:pt>
                <c:pt idx="1622">
                  <c:v>39882</c:v>
                </c:pt>
                <c:pt idx="1623">
                  <c:v>60812</c:v>
                </c:pt>
                <c:pt idx="1624">
                  <c:v>45000</c:v>
                </c:pt>
                <c:pt idx="1625">
                  <c:v>46208</c:v>
                </c:pt>
                <c:pt idx="1626">
                  <c:v>45207</c:v>
                </c:pt>
                <c:pt idx="1627">
                  <c:v>46328</c:v>
                </c:pt>
                <c:pt idx="1628">
                  <c:v>35875</c:v>
                </c:pt>
                <c:pt idx="1629">
                  <c:v>43859</c:v>
                </c:pt>
                <c:pt idx="1630">
                  <c:v>51653</c:v>
                </c:pt>
                <c:pt idx="1631">
                  <c:v>48658</c:v>
                </c:pt>
                <c:pt idx="1632">
                  <c:v>50919</c:v>
                </c:pt>
                <c:pt idx="1633">
                  <c:v>52914</c:v>
                </c:pt>
                <c:pt idx="1634">
                  <c:v>55465</c:v>
                </c:pt>
                <c:pt idx="1635">
                  <c:v>39964</c:v>
                </c:pt>
                <c:pt idx="1636">
                  <c:v>42348</c:v>
                </c:pt>
                <c:pt idx="1637">
                  <c:v>51550</c:v>
                </c:pt>
                <c:pt idx="1638">
                  <c:v>49345</c:v>
                </c:pt>
                <c:pt idx="1639">
                  <c:v>54240</c:v>
                </c:pt>
                <c:pt idx="1640">
                  <c:v>66522</c:v>
                </c:pt>
                <c:pt idx="1641">
                  <c:v>54421</c:v>
                </c:pt>
                <c:pt idx="1642">
                  <c:v>52749</c:v>
                </c:pt>
                <c:pt idx="1643">
                  <c:v>43564</c:v>
                </c:pt>
                <c:pt idx="1644">
                  <c:v>55964</c:v>
                </c:pt>
                <c:pt idx="1645">
                  <c:v>55758</c:v>
                </c:pt>
                <c:pt idx="1646">
                  <c:v>50758</c:v>
                </c:pt>
                <c:pt idx="1647">
                  <c:v>56047</c:v>
                </c:pt>
                <c:pt idx="1648">
                  <c:v>45644</c:v>
                </c:pt>
                <c:pt idx="1649">
                  <c:v>50289</c:v>
                </c:pt>
                <c:pt idx="1650">
                  <c:v>40667</c:v>
                </c:pt>
                <c:pt idx="1651">
                  <c:v>47366</c:v>
                </c:pt>
                <c:pt idx="1652">
                  <c:v>44109</c:v>
                </c:pt>
                <c:pt idx="1653">
                  <c:v>52601</c:v>
                </c:pt>
                <c:pt idx="1654">
                  <c:v>50043</c:v>
                </c:pt>
                <c:pt idx="1655">
                  <c:v>52842</c:v>
                </c:pt>
                <c:pt idx="1656">
                  <c:v>45624</c:v>
                </c:pt>
                <c:pt idx="1657">
                  <c:v>54556</c:v>
                </c:pt>
                <c:pt idx="1658">
                  <c:v>44794</c:v>
                </c:pt>
                <c:pt idx="1659">
                  <c:v>48543</c:v>
                </c:pt>
                <c:pt idx="1660">
                  <c:v>44461</c:v>
                </c:pt>
                <c:pt idx="1661">
                  <c:v>50861</c:v>
                </c:pt>
                <c:pt idx="1662">
                  <c:v>38645</c:v>
                </c:pt>
                <c:pt idx="1663">
                  <c:v>40436</c:v>
                </c:pt>
                <c:pt idx="1664">
                  <c:v>55319</c:v>
                </c:pt>
                <c:pt idx="1665">
                  <c:v>43858</c:v>
                </c:pt>
                <c:pt idx="1666">
                  <c:v>48499</c:v>
                </c:pt>
                <c:pt idx="1667">
                  <c:v>62191</c:v>
                </c:pt>
                <c:pt idx="1668">
                  <c:v>46744</c:v>
                </c:pt>
                <c:pt idx="1669">
                  <c:v>40496</c:v>
                </c:pt>
                <c:pt idx="1670">
                  <c:v>46667</c:v>
                </c:pt>
                <c:pt idx="1671">
                  <c:v>51040</c:v>
                </c:pt>
                <c:pt idx="1672">
                  <c:v>44947</c:v>
                </c:pt>
                <c:pt idx="1673">
                  <c:v>48511</c:v>
                </c:pt>
                <c:pt idx="1674">
                  <c:v>56791</c:v>
                </c:pt>
                <c:pt idx="1675">
                  <c:v>45192</c:v>
                </c:pt>
                <c:pt idx="1676">
                  <c:v>45771</c:v>
                </c:pt>
                <c:pt idx="1677">
                  <c:v>42745</c:v>
                </c:pt>
                <c:pt idx="1678">
                  <c:v>52011</c:v>
                </c:pt>
                <c:pt idx="1679">
                  <c:v>49770</c:v>
                </c:pt>
                <c:pt idx="1680">
                  <c:v>51836</c:v>
                </c:pt>
                <c:pt idx="1681">
                  <c:v>50893</c:v>
                </c:pt>
                <c:pt idx="1682">
                  <c:v>46961</c:v>
                </c:pt>
                <c:pt idx="1683">
                  <c:v>48535</c:v>
                </c:pt>
                <c:pt idx="1684">
                  <c:v>49162</c:v>
                </c:pt>
                <c:pt idx="1685">
                  <c:v>43249</c:v>
                </c:pt>
                <c:pt idx="1686">
                  <c:v>51527</c:v>
                </c:pt>
                <c:pt idx="1687">
                  <c:v>42977</c:v>
                </c:pt>
                <c:pt idx="1688">
                  <c:v>56080</c:v>
                </c:pt>
                <c:pt idx="1689">
                  <c:v>54137</c:v>
                </c:pt>
                <c:pt idx="1690">
                  <c:v>53489</c:v>
                </c:pt>
                <c:pt idx="1691">
                  <c:v>61768</c:v>
                </c:pt>
                <c:pt idx="1692">
                  <c:v>58162</c:v>
                </c:pt>
                <c:pt idx="1693">
                  <c:v>43842</c:v>
                </c:pt>
                <c:pt idx="1694">
                  <c:v>44282</c:v>
                </c:pt>
                <c:pt idx="1695">
                  <c:v>46051</c:v>
                </c:pt>
                <c:pt idx="1696">
                  <c:v>51805</c:v>
                </c:pt>
                <c:pt idx="1697">
                  <c:v>74008</c:v>
                </c:pt>
                <c:pt idx="1698">
                  <c:v>61961</c:v>
                </c:pt>
                <c:pt idx="1699">
                  <c:v>47194</c:v>
                </c:pt>
                <c:pt idx="1700">
                  <c:v>61802</c:v>
                </c:pt>
                <c:pt idx="1701">
                  <c:v>40351</c:v>
                </c:pt>
                <c:pt idx="1702">
                  <c:v>43883</c:v>
                </c:pt>
                <c:pt idx="1703">
                  <c:v>55955</c:v>
                </c:pt>
                <c:pt idx="1704">
                  <c:v>49517</c:v>
                </c:pt>
                <c:pt idx="1705">
                  <c:v>41344</c:v>
                </c:pt>
                <c:pt idx="1706">
                  <c:v>44726</c:v>
                </c:pt>
                <c:pt idx="1707">
                  <c:v>69191</c:v>
                </c:pt>
                <c:pt idx="1708">
                  <c:v>53290</c:v>
                </c:pt>
                <c:pt idx="1709">
                  <c:v>40979</c:v>
                </c:pt>
                <c:pt idx="1710">
                  <c:v>51335</c:v>
                </c:pt>
                <c:pt idx="1711">
                  <c:v>46840</c:v>
                </c:pt>
                <c:pt idx="1712">
                  <c:v>51241</c:v>
                </c:pt>
                <c:pt idx="1713">
                  <c:v>60322</c:v>
                </c:pt>
                <c:pt idx="1714">
                  <c:v>72648</c:v>
                </c:pt>
                <c:pt idx="1715">
                  <c:v>47180</c:v>
                </c:pt>
                <c:pt idx="1716">
                  <c:v>70535</c:v>
                </c:pt>
                <c:pt idx="1717">
                  <c:v>67423</c:v>
                </c:pt>
                <c:pt idx="1718">
                  <c:v>74347</c:v>
                </c:pt>
                <c:pt idx="1719">
                  <c:v>45629</c:v>
                </c:pt>
                <c:pt idx="1720">
                  <c:v>48576</c:v>
                </c:pt>
                <c:pt idx="1721">
                  <c:v>40714</c:v>
                </c:pt>
                <c:pt idx="1722">
                  <c:v>42881</c:v>
                </c:pt>
                <c:pt idx="1723">
                  <c:v>52001</c:v>
                </c:pt>
                <c:pt idx="1724">
                  <c:v>55291</c:v>
                </c:pt>
                <c:pt idx="1725">
                  <c:v>52862</c:v>
                </c:pt>
                <c:pt idx="1726">
                  <c:v>57243</c:v>
                </c:pt>
                <c:pt idx="1727">
                  <c:v>45639</c:v>
                </c:pt>
                <c:pt idx="1728">
                  <c:v>59831</c:v>
                </c:pt>
                <c:pt idx="1729">
                  <c:v>57556</c:v>
                </c:pt>
                <c:pt idx="1730">
                  <c:v>56008</c:v>
                </c:pt>
                <c:pt idx="1731">
                  <c:v>42491</c:v>
                </c:pt>
                <c:pt idx="1732">
                  <c:v>56353</c:v>
                </c:pt>
                <c:pt idx="1733">
                  <c:v>71233</c:v>
                </c:pt>
                <c:pt idx="1734">
                  <c:v>62429</c:v>
                </c:pt>
                <c:pt idx="1735">
                  <c:v>79653</c:v>
                </c:pt>
                <c:pt idx="1736">
                  <c:v>58577</c:v>
                </c:pt>
                <c:pt idx="1737">
                  <c:v>57142</c:v>
                </c:pt>
                <c:pt idx="1738">
                  <c:v>54208</c:v>
                </c:pt>
                <c:pt idx="1739">
                  <c:v>84309</c:v>
                </c:pt>
                <c:pt idx="1740">
                  <c:v>80479</c:v>
                </c:pt>
                <c:pt idx="1741">
                  <c:v>61685</c:v>
                </c:pt>
                <c:pt idx="1742">
                  <c:v>55409</c:v>
                </c:pt>
                <c:pt idx="1743">
                  <c:v>45438</c:v>
                </c:pt>
                <c:pt idx="1744">
                  <c:v>54603</c:v>
                </c:pt>
                <c:pt idx="1745">
                  <c:v>78983</c:v>
                </c:pt>
                <c:pt idx="1746">
                  <c:v>57720</c:v>
                </c:pt>
                <c:pt idx="1747">
                  <c:v>103876</c:v>
                </c:pt>
                <c:pt idx="1748">
                  <c:v>73750</c:v>
                </c:pt>
                <c:pt idx="1749">
                  <c:v>77330</c:v>
                </c:pt>
                <c:pt idx="1750">
                  <c:v>87220</c:v>
                </c:pt>
                <c:pt idx="1751">
                  <c:v>100511</c:v>
                </c:pt>
                <c:pt idx="1752">
                  <c:v>62937</c:v>
                </c:pt>
                <c:pt idx="1753">
                  <c:v>58030</c:v>
                </c:pt>
                <c:pt idx="1754">
                  <c:v>56645</c:v>
                </c:pt>
                <c:pt idx="1755">
                  <c:v>100194</c:v>
                </c:pt>
                <c:pt idx="1756">
                  <c:v>82048</c:v>
                </c:pt>
                <c:pt idx="1757">
                  <c:v>68172</c:v>
                </c:pt>
                <c:pt idx="1758">
                  <c:v>71294</c:v>
                </c:pt>
                <c:pt idx="1759">
                  <c:v>47192</c:v>
                </c:pt>
                <c:pt idx="1760">
                  <c:v>33256</c:v>
                </c:pt>
                <c:pt idx="1761">
                  <c:v>38403</c:v>
                </c:pt>
                <c:pt idx="1762">
                  <c:v>35081</c:v>
                </c:pt>
                <c:pt idx="1763">
                  <c:v>37156</c:v>
                </c:pt>
                <c:pt idx="1764">
                  <c:v>42620</c:v>
                </c:pt>
                <c:pt idx="1765">
                  <c:v>33789</c:v>
                </c:pt>
                <c:pt idx="1766">
                  <c:v>38974</c:v>
                </c:pt>
                <c:pt idx="1767">
                  <c:v>57007</c:v>
                </c:pt>
                <c:pt idx="1768">
                  <c:v>38221</c:v>
                </c:pt>
                <c:pt idx="1769">
                  <c:v>29147</c:v>
                </c:pt>
                <c:pt idx="1770">
                  <c:v>34304</c:v>
                </c:pt>
                <c:pt idx="1771">
                  <c:v>58994</c:v>
                </c:pt>
                <c:pt idx="1772">
                  <c:v>39995</c:v>
                </c:pt>
                <c:pt idx="1773">
                  <c:v>108477</c:v>
                </c:pt>
                <c:pt idx="1774">
                  <c:v>27268</c:v>
                </c:pt>
                <c:pt idx="1775">
                  <c:v>29497</c:v>
                </c:pt>
                <c:pt idx="1776">
                  <c:v>27627</c:v>
                </c:pt>
                <c:pt idx="1777">
                  <c:v>41736</c:v>
                </c:pt>
                <c:pt idx="1778">
                  <c:v>29069</c:v>
                </c:pt>
                <c:pt idx="1779">
                  <c:v>34902</c:v>
                </c:pt>
                <c:pt idx="1780">
                  <c:v>36108</c:v>
                </c:pt>
                <c:pt idx="1781">
                  <c:v>56142</c:v>
                </c:pt>
                <c:pt idx="1782">
                  <c:v>47520</c:v>
                </c:pt>
                <c:pt idx="1783">
                  <c:v>32964</c:v>
                </c:pt>
                <c:pt idx="1784">
                  <c:v>52628</c:v>
                </c:pt>
                <c:pt idx="1785">
                  <c:v>29036</c:v>
                </c:pt>
                <c:pt idx="1786">
                  <c:v>32285</c:v>
                </c:pt>
                <c:pt idx="1787">
                  <c:v>36125</c:v>
                </c:pt>
                <c:pt idx="1788">
                  <c:v>37311</c:v>
                </c:pt>
                <c:pt idx="1789">
                  <c:v>36684</c:v>
                </c:pt>
                <c:pt idx="1790">
                  <c:v>40591</c:v>
                </c:pt>
                <c:pt idx="1791">
                  <c:v>60371</c:v>
                </c:pt>
                <c:pt idx="1792">
                  <c:v>42655</c:v>
                </c:pt>
                <c:pt idx="1793">
                  <c:v>33687</c:v>
                </c:pt>
                <c:pt idx="1794">
                  <c:v>46283</c:v>
                </c:pt>
                <c:pt idx="1795">
                  <c:v>43892</c:v>
                </c:pt>
                <c:pt idx="1796">
                  <c:v>52792</c:v>
                </c:pt>
                <c:pt idx="1797">
                  <c:v>41757</c:v>
                </c:pt>
                <c:pt idx="1798">
                  <c:v>48880</c:v>
                </c:pt>
                <c:pt idx="1799">
                  <c:v>46387</c:v>
                </c:pt>
                <c:pt idx="1800">
                  <c:v>51576</c:v>
                </c:pt>
                <c:pt idx="1801">
                  <c:v>55047</c:v>
                </c:pt>
                <c:pt idx="1802">
                  <c:v>48357</c:v>
                </c:pt>
                <c:pt idx="1803">
                  <c:v>45860</c:v>
                </c:pt>
                <c:pt idx="1804">
                  <c:v>70925</c:v>
                </c:pt>
                <c:pt idx="1805">
                  <c:v>50134</c:v>
                </c:pt>
                <c:pt idx="1806">
                  <c:v>50182</c:v>
                </c:pt>
                <c:pt idx="1807">
                  <c:v>45704</c:v>
                </c:pt>
                <c:pt idx="1808">
                  <c:v>45409</c:v>
                </c:pt>
                <c:pt idx="1809">
                  <c:v>52410</c:v>
                </c:pt>
                <c:pt idx="1810">
                  <c:v>52597</c:v>
                </c:pt>
                <c:pt idx="1811">
                  <c:v>49137</c:v>
                </c:pt>
                <c:pt idx="1812">
                  <c:v>44148</c:v>
                </c:pt>
                <c:pt idx="1813">
                  <c:v>49781</c:v>
                </c:pt>
                <c:pt idx="1814">
                  <c:v>47547</c:v>
                </c:pt>
                <c:pt idx="1815">
                  <c:v>47542</c:v>
                </c:pt>
                <c:pt idx="1816">
                  <c:v>49920</c:v>
                </c:pt>
                <c:pt idx="1817">
                  <c:v>51600</c:v>
                </c:pt>
                <c:pt idx="1818">
                  <c:v>51371</c:v>
                </c:pt>
                <c:pt idx="1819">
                  <c:v>40923</c:v>
                </c:pt>
                <c:pt idx="1820">
                  <c:v>98312</c:v>
                </c:pt>
                <c:pt idx="1821">
                  <c:v>75459</c:v>
                </c:pt>
                <c:pt idx="1822">
                  <c:v>49274</c:v>
                </c:pt>
                <c:pt idx="1823">
                  <c:v>48350</c:v>
                </c:pt>
                <c:pt idx="1824">
                  <c:v>52892</c:v>
                </c:pt>
                <c:pt idx="1825">
                  <c:v>58473</c:v>
                </c:pt>
                <c:pt idx="1826">
                  <c:v>69228</c:v>
                </c:pt>
                <c:pt idx="1827">
                  <c:v>46577</c:v>
                </c:pt>
                <c:pt idx="1828">
                  <c:v>46926</c:v>
                </c:pt>
                <c:pt idx="1829">
                  <c:v>43104</c:v>
                </c:pt>
                <c:pt idx="1830">
                  <c:v>94334</c:v>
                </c:pt>
                <c:pt idx="1831">
                  <c:v>56866</c:v>
                </c:pt>
                <c:pt idx="1832">
                  <c:v>59925</c:v>
                </c:pt>
                <c:pt idx="1833">
                  <c:v>70299</c:v>
                </c:pt>
                <c:pt idx="1834">
                  <c:v>83162</c:v>
                </c:pt>
                <c:pt idx="1835">
                  <c:v>43518</c:v>
                </c:pt>
                <c:pt idx="1836">
                  <c:v>71885</c:v>
                </c:pt>
                <c:pt idx="1837">
                  <c:v>56508</c:v>
                </c:pt>
                <c:pt idx="1838">
                  <c:v>48718</c:v>
                </c:pt>
                <c:pt idx="1839">
                  <c:v>48135</c:v>
                </c:pt>
                <c:pt idx="1840">
                  <c:v>49809</c:v>
                </c:pt>
                <c:pt idx="1841">
                  <c:v>46849</c:v>
                </c:pt>
                <c:pt idx="1842">
                  <c:v>85886</c:v>
                </c:pt>
                <c:pt idx="1843">
                  <c:v>48908</c:v>
                </c:pt>
                <c:pt idx="1844">
                  <c:v>52195</c:v>
                </c:pt>
                <c:pt idx="1845">
                  <c:v>51880</c:v>
                </c:pt>
                <c:pt idx="1846">
                  <c:v>56718</c:v>
                </c:pt>
                <c:pt idx="1847">
                  <c:v>54585</c:v>
                </c:pt>
                <c:pt idx="1848">
                  <c:v>47547</c:v>
                </c:pt>
                <c:pt idx="1849">
                  <c:v>49191</c:v>
                </c:pt>
                <c:pt idx="1850">
                  <c:v>83152</c:v>
                </c:pt>
                <c:pt idx="1851">
                  <c:v>53783</c:v>
                </c:pt>
                <c:pt idx="1852">
                  <c:v>48368</c:v>
                </c:pt>
                <c:pt idx="1853">
                  <c:v>41296</c:v>
                </c:pt>
                <c:pt idx="1854">
                  <c:v>43043</c:v>
                </c:pt>
                <c:pt idx="1855">
                  <c:v>35266</c:v>
                </c:pt>
                <c:pt idx="1856">
                  <c:v>32508</c:v>
                </c:pt>
                <c:pt idx="1857">
                  <c:v>36488</c:v>
                </c:pt>
                <c:pt idx="1858">
                  <c:v>37131</c:v>
                </c:pt>
                <c:pt idx="1859">
                  <c:v>40357</c:v>
                </c:pt>
                <c:pt idx="1860">
                  <c:v>31217</c:v>
                </c:pt>
                <c:pt idx="1861">
                  <c:v>33521</c:v>
                </c:pt>
                <c:pt idx="1862">
                  <c:v>47387</c:v>
                </c:pt>
                <c:pt idx="1863">
                  <c:v>47296</c:v>
                </c:pt>
                <c:pt idx="1864">
                  <c:v>39275</c:v>
                </c:pt>
                <c:pt idx="1865">
                  <c:v>55250</c:v>
                </c:pt>
                <c:pt idx="1866">
                  <c:v>38653</c:v>
                </c:pt>
                <c:pt idx="1867">
                  <c:v>61730</c:v>
                </c:pt>
                <c:pt idx="1868">
                  <c:v>48824</c:v>
                </c:pt>
                <c:pt idx="1869">
                  <c:v>42730</c:v>
                </c:pt>
                <c:pt idx="1870">
                  <c:v>45080</c:v>
                </c:pt>
                <c:pt idx="1871">
                  <c:v>56797</c:v>
                </c:pt>
                <c:pt idx="1872">
                  <c:v>34620</c:v>
                </c:pt>
                <c:pt idx="1873">
                  <c:v>38887</c:v>
                </c:pt>
                <c:pt idx="1874">
                  <c:v>37072</c:v>
                </c:pt>
                <c:pt idx="1875">
                  <c:v>39444</c:v>
                </c:pt>
                <c:pt idx="1876">
                  <c:v>34321</c:v>
                </c:pt>
                <c:pt idx="1877">
                  <c:v>43972</c:v>
                </c:pt>
                <c:pt idx="1878">
                  <c:v>42582</c:v>
                </c:pt>
                <c:pt idx="1879">
                  <c:v>58024</c:v>
                </c:pt>
                <c:pt idx="1880">
                  <c:v>54642</c:v>
                </c:pt>
                <c:pt idx="1881">
                  <c:v>43346</c:v>
                </c:pt>
                <c:pt idx="1882">
                  <c:v>47592</c:v>
                </c:pt>
                <c:pt idx="1883">
                  <c:v>34109</c:v>
                </c:pt>
                <c:pt idx="1884">
                  <c:v>50745</c:v>
                </c:pt>
                <c:pt idx="1885">
                  <c:v>31615</c:v>
                </c:pt>
                <c:pt idx="1886">
                  <c:v>45944</c:v>
                </c:pt>
                <c:pt idx="1887">
                  <c:v>48166</c:v>
                </c:pt>
                <c:pt idx="1888">
                  <c:v>42056</c:v>
                </c:pt>
                <c:pt idx="1889">
                  <c:v>48413</c:v>
                </c:pt>
                <c:pt idx="1890">
                  <c:v>33824</c:v>
                </c:pt>
                <c:pt idx="1891">
                  <c:v>49342</c:v>
                </c:pt>
                <c:pt idx="1892">
                  <c:v>37263</c:v>
                </c:pt>
                <c:pt idx="1893">
                  <c:v>44828</c:v>
                </c:pt>
                <c:pt idx="1894">
                  <c:v>31674</c:v>
                </c:pt>
                <c:pt idx="1895">
                  <c:v>45380</c:v>
                </c:pt>
                <c:pt idx="1896">
                  <c:v>42812</c:v>
                </c:pt>
                <c:pt idx="1897">
                  <c:v>47286</c:v>
                </c:pt>
                <c:pt idx="1898">
                  <c:v>30056</c:v>
                </c:pt>
                <c:pt idx="1899">
                  <c:v>44175</c:v>
                </c:pt>
                <c:pt idx="1900">
                  <c:v>36891</c:v>
                </c:pt>
                <c:pt idx="1901">
                  <c:v>54026</c:v>
                </c:pt>
                <c:pt idx="1902">
                  <c:v>38130</c:v>
                </c:pt>
                <c:pt idx="1903">
                  <c:v>50055</c:v>
                </c:pt>
                <c:pt idx="1904">
                  <c:v>38928</c:v>
                </c:pt>
                <c:pt idx="1905">
                  <c:v>46073</c:v>
                </c:pt>
                <c:pt idx="1906">
                  <c:v>35991</c:v>
                </c:pt>
                <c:pt idx="1907">
                  <c:v>49676</c:v>
                </c:pt>
                <c:pt idx="1908">
                  <c:v>37881</c:v>
                </c:pt>
                <c:pt idx="1909">
                  <c:v>37884</c:v>
                </c:pt>
                <c:pt idx="1910">
                  <c:v>38445</c:v>
                </c:pt>
                <c:pt idx="1911">
                  <c:v>35930</c:v>
                </c:pt>
                <c:pt idx="1912">
                  <c:v>59049</c:v>
                </c:pt>
                <c:pt idx="1913">
                  <c:v>36795</c:v>
                </c:pt>
                <c:pt idx="1914">
                  <c:v>38530</c:v>
                </c:pt>
                <c:pt idx="1915">
                  <c:v>51650</c:v>
                </c:pt>
                <c:pt idx="1916">
                  <c:v>43348</c:v>
                </c:pt>
                <c:pt idx="1917">
                  <c:v>49905</c:v>
                </c:pt>
                <c:pt idx="1918">
                  <c:v>32063</c:v>
                </c:pt>
                <c:pt idx="1919">
                  <c:v>47201</c:v>
                </c:pt>
                <c:pt idx="1920">
                  <c:v>60304</c:v>
                </c:pt>
                <c:pt idx="1921">
                  <c:v>43097</c:v>
                </c:pt>
                <c:pt idx="1922">
                  <c:v>44596</c:v>
                </c:pt>
                <c:pt idx="1923">
                  <c:v>45453</c:v>
                </c:pt>
                <c:pt idx="1924">
                  <c:v>41328</c:v>
                </c:pt>
                <c:pt idx="1925">
                  <c:v>45841</c:v>
                </c:pt>
                <c:pt idx="1926">
                  <c:v>41765</c:v>
                </c:pt>
                <c:pt idx="1927">
                  <c:v>45464</c:v>
                </c:pt>
                <c:pt idx="1928">
                  <c:v>41770</c:v>
                </c:pt>
                <c:pt idx="1929">
                  <c:v>34665</c:v>
                </c:pt>
                <c:pt idx="1930">
                  <c:v>30414</c:v>
                </c:pt>
                <c:pt idx="1931">
                  <c:v>39606</c:v>
                </c:pt>
                <c:pt idx="1932">
                  <c:v>44973</c:v>
                </c:pt>
                <c:pt idx="1933">
                  <c:v>35629</c:v>
                </c:pt>
                <c:pt idx="1934">
                  <c:v>33876</c:v>
                </c:pt>
                <c:pt idx="1935">
                  <c:v>32782</c:v>
                </c:pt>
                <c:pt idx="1936">
                  <c:v>41921</c:v>
                </c:pt>
                <c:pt idx="1937">
                  <c:v>45065</c:v>
                </c:pt>
                <c:pt idx="1938">
                  <c:v>37915</c:v>
                </c:pt>
                <c:pt idx="1939">
                  <c:v>34788</c:v>
                </c:pt>
                <c:pt idx="1940">
                  <c:v>44490</c:v>
                </c:pt>
                <c:pt idx="1941">
                  <c:v>32773</c:v>
                </c:pt>
                <c:pt idx="1942">
                  <c:v>64381</c:v>
                </c:pt>
                <c:pt idx="1943">
                  <c:v>33609</c:v>
                </c:pt>
                <c:pt idx="1944">
                  <c:v>66950</c:v>
                </c:pt>
                <c:pt idx="1945">
                  <c:v>33869</c:v>
                </c:pt>
                <c:pt idx="1946">
                  <c:v>32867</c:v>
                </c:pt>
                <c:pt idx="1947">
                  <c:v>41942</c:v>
                </c:pt>
                <c:pt idx="1948">
                  <c:v>36890</c:v>
                </c:pt>
                <c:pt idx="1949">
                  <c:v>33398</c:v>
                </c:pt>
                <c:pt idx="1950">
                  <c:v>39268</c:v>
                </c:pt>
                <c:pt idx="1951">
                  <c:v>40801</c:v>
                </c:pt>
                <c:pt idx="1952">
                  <c:v>35974</c:v>
                </c:pt>
                <c:pt idx="1953">
                  <c:v>45710</c:v>
                </c:pt>
                <c:pt idx="1954">
                  <c:v>52376</c:v>
                </c:pt>
                <c:pt idx="1955">
                  <c:v>39342</c:v>
                </c:pt>
                <c:pt idx="1956">
                  <c:v>56965</c:v>
                </c:pt>
                <c:pt idx="1957">
                  <c:v>60946</c:v>
                </c:pt>
                <c:pt idx="1958">
                  <c:v>62875</c:v>
                </c:pt>
                <c:pt idx="1959">
                  <c:v>66734</c:v>
                </c:pt>
                <c:pt idx="1960">
                  <c:v>53755</c:v>
                </c:pt>
                <c:pt idx="1961">
                  <c:v>54057</c:v>
                </c:pt>
                <c:pt idx="1962">
                  <c:v>51817</c:v>
                </c:pt>
                <c:pt idx="1963">
                  <c:v>67344</c:v>
                </c:pt>
                <c:pt idx="1964">
                  <c:v>72018</c:v>
                </c:pt>
                <c:pt idx="1965">
                  <c:v>47596</c:v>
                </c:pt>
                <c:pt idx="1966">
                  <c:v>44282</c:v>
                </c:pt>
                <c:pt idx="1967">
                  <c:v>54593</c:v>
                </c:pt>
                <c:pt idx="1968">
                  <c:v>53420</c:v>
                </c:pt>
                <c:pt idx="1969">
                  <c:v>50435</c:v>
                </c:pt>
                <c:pt idx="1970">
                  <c:v>39679</c:v>
                </c:pt>
                <c:pt idx="1971">
                  <c:v>51192</c:v>
                </c:pt>
                <c:pt idx="1972">
                  <c:v>50038</c:v>
                </c:pt>
                <c:pt idx="1973">
                  <c:v>46923</c:v>
                </c:pt>
                <c:pt idx="1974">
                  <c:v>53721</c:v>
                </c:pt>
                <c:pt idx="1975">
                  <c:v>44696</c:v>
                </c:pt>
                <c:pt idx="1976">
                  <c:v>48887</c:v>
                </c:pt>
                <c:pt idx="1977">
                  <c:v>40258</c:v>
                </c:pt>
                <c:pt idx="1978">
                  <c:v>81209</c:v>
                </c:pt>
                <c:pt idx="1979">
                  <c:v>56616</c:v>
                </c:pt>
                <c:pt idx="1980">
                  <c:v>74047</c:v>
                </c:pt>
                <c:pt idx="1981">
                  <c:v>54637</c:v>
                </c:pt>
                <c:pt idx="1982">
                  <c:v>66807</c:v>
                </c:pt>
                <c:pt idx="1983">
                  <c:v>45040</c:v>
                </c:pt>
                <c:pt idx="1984">
                  <c:v>62010</c:v>
                </c:pt>
                <c:pt idx="1985">
                  <c:v>56298</c:v>
                </c:pt>
                <c:pt idx="1986">
                  <c:v>39572</c:v>
                </c:pt>
                <c:pt idx="1987">
                  <c:v>51097</c:v>
                </c:pt>
                <c:pt idx="1988">
                  <c:v>56270</c:v>
                </c:pt>
                <c:pt idx="1989">
                  <c:v>60957</c:v>
                </c:pt>
                <c:pt idx="1990">
                  <c:v>57177</c:v>
                </c:pt>
                <c:pt idx="1991">
                  <c:v>35630</c:v>
                </c:pt>
                <c:pt idx="1992">
                  <c:v>58467</c:v>
                </c:pt>
                <c:pt idx="1993">
                  <c:v>44990</c:v>
                </c:pt>
                <c:pt idx="1994">
                  <c:v>33950</c:v>
                </c:pt>
                <c:pt idx="1995">
                  <c:v>76672</c:v>
                </c:pt>
                <c:pt idx="1996">
                  <c:v>59408</c:v>
                </c:pt>
                <c:pt idx="1997">
                  <c:v>53333</c:v>
                </c:pt>
                <c:pt idx="1998">
                  <c:v>51961</c:v>
                </c:pt>
                <c:pt idx="1999">
                  <c:v>58995</c:v>
                </c:pt>
                <c:pt idx="2000">
                  <c:v>51754</c:v>
                </c:pt>
                <c:pt idx="2001">
                  <c:v>62526</c:v>
                </c:pt>
                <c:pt idx="2002">
                  <c:v>51470</c:v>
                </c:pt>
                <c:pt idx="2003">
                  <c:v>86354</c:v>
                </c:pt>
                <c:pt idx="2004">
                  <c:v>34116</c:v>
                </c:pt>
                <c:pt idx="2005">
                  <c:v>43602</c:v>
                </c:pt>
                <c:pt idx="2006">
                  <c:v>47369</c:v>
                </c:pt>
                <c:pt idx="2007">
                  <c:v>39757</c:v>
                </c:pt>
                <c:pt idx="2008">
                  <c:v>34216</c:v>
                </c:pt>
                <c:pt idx="2009">
                  <c:v>52650</c:v>
                </c:pt>
                <c:pt idx="2010">
                  <c:v>41983</c:v>
                </c:pt>
                <c:pt idx="2011">
                  <c:v>46484</c:v>
                </c:pt>
                <c:pt idx="2012">
                  <c:v>58558</c:v>
                </c:pt>
                <c:pt idx="2013">
                  <c:v>46177</c:v>
                </c:pt>
                <c:pt idx="2014">
                  <c:v>50302</c:v>
                </c:pt>
                <c:pt idx="2015">
                  <c:v>42029</c:v>
                </c:pt>
                <c:pt idx="2016">
                  <c:v>62158</c:v>
                </c:pt>
                <c:pt idx="2017">
                  <c:v>49453</c:v>
                </c:pt>
                <c:pt idx="2018">
                  <c:v>42645</c:v>
                </c:pt>
                <c:pt idx="2019">
                  <c:v>41547</c:v>
                </c:pt>
                <c:pt idx="2020">
                  <c:v>39881</c:v>
                </c:pt>
                <c:pt idx="2021">
                  <c:v>44138</c:v>
                </c:pt>
                <c:pt idx="2022">
                  <c:v>46610</c:v>
                </c:pt>
                <c:pt idx="2023">
                  <c:v>53026</c:v>
                </c:pt>
                <c:pt idx="2024">
                  <c:v>97802</c:v>
                </c:pt>
                <c:pt idx="2025">
                  <c:v>49234</c:v>
                </c:pt>
                <c:pt idx="2026">
                  <c:v>59921</c:v>
                </c:pt>
                <c:pt idx="2027">
                  <c:v>44947</c:v>
                </c:pt>
                <c:pt idx="2028">
                  <c:v>53164</c:v>
                </c:pt>
                <c:pt idx="2029">
                  <c:v>54666</c:v>
                </c:pt>
                <c:pt idx="2030">
                  <c:v>36675</c:v>
                </c:pt>
                <c:pt idx="2031">
                  <c:v>72264</c:v>
                </c:pt>
                <c:pt idx="2032">
                  <c:v>59382</c:v>
                </c:pt>
                <c:pt idx="2033">
                  <c:v>41940</c:v>
                </c:pt>
                <c:pt idx="2034">
                  <c:v>48973</c:v>
                </c:pt>
                <c:pt idx="2035">
                  <c:v>51498</c:v>
                </c:pt>
                <c:pt idx="2036">
                  <c:v>45195</c:v>
                </c:pt>
                <c:pt idx="2037">
                  <c:v>42582</c:v>
                </c:pt>
                <c:pt idx="2038">
                  <c:v>53645</c:v>
                </c:pt>
                <c:pt idx="2039">
                  <c:v>41611</c:v>
                </c:pt>
                <c:pt idx="2040">
                  <c:v>42374</c:v>
                </c:pt>
                <c:pt idx="2041">
                  <c:v>50069</c:v>
                </c:pt>
                <c:pt idx="2042">
                  <c:v>47824</c:v>
                </c:pt>
                <c:pt idx="2043">
                  <c:v>41161</c:v>
                </c:pt>
                <c:pt idx="2044">
                  <c:v>40148</c:v>
                </c:pt>
                <c:pt idx="2045">
                  <c:v>46908</c:v>
                </c:pt>
                <c:pt idx="2046">
                  <c:v>58697</c:v>
                </c:pt>
                <c:pt idx="2047">
                  <c:v>41608</c:v>
                </c:pt>
                <c:pt idx="2048">
                  <c:v>57308</c:v>
                </c:pt>
                <c:pt idx="2049">
                  <c:v>50753</c:v>
                </c:pt>
                <c:pt idx="2050">
                  <c:v>52331</c:v>
                </c:pt>
                <c:pt idx="2051">
                  <c:v>42344</c:v>
                </c:pt>
                <c:pt idx="2052">
                  <c:v>52996</c:v>
                </c:pt>
                <c:pt idx="2053">
                  <c:v>41316</c:v>
                </c:pt>
                <c:pt idx="2054">
                  <c:v>42240</c:v>
                </c:pt>
                <c:pt idx="2055">
                  <c:v>68405</c:v>
                </c:pt>
                <c:pt idx="2056">
                  <c:v>38081</c:v>
                </c:pt>
                <c:pt idx="2057">
                  <c:v>52606</c:v>
                </c:pt>
                <c:pt idx="2058">
                  <c:v>51868</c:v>
                </c:pt>
                <c:pt idx="2059">
                  <c:v>40646</c:v>
                </c:pt>
                <c:pt idx="2060">
                  <c:v>42994</c:v>
                </c:pt>
                <c:pt idx="2061">
                  <c:v>37923</c:v>
                </c:pt>
                <c:pt idx="2062">
                  <c:v>49846</c:v>
                </c:pt>
                <c:pt idx="2063">
                  <c:v>41814</c:v>
                </c:pt>
                <c:pt idx="2064">
                  <c:v>43953</c:v>
                </c:pt>
                <c:pt idx="2065">
                  <c:v>50345</c:v>
                </c:pt>
                <c:pt idx="2066">
                  <c:v>47358</c:v>
                </c:pt>
                <c:pt idx="2067">
                  <c:v>43341</c:v>
                </c:pt>
                <c:pt idx="2068">
                  <c:v>54868</c:v>
                </c:pt>
                <c:pt idx="2069">
                  <c:v>40512</c:v>
                </c:pt>
                <c:pt idx="2070">
                  <c:v>52047</c:v>
                </c:pt>
                <c:pt idx="2071">
                  <c:v>49516</c:v>
                </c:pt>
                <c:pt idx="2072">
                  <c:v>56519</c:v>
                </c:pt>
                <c:pt idx="2073">
                  <c:v>41948</c:v>
                </c:pt>
                <c:pt idx="2074">
                  <c:v>42466</c:v>
                </c:pt>
                <c:pt idx="2075">
                  <c:v>46447</c:v>
                </c:pt>
                <c:pt idx="2076">
                  <c:v>37625</c:v>
                </c:pt>
                <c:pt idx="2077">
                  <c:v>45003</c:v>
                </c:pt>
                <c:pt idx="2078">
                  <c:v>50774</c:v>
                </c:pt>
                <c:pt idx="2079">
                  <c:v>47745</c:v>
                </c:pt>
                <c:pt idx="2080">
                  <c:v>50453</c:v>
                </c:pt>
                <c:pt idx="2081">
                  <c:v>43160</c:v>
                </c:pt>
                <c:pt idx="2082">
                  <c:v>46128</c:v>
                </c:pt>
                <c:pt idx="2083">
                  <c:v>69900</c:v>
                </c:pt>
                <c:pt idx="2084">
                  <c:v>49565</c:v>
                </c:pt>
                <c:pt idx="2085">
                  <c:v>37633</c:v>
                </c:pt>
                <c:pt idx="2086">
                  <c:v>72973</c:v>
                </c:pt>
                <c:pt idx="2087">
                  <c:v>45048</c:v>
                </c:pt>
                <c:pt idx="2088">
                  <c:v>50106</c:v>
                </c:pt>
                <c:pt idx="2089">
                  <c:v>42214</c:v>
                </c:pt>
                <c:pt idx="2090">
                  <c:v>54996</c:v>
                </c:pt>
                <c:pt idx="2091">
                  <c:v>47905</c:v>
                </c:pt>
                <c:pt idx="2092">
                  <c:v>31386</c:v>
                </c:pt>
                <c:pt idx="2093">
                  <c:v>51885</c:v>
                </c:pt>
                <c:pt idx="2094">
                  <c:v>35910</c:v>
                </c:pt>
                <c:pt idx="2095">
                  <c:v>56664</c:v>
                </c:pt>
                <c:pt idx="2096">
                  <c:v>46625</c:v>
                </c:pt>
                <c:pt idx="2097">
                  <c:v>44309</c:v>
                </c:pt>
                <c:pt idx="2098">
                  <c:v>38187</c:v>
                </c:pt>
                <c:pt idx="2099">
                  <c:v>39933</c:v>
                </c:pt>
                <c:pt idx="2100">
                  <c:v>68421</c:v>
                </c:pt>
                <c:pt idx="2101">
                  <c:v>44402</c:v>
                </c:pt>
                <c:pt idx="2102">
                  <c:v>38027</c:v>
                </c:pt>
                <c:pt idx="2103">
                  <c:v>29652</c:v>
                </c:pt>
                <c:pt idx="2104">
                  <c:v>41800</c:v>
                </c:pt>
                <c:pt idx="2105">
                  <c:v>58205</c:v>
                </c:pt>
                <c:pt idx="2106">
                  <c:v>36566</c:v>
                </c:pt>
                <c:pt idx="2107">
                  <c:v>46071</c:v>
                </c:pt>
                <c:pt idx="2108">
                  <c:v>41469</c:v>
                </c:pt>
                <c:pt idx="2109">
                  <c:v>36953</c:v>
                </c:pt>
                <c:pt idx="2110">
                  <c:v>46614</c:v>
                </c:pt>
                <c:pt idx="2111">
                  <c:v>45574</c:v>
                </c:pt>
                <c:pt idx="2112">
                  <c:v>36424</c:v>
                </c:pt>
                <c:pt idx="2113">
                  <c:v>50348</c:v>
                </c:pt>
                <c:pt idx="2114">
                  <c:v>52032</c:v>
                </c:pt>
                <c:pt idx="2115">
                  <c:v>49136</c:v>
                </c:pt>
                <c:pt idx="2116">
                  <c:v>40774</c:v>
                </c:pt>
                <c:pt idx="2117">
                  <c:v>51199</c:v>
                </c:pt>
                <c:pt idx="2118">
                  <c:v>49774</c:v>
                </c:pt>
                <c:pt idx="2119">
                  <c:v>34872</c:v>
                </c:pt>
                <c:pt idx="2120">
                  <c:v>33750</c:v>
                </c:pt>
                <c:pt idx="2121">
                  <c:v>49204</c:v>
                </c:pt>
                <c:pt idx="2122">
                  <c:v>35313</c:v>
                </c:pt>
                <c:pt idx="2123">
                  <c:v>34837</c:v>
                </c:pt>
                <c:pt idx="2124">
                  <c:v>41370</c:v>
                </c:pt>
                <c:pt idx="2125">
                  <c:v>32645</c:v>
                </c:pt>
                <c:pt idx="2126">
                  <c:v>35977</c:v>
                </c:pt>
                <c:pt idx="2127">
                  <c:v>41514</c:v>
                </c:pt>
                <c:pt idx="2128">
                  <c:v>59525</c:v>
                </c:pt>
                <c:pt idx="2129">
                  <c:v>36699</c:v>
                </c:pt>
                <c:pt idx="2130">
                  <c:v>35522</c:v>
                </c:pt>
                <c:pt idx="2131">
                  <c:v>36627</c:v>
                </c:pt>
                <c:pt idx="2132">
                  <c:v>46083</c:v>
                </c:pt>
                <c:pt idx="2133">
                  <c:v>55602</c:v>
                </c:pt>
                <c:pt idx="2134">
                  <c:v>52662</c:v>
                </c:pt>
                <c:pt idx="2135">
                  <c:v>58392</c:v>
                </c:pt>
                <c:pt idx="2136">
                  <c:v>34964</c:v>
                </c:pt>
                <c:pt idx="2137">
                  <c:v>33450</c:v>
                </c:pt>
                <c:pt idx="2138">
                  <c:v>54107</c:v>
                </c:pt>
                <c:pt idx="2139">
                  <c:v>38517</c:v>
                </c:pt>
                <c:pt idx="2140">
                  <c:v>41806</c:v>
                </c:pt>
                <c:pt idx="2141">
                  <c:v>43783</c:v>
                </c:pt>
                <c:pt idx="2142">
                  <c:v>41015</c:v>
                </c:pt>
                <c:pt idx="2143">
                  <c:v>46874</c:v>
                </c:pt>
                <c:pt idx="2144">
                  <c:v>39706</c:v>
                </c:pt>
                <c:pt idx="2145">
                  <c:v>34172</c:v>
                </c:pt>
                <c:pt idx="2146">
                  <c:v>48226</c:v>
                </c:pt>
                <c:pt idx="2147">
                  <c:v>38183</c:v>
                </c:pt>
                <c:pt idx="2148">
                  <c:v>48014</c:v>
                </c:pt>
                <c:pt idx="2149">
                  <c:v>35580</c:v>
                </c:pt>
                <c:pt idx="2150">
                  <c:v>43476</c:v>
                </c:pt>
                <c:pt idx="2151">
                  <c:v>41037</c:v>
                </c:pt>
                <c:pt idx="2152">
                  <c:v>39900</c:v>
                </c:pt>
                <c:pt idx="2153">
                  <c:v>41423</c:v>
                </c:pt>
                <c:pt idx="2154">
                  <c:v>45710</c:v>
                </c:pt>
                <c:pt idx="2155">
                  <c:v>32215</c:v>
                </c:pt>
                <c:pt idx="2156">
                  <c:v>56139</c:v>
                </c:pt>
                <c:pt idx="2157">
                  <c:v>56465</c:v>
                </c:pt>
                <c:pt idx="2158">
                  <c:v>35964</c:v>
                </c:pt>
                <c:pt idx="2159">
                  <c:v>35592</c:v>
                </c:pt>
                <c:pt idx="2160">
                  <c:v>42967</c:v>
                </c:pt>
                <c:pt idx="2161">
                  <c:v>49780</c:v>
                </c:pt>
                <c:pt idx="2162">
                  <c:v>35274</c:v>
                </c:pt>
                <c:pt idx="2163">
                  <c:v>50507</c:v>
                </c:pt>
                <c:pt idx="2164">
                  <c:v>58921</c:v>
                </c:pt>
                <c:pt idx="2165">
                  <c:v>49056</c:v>
                </c:pt>
                <c:pt idx="2166">
                  <c:v>47391</c:v>
                </c:pt>
                <c:pt idx="2167">
                  <c:v>48831</c:v>
                </c:pt>
                <c:pt idx="2168">
                  <c:v>56067</c:v>
                </c:pt>
                <c:pt idx="2169">
                  <c:v>38966</c:v>
                </c:pt>
                <c:pt idx="2170">
                  <c:v>54089</c:v>
                </c:pt>
                <c:pt idx="2171">
                  <c:v>65555</c:v>
                </c:pt>
                <c:pt idx="2172">
                  <c:v>45132</c:v>
                </c:pt>
                <c:pt idx="2173">
                  <c:v>57517</c:v>
                </c:pt>
                <c:pt idx="2174">
                  <c:v>39956</c:v>
                </c:pt>
                <c:pt idx="2175">
                  <c:v>38155</c:v>
                </c:pt>
                <c:pt idx="2176">
                  <c:v>40524</c:v>
                </c:pt>
                <c:pt idx="2177">
                  <c:v>52387</c:v>
                </c:pt>
                <c:pt idx="2178">
                  <c:v>41504</c:v>
                </c:pt>
                <c:pt idx="2179">
                  <c:v>51978</c:v>
                </c:pt>
                <c:pt idx="2180">
                  <c:v>41304</c:v>
                </c:pt>
                <c:pt idx="2181">
                  <c:v>36340</c:v>
                </c:pt>
                <c:pt idx="2182">
                  <c:v>54063</c:v>
                </c:pt>
                <c:pt idx="2183">
                  <c:v>44835</c:v>
                </c:pt>
                <c:pt idx="2184">
                  <c:v>42753</c:v>
                </c:pt>
                <c:pt idx="2185">
                  <c:v>37230</c:v>
                </c:pt>
                <c:pt idx="2186">
                  <c:v>39234</c:v>
                </c:pt>
                <c:pt idx="2187">
                  <c:v>40328</c:v>
                </c:pt>
                <c:pt idx="2188">
                  <c:v>44976</c:v>
                </c:pt>
                <c:pt idx="2189">
                  <c:v>40226</c:v>
                </c:pt>
                <c:pt idx="2190">
                  <c:v>44358</c:v>
                </c:pt>
                <c:pt idx="2191">
                  <c:v>35094</c:v>
                </c:pt>
                <c:pt idx="2192">
                  <c:v>48554</c:v>
                </c:pt>
                <c:pt idx="2193">
                  <c:v>51839</c:v>
                </c:pt>
                <c:pt idx="2194">
                  <c:v>53519</c:v>
                </c:pt>
                <c:pt idx="2195">
                  <c:v>52626</c:v>
                </c:pt>
                <c:pt idx="2196">
                  <c:v>53277</c:v>
                </c:pt>
                <c:pt idx="2197">
                  <c:v>41662</c:v>
                </c:pt>
                <c:pt idx="2198">
                  <c:v>44780</c:v>
                </c:pt>
                <c:pt idx="2199">
                  <c:v>44841</c:v>
                </c:pt>
                <c:pt idx="2200">
                  <c:v>39743</c:v>
                </c:pt>
                <c:pt idx="2201">
                  <c:v>44010</c:v>
                </c:pt>
                <c:pt idx="2202">
                  <c:v>66315</c:v>
                </c:pt>
                <c:pt idx="2203">
                  <c:v>33387</c:v>
                </c:pt>
                <c:pt idx="2204">
                  <c:v>52903</c:v>
                </c:pt>
                <c:pt idx="2205">
                  <c:v>60179</c:v>
                </c:pt>
                <c:pt idx="2206">
                  <c:v>52385</c:v>
                </c:pt>
                <c:pt idx="2207">
                  <c:v>44326</c:v>
                </c:pt>
                <c:pt idx="2208">
                  <c:v>51041</c:v>
                </c:pt>
                <c:pt idx="2209">
                  <c:v>46890</c:v>
                </c:pt>
                <c:pt idx="2210">
                  <c:v>55936</c:v>
                </c:pt>
                <c:pt idx="2211">
                  <c:v>43343</c:v>
                </c:pt>
                <c:pt idx="2212">
                  <c:v>47242</c:v>
                </c:pt>
                <c:pt idx="2213">
                  <c:v>77823</c:v>
                </c:pt>
                <c:pt idx="2214">
                  <c:v>60851</c:v>
                </c:pt>
                <c:pt idx="2215">
                  <c:v>42703</c:v>
                </c:pt>
                <c:pt idx="2216">
                  <c:v>40257</c:v>
                </c:pt>
                <c:pt idx="2217">
                  <c:v>49252</c:v>
                </c:pt>
                <c:pt idx="2218">
                  <c:v>51573</c:v>
                </c:pt>
                <c:pt idx="2219">
                  <c:v>85613</c:v>
                </c:pt>
                <c:pt idx="2220">
                  <c:v>43202</c:v>
                </c:pt>
                <c:pt idx="2221">
                  <c:v>40230</c:v>
                </c:pt>
                <c:pt idx="2222">
                  <c:v>44224</c:v>
                </c:pt>
                <c:pt idx="2223">
                  <c:v>46938</c:v>
                </c:pt>
                <c:pt idx="2224">
                  <c:v>43969</c:v>
                </c:pt>
                <c:pt idx="2225">
                  <c:v>62692</c:v>
                </c:pt>
                <c:pt idx="2226">
                  <c:v>52967</c:v>
                </c:pt>
                <c:pt idx="2227">
                  <c:v>62867</c:v>
                </c:pt>
                <c:pt idx="2228">
                  <c:v>46965</c:v>
                </c:pt>
                <c:pt idx="2229">
                  <c:v>45476</c:v>
                </c:pt>
                <c:pt idx="2230">
                  <c:v>36902</c:v>
                </c:pt>
                <c:pt idx="2231">
                  <c:v>37794</c:v>
                </c:pt>
                <c:pt idx="2232">
                  <c:v>50434</c:v>
                </c:pt>
                <c:pt idx="2233">
                  <c:v>48084</c:v>
                </c:pt>
                <c:pt idx="2234">
                  <c:v>49897</c:v>
                </c:pt>
                <c:pt idx="2235">
                  <c:v>44531</c:v>
                </c:pt>
                <c:pt idx="2236">
                  <c:v>42611</c:v>
                </c:pt>
                <c:pt idx="2237">
                  <c:v>43810</c:v>
                </c:pt>
                <c:pt idx="2238">
                  <c:v>48944</c:v>
                </c:pt>
                <c:pt idx="2239">
                  <c:v>45098</c:v>
                </c:pt>
                <c:pt idx="2240">
                  <c:v>57369</c:v>
                </c:pt>
                <c:pt idx="2241">
                  <c:v>44903</c:v>
                </c:pt>
                <c:pt idx="2242">
                  <c:v>53861</c:v>
                </c:pt>
                <c:pt idx="2243">
                  <c:v>58283</c:v>
                </c:pt>
                <c:pt idx="2244">
                  <c:v>44222</c:v>
                </c:pt>
                <c:pt idx="2245">
                  <c:v>45211</c:v>
                </c:pt>
                <c:pt idx="2246">
                  <c:v>44723</c:v>
                </c:pt>
                <c:pt idx="2247">
                  <c:v>43559</c:v>
                </c:pt>
                <c:pt idx="2248">
                  <c:v>40957</c:v>
                </c:pt>
                <c:pt idx="2249">
                  <c:v>59492</c:v>
                </c:pt>
                <c:pt idx="2250">
                  <c:v>79576</c:v>
                </c:pt>
                <c:pt idx="2251">
                  <c:v>54547</c:v>
                </c:pt>
                <c:pt idx="2252">
                  <c:v>61510</c:v>
                </c:pt>
                <c:pt idx="2253">
                  <c:v>40429</c:v>
                </c:pt>
                <c:pt idx="2254">
                  <c:v>54920</c:v>
                </c:pt>
                <c:pt idx="2255">
                  <c:v>39037</c:v>
                </c:pt>
                <c:pt idx="2256">
                  <c:v>58375</c:v>
                </c:pt>
                <c:pt idx="2257">
                  <c:v>40323</c:v>
                </c:pt>
                <c:pt idx="2258">
                  <c:v>43169</c:v>
                </c:pt>
                <c:pt idx="2259">
                  <c:v>49117</c:v>
                </c:pt>
                <c:pt idx="2260">
                  <c:v>45706</c:v>
                </c:pt>
                <c:pt idx="2261">
                  <c:v>44191</c:v>
                </c:pt>
                <c:pt idx="2262">
                  <c:v>49552</c:v>
                </c:pt>
                <c:pt idx="2263">
                  <c:v>47360</c:v>
                </c:pt>
                <c:pt idx="2264">
                  <c:v>47996</c:v>
                </c:pt>
                <c:pt idx="2265">
                  <c:v>43810</c:v>
                </c:pt>
                <c:pt idx="2266">
                  <c:v>44651</c:v>
                </c:pt>
                <c:pt idx="2267">
                  <c:v>55796</c:v>
                </c:pt>
                <c:pt idx="2268">
                  <c:v>48663</c:v>
                </c:pt>
                <c:pt idx="2269">
                  <c:v>53536</c:v>
                </c:pt>
                <c:pt idx="2270">
                  <c:v>55882</c:v>
                </c:pt>
                <c:pt idx="2271">
                  <c:v>58471</c:v>
                </c:pt>
                <c:pt idx="2272">
                  <c:v>68246</c:v>
                </c:pt>
                <c:pt idx="2273">
                  <c:v>61923</c:v>
                </c:pt>
                <c:pt idx="2274">
                  <c:v>69203</c:v>
                </c:pt>
                <c:pt idx="2275">
                  <c:v>47278</c:v>
                </c:pt>
                <c:pt idx="2276">
                  <c:v>70705</c:v>
                </c:pt>
                <c:pt idx="2277">
                  <c:v>35525</c:v>
                </c:pt>
                <c:pt idx="2278">
                  <c:v>48537</c:v>
                </c:pt>
                <c:pt idx="2279">
                  <c:v>25530</c:v>
                </c:pt>
                <c:pt idx="2280">
                  <c:v>43124</c:v>
                </c:pt>
                <c:pt idx="2281">
                  <c:v>30349</c:v>
                </c:pt>
                <c:pt idx="2282">
                  <c:v>32205</c:v>
                </c:pt>
                <c:pt idx="2283">
                  <c:v>55427</c:v>
                </c:pt>
                <c:pt idx="2284">
                  <c:v>52436</c:v>
                </c:pt>
                <c:pt idx="2285">
                  <c:v>41209</c:v>
                </c:pt>
                <c:pt idx="2286">
                  <c:v>52752</c:v>
                </c:pt>
                <c:pt idx="2287">
                  <c:v>38947</c:v>
                </c:pt>
                <c:pt idx="2288">
                  <c:v>37537</c:v>
                </c:pt>
                <c:pt idx="2289">
                  <c:v>34949</c:v>
                </c:pt>
                <c:pt idx="2290">
                  <c:v>32268</c:v>
                </c:pt>
                <c:pt idx="2291">
                  <c:v>35558</c:v>
                </c:pt>
                <c:pt idx="2292">
                  <c:v>35640</c:v>
                </c:pt>
                <c:pt idx="2293">
                  <c:v>30516</c:v>
                </c:pt>
                <c:pt idx="2294">
                  <c:v>56388</c:v>
                </c:pt>
                <c:pt idx="2295">
                  <c:v>44129</c:v>
                </c:pt>
                <c:pt idx="2296">
                  <c:v>35490</c:v>
                </c:pt>
                <c:pt idx="2297">
                  <c:v>42232</c:v>
                </c:pt>
                <c:pt idx="2298">
                  <c:v>44283</c:v>
                </c:pt>
                <c:pt idx="2299">
                  <c:v>49659</c:v>
                </c:pt>
                <c:pt idx="2300">
                  <c:v>38878</c:v>
                </c:pt>
                <c:pt idx="2301">
                  <c:v>33644</c:v>
                </c:pt>
                <c:pt idx="2302">
                  <c:v>42830</c:v>
                </c:pt>
                <c:pt idx="2303">
                  <c:v>37715</c:v>
                </c:pt>
                <c:pt idx="2304">
                  <c:v>45411</c:v>
                </c:pt>
                <c:pt idx="2305">
                  <c:v>44854</c:v>
                </c:pt>
                <c:pt idx="2306">
                  <c:v>38268</c:v>
                </c:pt>
                <c:pt idx="2307">
                  <c:v>31510</c:v>
                </c:pt>
                <c:pt idx="2308">
                  <c:v>54098</c:v>
                </c:pt>
                <c:pt idx="2309">
                  <c:v>38694</c:v>
                </c:pt>
                <c:pt idx="2310">
                  <c:v>32283</c:v>
                </c:pt>
                <c:pt idx="2311">
                  <c:v>31170</c:v>
                </c:pt>
                <c:pt idx="2312">
                  <c:v>42000</c:v>
                </c:pt>
                <c:pt idx="2313">
                  <c:v>39548</c:v>
                </c:pt>
                <c:pt idx="2314">
                  <c:v>31382</c:v>
                </c:pt>
                <c:pt idx="2315">
                  <c:v>41375</c:v>
                </c:pt>
                <c:pt idx="2316">
                  <c:v>49782</c:v>
                </c:pt>
                <c:pt idx="2317">
                  <c:v>42286</c:v>
                </c:pt>
                <c:pt idx="2318">
                  <c:v>44050</c:v>
                </c:pt>
                <c:pt idx="2319">
                  <c:v>37906</c:v>
                </c:pt>
                <c:pt idx="2320">
                  <c:v>37501</c:v>
                </c:pt>
                <c:pt idx="2321">
                  <c:v>29609</c:v>
                </c:pt>
                <c:pt idx="2322">
                  <c:v>54196</c:v>
                </c:pt>
                <c:pt idx="2323">
                  <c:v>50896</c:v>
                </c:pt>
                <c:pt idx="2324">
                  <c:v>49583</c:v>
                </c:pt>
                <c:pt idx="2325">
                  <c:v>34326</c:v>
                </c:pt>
                <c:pt idx="2326">
                  <c:v>47987</c:v>
                </c:pt>
                <c:pt idx="2327">
                  <c:v>52930</c:v>
                </c:pt>
                <c:pt idx="2328">
                  <c:v>53150</c:v>
                </c:pt>
                <c:pt idx="2329">
                  <c:v>47224</c:v>
                </c:pt>
                <c:pt idx="2330">
                  <c:v>41446</c:v>
                </c:pt>
                <c:pt idx="2331">
                  <c:v>41395</c:v>
                </c:pt>
                <c:pt idx="2332">
                  <c:v>48024</c:v>
                </c:pt>
                <c:pt idx="2333">
                  <c:v>43453</c:v>
                </c:pt>
                <c:pt idx="2334">
                  <c:v>52892</c:v>
                </c:pt>
                <c:pt idx="2335">
                  <c:v>31420</c:v>
                </c:pt>
                <c:pt idx="2336">
                  <c:v>51244</c:v>
                </c:pt>
                <c:pt idx="2337">
                  <c:v>48675</c:v>
                </c:pt>
                <c:pt idx="2338">
                  <c:v>43305</c:v>
                </c:pt>
                <c:pt idx="2339">
                  <c:v>51246</c:v>
                </c:pt>
                <c:pt idx="2340">
                  <c:v>34936</c:v>
                </c:pt>
                <c:pt idx="2341">
                  <c:v>49251</c:v>
                </c:pt>
                <c:pt idx="2342">
                  <c:v>57148</c:v>
                </c:pt>
                <c:pt idx="2343">
                  <c:v>42007</c:v>
                </c:pt>
                <c:pt idx="2344">
                  <c:v>46633</c:v>
                </c:pt>
                <c:pt idx="2345">
                  <c:v>52816</c:v>
                </c:pt>
                <c:pt idx="2346">
                  <c:v>36836</c:v>
                </c:pt>
                <c:pt idx="2347">
                  <c:v>43699</c:v>
                </c:pt>
                <c:pt idx="2348">
                  <c:v>53944</c:v>
                </c:pt>
                <c:pt idx="2349">
                  <c:v>51201</c:v>
                </c:pt>
                <c:pt idx="2350">
                  <c:v>61945</c:v>
                </c:pt>
                <c:pt idx="2351">
                  <c:v>58340</c:v>
                </c:pt>
                <c:pt idx="2352">
                  <c:v>48879</c:v>
                </c:pt>
                <c:pt idx="2353">
                  <c:v>31922</c:v>
                </c:pt>
                <c:pt idx="2354">
                  <c:v>48773</c:v>
                </c:pt>
                <c:pt idx="2355">
                  <c:v>51837</c:v>
                </c:pt>
                <c:pt idx="2356">
                  <c:v>53175</c:v>
                </c:pt>
                <c:pt idx="2357">
                  <c:v>45945</c:v>
                </c:pt>
                <c:pt idx="2358">
                  <c:v>79857</c:v>
                </c:pt>
                <c:pt idx="2359">
                  <c:v>40639</c:v>
                </c:pt>
                <c:pt idx="2360">
                  <c:v>57741</c:v>
                </c:pt>
                <c:pt idx="2361">
                  <c:v>38469</c:v>
                </c:pt>
                <c:pt idx="2362">
                  <c:v>50155</c:v>
                </c:pt>
                <c:pt idx="2363">
                  <c:v>54771</c:v>
                </c:pt>
                <c:pt idx="2364">
                  <c:v>34237</c:v>
                </c:pt>
                <c:pt idx="2365">
                  <c:v>49159</c:v>
                </c:pt>
                <c:pt idx="2366">
                  <c:v>55107</c:v>
                </c:pt>
                <c:pt idx="2367">
                  <c:v>53654</c:v>
                </c:pt>
                <c:pt idx="2368">
                  <c:v>48379</c:v>
                </c:pt>
                <c:pt idx="2369">
                  <c:v>39936</c:v>
                </c:pt>
                <c:pt idx="2370">
                  <c:v>52758</c:v>
                </c:pt>
                <c:pt idx="2371">
                  <c:v>45911</c:v>
                </c:pt>
                <c:pt idx="2372">
                  <c:v>46281</c:v>
                </c:pt>
                <c:pt idx="2373">
                  <c:v>48125</c:v>
                </c:pt>
                <c:pt idx="2374">
                  <c:v>67172</c:v>
                </c:pt>
                <c:pt idx="2375">
                  <c:v>59879</c:v>
                </c:pt>
                <c:pt idx="2376">
                  <c:v>27481</c:v>
                </c:pt>
                <c:pt idx="2377">
                  <c:v>40545</c:v>
                </c:pt>
                <c:pt idx="2378">
                  <c:v>55708</c:v>
                </c:pt>
                <c:pt idx="2379">
                  <c:v>72041</c:v>
                </c:pt>
                <c:pt idx="2380">
                  <c:v>41831</c:v>
                </c:pt>
                <c:pt idx="2381">
                  <c:v>47363</c:v>
                </c:pt>
                <c:pt idx="2382">
                  <c:v>46689</c:v>
                </c:pt>
                <c:pt idx="2383">
                  <c:v>42252</c:v>
                </c:pt>
                <c:pt idx="2384">
                  <c:v>34382</c:v>
                </c:pt>
                <c:pt idx="2385">
                  <c:v>34948</c:v>
                </c:pt>
                <c:pt idx="2386">
                  <c:v>47175</c:v>
                </c:pt>
                <c:pt idx="2387">
                  <c:v>43065</c:v>
                </c:pt>
                <c:pt idx="2388">
                  <c:v>33333</c:v>
                </c:pt>
                <c:pt idx="2389">
                  <c:v>41068</c:v>
                </c:pt>
                <c:pt idx="2390">
                  <c:v>36627</c:v>
                </c:pt>
                <c:pt idx="2391">
                  <c:v>34354</c:v>
                </c:pt>
                <c:pt idx="2392">
                  <c:v>51475</c:v>
                </c:pt>
                <c:pt idx="2393">
                  <c:v>40980</c:v>
                </c:pt>
                <c:pt idx="2394">
                  <c:v>33640</c:v>
                </c:pt>
                <c:pt idx="2395">
                  <c:v>30744</c:v>
                </c:pt>
                <c:pt idx="2396">
                  <c:v>30860</c:v>
                </c:pt>
                <c:pt idx="2397">
                  <c:v>45235</c:v>
                </c:pt>
                <c:pt idx="2398">
                  <c:v>37853</c:v>
                </c:pt>
                <c:pt idx="2399">
                  <c:v>40839</c:v>
                </c:pt>
                <c:pt idx="2400">
                  <c:v>48195</c:v>
                </c:pt>
                <c:pt idx="2401">
                  <c:v>37417</c:v>
                </c:pt>
                <c:pt idx="2402">
                  <c:v>38595</c:v>
                </c:pt>
                <c:pt idx="2403">
                  <c:v>45914</c:v>
                </c:pt>
                <c:pt idx="2404">
                  <c:v>43425</c:v>
                </c:pt>
                <c:pt idx="2405">
                  <c:v>56573</c:v>
                </c:pt>
                <c:pt idx="2406">
                  <c:v>30299</c:v>
                </c:pt>
                <c:pt idx="2407">
                  <c:v>43851</c:v>
                </c:pt>
                <c:pt idx="2408">
                  <c:v>37498</c:v>
                </c:pt>
                <c:pt idx="2409">
                  <c:v>41326</c:v>
                </c:pt>
                <c:pt idx="2410">
                  <c:v>35704</c:v>
                </c:pt>
                <c:pt idx="2411">
                  <c:v>36740</c:v>
                </c:pt>
                <c:pt idx="2412">
                  <c:v>28086</c:v>
                </c:pt>
                <c:pt idx="2413">
                  <c:v>37410</c:v>
                </c:pt>
                <c:pt idx="2414">
                  <c:v>48380</c:v>
                </c:pt>
                <c:pt idx="2415">
                  <c:v>27323</c:v>
                </c:pt>
                <c:pt idx="2416">
                  <c:v>35321</c:v>
                </c:pt>
                <c:pt idx="2417">
                  <c:v>36285</c:v>
                </c:pt>
                <c:pt idx="2418">
                  <c:v>39506</c:v>
                </c:pt>
                <c:pt idx="2419">
                  <c:v>35470</c:v>
                </c:pt>
                <c:pt idx="2420">
                  <c:v>39303</c:v>
                </c:pt>
                <c:pt idx="2421">
                  <c:v>37151</c:v>
                </c:pt>
                <c:pt idx="2422">
                  <c:v>37443</c:v>
                </c:pt>
                <c:pt idx="2423">
                  <c:v>39753</c:v>
                </c:pt>
                <c:pt idx="2424">
                  <c:v>42837</c:v>
                </c:pt>
                <c:pt idx="2425">
                  <c:v>35379</c:v>
                </c:pt>
                <c:pt idx="2426">
                  <c:v>41235</c:v>
                </c:pt>
                <c:pt idx="2427">
                  <c:v>31330</c:v>
                </c:pt>
                <c:pt idx="2428">
                  <c:v>47199</c:v>
                </c:pt>
                <c:pt idx="2429">
                  <c:v>28524</c:v>
                </c:pt>
                <c:pt idx="2430">
                  <c:v>33595</c:v>
                </c:pt>
                <c:pt idx="2431">
                  <c:v>34614</c:v>
                </c:pt>
                <c:pt idx="2432">
                  <c:v>36255</c:v>
                </c:pt>
                <c:pt idx="2433">
                  <c:v>41802</c:v>
                </c:pt>
                <c:pt idx="2434">
                  <c:v>53945</c:v>
                </c:pt>
                <c:pt idx="2435">
                  <c:v>39528</c:v>
                </c:pt>
                <c:pt idx="2436">
                  <c:v>34882</c:v>
                </c:pt>
                <c:pt idx="2437">
                  <c:v>36886</c:v>
                </c:pt>
                <c:pt idx="2438">
                  <c:v>43113</c:v>
                </c:pt>
                <c:pt idx="2439">
                  <c:v>40766</c:v>
                </c:pt>
                <c:pt idx="2440">
                  <c:v>42839</c:v>
                </c:pt>
                <c:pt idx="2441">
                  <c:v>51303</c:v>
                </c:pt>
                <c:pt idx="2442">
                  <c:v>34801</c:v>
                </c:pt>
                <c:pt idx="2443">
                  <c:v>37392</c:v>
                </c:pt>
                <c:pt idx="2444">
                  <c:v>50935</c:v>
                </c:pt>
                <c:pt idx="2445">
                  <c:v>50358</c:v>
                </c:pt>
                <c:pt idx="2446">
                  <c:v>36390</c:v>
                </c:pt>
                <c:pt idx="2447">
                  <c:v>40683</c:v>
                </c:pt>
                <c:pt idx="2448">
                  <c:v>35884</c:v>
                </c:pt>
                <c:pt idx="2449">
                  <c:v>33776</c:v>
                </c:pt>
                <c:pt idx="2450">
                  <c:v>31996</c:v>
                </c:pt>
                <c:pt idx="2451">
                  <c:v>36643</c:v>
                </c:pt>
                <c:pt idx="2452">
                  <c:v>37693</c:v>
                </c:pt>
                <c:pt idx="2453">
                  <c:v>37952</c:v>
                </c:pt>
                <c:pt idx="2454">
                  <c:v>43269</c:v>
                </c:pt>
                <c:pt idx="2455">
                  <c:v>52640</c:v>
                </c:pt>
                <c:pt idx="2456">
                  <c:v>53799</c:v>
                </c:pt>
                <c:pt idx="2457">
                  <c:v>31397</c:v>
                </c:pt>
                <c:pt idx="2458">
                  <c:v>44111</c:v>
                </c:pt>
                <c:pt idx="2459">
                  <c:v>39905</c:v>
                </c:pt>
                <c:pt idx="2460">
                  <c:v>44015</c:v>
                </c:pt>
                <c:pt idx="2461">
                  <c:v>43659</c:v>
                </c:pt>
                <c:pt idx="2462">
                  <c:v>41590</c:v>
                </c:pt>
                <c:pt idx="2463">
                  <c:v>38840</c:v>
                </c:pt>
                <c:pt idx="2464">
                  <c:v>58291</c:v>
                </c:pt>
                <c:pt idx="2465">
                  <c:v>52339</c:v>
                </c:pt>
                <c:pt idx="2466">
                  <c:v>40251</c:v>
                </c:pt>
                <c:pt idx="2467">
                  <c:v>37632</c:v>
                </c:pt>
                <c:pt idx="2468">
                  <c:v>37453</c:v>
                </c:pt>
                <c:pt idx="2469">
                  <c:v>34884</c:v>
                </c:pt>
                <c:pt idx="2470">
                  <c:v>36942</c:v>
                </c:pt>
                <c:pt idx="2471">
                  <c:v>43212</c:v>
                </c:pt>
                <c:pt idx="2472">
                  <c:v>33573</c:v>
                </c:pt>
                <c:pt idx="2473">
                  <c:v>36205</c:v>
                </c:pt>
                <c:pt idx="2474">
                  <c:v>35400</c:v>
                </c:pt>
                <c:pt idx="2475">
                  <c:v>97936</c:v>
                </c:pt>
                <c:pt idx="2476">
                  <c:v>60955</c:v>
                </c:pt>
                <c:pt idx="2477">
                  <c:v>42471</c:v>
                </c:pt>
                <c:pt idx="2478">
                  <c:v>66878</c:v>
                </c:pt>
                <c:pt idx="2479">
                  <c:v>42128</c:v>
                </c:pt>
                <c:pt idx="2480">
                  <c:v>44551</c:v>
                </c:pt>
                <c:pt idx="2481">
                  <c:v>58867</c:v>
                </c:pt>
                <c:pt idx="2482">
                  <c:v>55177</c:v>
                </c:pt>
                <c:pt idx="2483">
                  <c:v>52785</c:v>
                </c:pt>
                <c:pt idx="2484">
                  <c:v>58792</c:v>
                </c:pt>
                <c:pt idx="2485">
                  <c:v>36821</c:v>
                </c:pt>
                <c:pt idx="2486">
                  <c:v>50107</c:v>
                </c:pt>
                <c:pt idx="2487">
                  <c:v>52886</c:v>
                </c:pt>
                <c:pt idx="2488">
                  <c:v>36027</c:v>
                </c:pt>
                <c:pt idx="2489">
                  <c:v>40680</c:v>
                </c:pt>
                <c:pt idx="2490">
                  <c:v>51048</c:v>
                </c:pt>
                <c:pt idx="2491">
                  <c:v>50699</c:v>
                </c:pt>
                <c:pt idx="2492">
                  <c:v>57177</c:v>
                </c:pt>
                <c:pt idx="2493">
                  <c:v>44397</c:v>
                </c:pt>
                <c:pt idx="2494">
                  <c:v>41883</c:v>
                </c:pt>
                <c:pt idx="2495">
                  <c:v>73788</c:v>
                </c:pt>
                <c:pt idx="2496">
                  <c:v>41641</c:v>
                </c:pt>
                <c:pt idx="2497">
                  <c:v>40179</c:v>
                </c:pt>
                <c:pt idx="2498">
                  <c:v>27875</c:v>
                </c:pt>
                <c:pt idx="2499">
                  <c:v>41316</c:v>
                </c:pt>
                <c:pt idx="2500">
                  <c:v>48140</c:v>
                </c:pt>
                <c:pt idx="2501">
                  <c:v>53203</c:v>
                </c:pt>
                <c:pt idx="2502">
                  <c:v>47227</c:v>
                </c:pt>
                <c:pt idx="2503">
                  <c:v>46705</c:v>
                </c:pt>
                <c:pt idx="2504">
                  <c:v>40796</c:v>
                </c:pt>
                <c:pt idx="2505">
                  <c:v>32215</c:v>
                </c:pt>
                <c:pt idx="2506">
                  <c:v>37801</c:v>
                </c:pt>
                <c:pt idx="2507">
                  <c:v>58425</c:v>
                </c:pt>
                <c:pt idx="2508">
                  <c:v>39256</c:v>
                </c:pt>
                <c:pt idx="2509">
                  <c:v>42966</c:v>
                </c:pt>
                <c:pt idx="2510">
                  <c:v>77281</c:v>
                </c:pt>
                <c:pt idx="2511">
                  <c:v>38465</c:v>
                </c:pt>
                <c:pt idx="2512">
                  <c:v>39025</c:v>
                </c:pt>
                <c:pt idx="2513">
                  <c:v>50993</c:v>
                </c:pt>
                <c:pt idx="2514">
                  <c:v>39870</c:v>
                </c:pt>
                <c:pt idx="2515">
                  <c:v>41593</c:v>
                </c:pt>
                <c:pt idx="2516">
                  <c:v>37497</c:v>
                </c:pt>
                <c:pt idx="2517">
                  <c:v>86634</c:v>
                </c:pt>
                <c:pt idx="2518">
                  <c:v>38655</c:v>
                </c:pt>
                <c:pt idx="2519">
                  <c:v>46484</c:v>
                </c:pt>
                <c:pt idx="2520">
                  <c:v>64533</c:v>
                </c:pt>
                <c:pt idx="2521">
                  <c:v>38280</c:v>
                </c:pt>
                <c:pt idx="2522">
                  <c:v>40837</c:v>
                </c:pt>
                <c:pt idx="2523">
                  <c:v>57378</c:v>
                </c:pt>
                <c:pt idx="2524">
                  <c:v>47018</c:v>
                </c:pt>
                <c:pt idx="2525">
                  <c:v>32722</c:v>
                </c:pt>
                <c:pt idx="2526">
                  <c:v>61098</c:v>
                </c:pt>
                <c:pt idx="2527">
                  <c:v>49614</c:v>
                </c:pt>
                <c:pt idx="2528">
                  <c:v>36627</c:v>
                </c:pt>
                <c:pt idx="2529">
                  <c:v>43523</c:v>
                </c:pt>
                <c:pt idx="2530">
                  <c:v>50118</c:v>
                </c:pt>
                <c:pt idx="2531">
                  <c:v>41876</c:v>
                </c:pt>
                <c:pt idx="2532">
                  <c:v>41499</c:v>
                </c:pt>
                <c:pt idx="2533">
                  <c:v>38304</c:v>
                </c:pt>
                <c:pt idx="2534">
                  <c:v>74569</c:v>
                </c:pt>
                <c:pt idx="2535">
                  <c:v>45717</c:v>
                </c:pt>
                <c:pt idx="2536">
                  <c:v>35924</c:v>
                </c:pt>
                <c:pt idx="2537">
                  <c:v>36856</c:v>
                </c:pt>
                <c:pt idx="2538">
                  <c:v>37263</c:v>
                </c:pt>
                <c:pt idx="2539">
                  <c:v>35069</c:v>
                </c:pt>
                <c:pt idx="2540">
                  <c:v>36591</c:v>
                </c:pt>
                <c:pt idx="2541">
                  <c:v>55555</c:v>
                </c:pt>
                <c:pt idx="2542">
                  <c:v>35554</c:v>
                </c:pt>
                <c:pt idx="2543">
                  <c:v>61157</c:v>
                </c:pt>
                <c:pt idx="2544">
                  <c:v>40081</c:v>
                </c:pt>
                <c:pt idx="2545">
                  <c:v>41914</c:v>
                </c:pt>
                <c:pt idx="2546">
                  <c:v>35491</c:v>
                </c:pt>
                <c:pt idx="2547">
                  <c:v>43211</c:v>
                </c:pt>
                <c:pt idx="2548">
                  <c:v>49830</c:v>
                </c:pt>
                <c:pt idx="2549">
                  <c:v>44519</c:v>
                </c:pt>
                <c:pt idx="2550">
                  <c:v>36898</c:v>
                </c:pt>
                <c:pt idx="2551">
                  <c:v>88516</c:v>
                </c:pt>
                <c:pt idx="2552">
                  <c:v>42099</c:v>
                </c:pt>
                <c:pt idx="2553">
                  <c:v>46526</c:v>
                </c:pt>
                <c:pt idx="2554">
                  <c:v>34206</c:v>
                </c:pt>
                <c:pt idx="2555">
                  <c:v>50709</c:v>
                </c:pt>
                <c:pt idx="2556">
                  <c:v>58333</c:v>
                </c:pt>
                <c:pt idx="2557">
                  <c:v>49947</c:v>
                </c:pt>
                <c:pt idx="2558">
                  <c:v>52814</c:v>
                </c:pt>
                <c:pt idx="2559">
                  <c:v>49369</c:v>
                </c:pt>
                <c:pt idx="2560">
                  <c:v>42291</c:v>
                </c:pt>
                <c:pt idx="2561">
                  <c:v>49012</c:v>
                </c:pt>
                <c:pt idx="2562">
                  <c:v>49261</c:v>
                </c:pt>
                <c:pt idx="2563">
                  <c:v>50020</c:v>
                </c:pt>
                <c:pt idx="2564">
                  <c:v>44795</c:v>
                </c:pt>
                <c:pt idx="2565">
                  <c:v>61825</c:v>
                </c:pt>
                <c:pt idx="2566">
                  <c:v>40213</c:v>
                </c:pt>
                <c:pt idx="2567">
                  <c:v>33324</c:v>
                </c:pt>
                <c:pt idx="2568">
                  <c:v>41207</c:v>
                </c:pt>
                <c:pt idx="2569">
                  <c:v>50698</c:v>
                </c:pt>
                <c:pt idx="2570">
                  <c:v>36992</c:v>
                </c:pt>
                <c:pt idx="2571">
                  <c:v>53872</c:v>
                </c:pt>
                <c:pt idx="2572">
                  <c:v>54230</c:v>
                </c:pt>
                <c:pt idx="2573">
                  <c:v>48461</c:v>
                </c:pt>
                <c:pt idx="2574">
                  <c:v>64182</c:v>
                </c:pt>
                <c:pt idx="2575">
                  <c:v>35607</c:v>
                </c:pt>
                <c:pt idx="2576">
                  <c:v>59569</c:v>
                </c:pt>
                <c:pt idx="2577">
                  <c:v>66505</c:v>
                </c:pt>
                <c:pt idx="2578">
                  <c:v>40921</c:v>
                </c:pt>
                <c:pt idx="2579">
                  <c:v>34368</c:v>
                </c:pt>
                <c:pt idx="2580">
                  <c:v>41521</c:v>
                </c:pt>
                <c:pt idx="2581">
                  <c:v>50124</c:v>
                </c:pt>
                <c:pt idx="2582">
                  <c:v>55472</c:v>
                </c:pt>
                <c:pt idx="2583">
                  <c:v>44076</c:v>
                </c:pt>
                <c:pt idx="2584">
                  <c:v>33698</c:v>
                </c:pt>
                <c:pt idx="2585">
                  <c:v>47299</c:v>
                </c:pt>
                <c:pt idx="2586">
                  <c:v>32086</c:v>
                </c:pt>
                <c:pt idx="2587">
                  <c:v>43385</c:v>
                </c:pt>
                <c:pt idx="2588">
                  <c:v>51508</c:v>
                </c:pt>
                <c:pt idx="2589">
                  <c:v>63054</c:v>
                </c:pt>
                <c:pt idx="2590">
                  <c:v>52030</c:v>
                </c:pt>
                <c:pt idx="2591">
                  <c:v>52185</c:v>
                </c:pt>
                <c:pt idx="2592">
                  <c:v>41017</c:v>
                </c:pt>
                <c:pt idx="2593">
                  <c:v>46364</c:v>
                </c:pt>
                <c:pt idx="2594">
                  <c:v>41147</c:v>
                </c:pt>
                <c:pt idx="2595">
                  <c:v>36929</c:v>
                </c:pt>
                <c:pt idx="2596">
                  <c:v>46200</c:v>
                </c:pt>
                <c:pt idx="2597">
                  <c:v>55926</c:v>
                </c:pt>
                <c:pt idx="2598">
                  <c:v>41079</c:v>
                </c:pt>
                <c:pt idx="2599">
                  <c:v>43986</c:v>
                </c:pt>
                <c:pt idx="2600">
                  <c:v>57585</c:v>
                </c:pt>
                <c:pt idx="2601">
                  <c:v>77764</c:v>
                </c:pt>
                <c:pt idx="2602">
                  <c:v>44113</c:v>
                </c:pt>
                <c:pt idx="2603">
                  <c:v>38750</c:v>
                </c:pt>
                <c:pt idx="2604">
                  <c:v>39335</c:v>
                </c:pt>
                <c:pt idx="2605">
                  <c:v>40884</c:v>
                </c:pt>
                <c:pt idx="2606">
                  <c:v>36929</c:v>
                </c:pt>
                <c:pt idx="2607">
                  <c:v>41009</c:v>
                </c:pt>
                <c:pt idx="2608">
                  <c:v>37111</c:v>
                </c:pt>
                <c:pt idx="2609">
                  <c:v>50699</c:v>
                </c:pt>
                <c:pt idx="2610">
                  <c:v>38012</c:v>
                </c:pt>
                <c:pt idx="2611">
                  <c:v>47041</c:v>
                </c:pt>
                <c:pt idx="2612">
                  <c:v>52895</c:v>
                </c:pt>
                <c:pt idx="2613">
                  <c:v>45159</c:v>
                </c:pt>
                <c:pt idx="2614">
                  <c:v>47123</c:v>
                </c:pt>
                <c:pt idx="2615">
                  <c:v>37256</c:v>
                </c:pt>
                <c:pt idx="2616">
                  <c:v>60810</c:v>
                </c:pt>
                <c:pt idx="2617">
                  <c:v>51481</c:v>
                </c:pt>
                <c:pt idx="2618">
                  <c:v>45096</c:v>
                </c:pt>
                <c:pt idx="2619">
                  <c:v>45719</c:v>
                </c:pt>
                <c:pt idx="2620">
                  <c:v>41589</c:v>
                </c:pt>
                <c:pt idx="2621">
                  <c:v>39649</c:v>
                </c:pt>
                <c:pt idx="2622">
                  <c:v>43488</c:v>
                </c:pt>
                <c:pt idx="2623">
                  <c:v>39030</c:v>
                </c:pt>
                <c:pt idx="2624">
                  <c:v>34452</c:v>
                </c:pt>
                <c:pt idx="2625">
                  <c:v>61896</c:v>
                </c:pt>
                <c:pt idx="2626">
                  <c:v>42820</c:v>
                </c:pt>
                <c:pt idx="2627">
                  <c:v>41587</c:v>
                </c:pt>
                <c:pt idx="2628">
                  <c:v>32248</c:v>
                </c:pt>
                <c:pt idx="2629">
                  <c:v>53440</c:v>
                </c:pt>
                <c:pt idx="2630">
                  <c:v>32580</c:v>
                </c:pt>
                <c:pt idx="2631">
                  <c:v>74811</c:v>
                </c:pt>
                <c:pt idx="2632">
                  <c:v>41849</c:v>
                </c:pt>
                <c:pt idx="2633">
                  <c:v>38564</c:v>
                </c:pt>
                <c:pt idx="2634">
                  <c:v>41363</c:v>
                </c:pt>
                <c:pt idx="2635">
                  <c:v>48996</c:v>
                </c:pt>
                <c:pt idx="2636">
                  <c:v>70929</c:v>
                </c:pt>
                <c:pt idx="2637">
                  <c:v>42839</c:v>
                </c:pt>
                <c:pt idx="2638">
                  <c:v>37954</c:v>
                </c:pt>
                <c:pt idx="2639">
                  <c:v>38895</c:v>
                </c:pt>
                <c:pt idx="2640">
                  <c:v>43091</c:v>
                </c:pt>
                <c:pt idx="2641">
                  <c:v>39135</c:v>
                </c:pt>
                <c:pt idx="2642">
                  <c:v>38742</c:v>
                </c:pt>
                <c:pt idx="2643">
                  <c:v>51222</c:v>
                </c:pt>
                <c:pt idx="2644">
                  <c:v>61773</c:v>
                </c:pt>
                <c:pt idx="2645">
                  <c:v>54458</c:v>
                </c:pt>
                <c:pt idx="2646">
                  <c:v>48834</c:v>
                </c:pt>
                <c:pt idx="2647">
                  <c:v>40862</c:v>
                </c:pt>
                <c:pt idx="2648">
                  <c:v>48822</c:v>
                </c:pt>
                <c:pt idx="2649">
                  <c:v>67655</c:v>
                </c:pt>
                <c:pt idx="2650">
                  <c:v>41813</c:v>
                </c:pt>
                <c:pt idx="2651">
                  <c:v>44817</c:v>
                </c:pt>
                <c:pt idx="2652">
                  <c:v>41401</c:v>
                </c:pt>
                <c:pt idx="2653">
                  <c:v>38224</c:v>
                </c:pt>
                <c:pt idx="2654">
                  <c:v>34258</c:v>
                </c:pt>
                <c:pt idx="2655">
                  <c:v>47834</c:v>
                </c:pt>
                <c:pt idx="2656">
                  <c:v>64636</c:v>
                </c:pt>
                <c:pt idx="2657">
                  <c:v>62376</c:v>
                </c:pt>
                <c:pt idx="2658">
                  <c:v>37294</c:v>
                </c:pt>
                <c:pt idx="2659">
                  <c:v>34340</c:v>
                </c:pt>
                <c:pt idx="2660">
                  <c:v>39006</c:v>
                </c:pt>
                <c:pt idx="2661">
                  <c:v>43654</c:v>
                </c:pt>
                <c:pt idx="2662">
                  <c:v>43194</c:v>
                </c:pt>
                <c:pt idx="2663">
                  <c:v>84692</c:v>
                </c:pt>
                <c:pt idx="2664">
                  <c:v>38607</c:v>
                </c:pt>
                <c:pt idx="2665">
                  <c:v>46427</c:v>
                </c:pt>
                <c:pt idx="2666">
                  <c:v>35701</c:v>
                </c:pt>
                <c:pt idx="2667">
                  <c:v>32826</c:v>
                </c:pt>
                <c:pt idx="2668">
                  <c:v>43087</c:v>
                </c:pt>
                <c:pt idx="2669">
                  <c:v>51958</c:v>
                </c:pt>
                <c:pt idx="2670">
                  <c:v>38000</c:v>
                </c:pt>
                <c:pt idx="2671">
                  <c:v>50361</c:v>
                </c:pt>
                <c:pt idx="2672">
                  <c:v>56444</c:v>
                </c:pt>
                <c:pt idx="2673">
                  <c:v>55130</c:v>
                </c:pt>
                <c:pt idx="2674">
                  <c:v>35772</c:v>
                </c:pt>
                <c:pt idx="2675">
                  <c:v>49309</c:v>
                </c:pt>
                <c:pt idx="2676">
                  <c:v>45363</c:v>
                </c:pt>
                <c:pt idx="2677">
                  <c:v>51733</c:v>
                </c:pt>
                <c:pt idx="2678">
                  <c:v>26699</c:v>
                </c:pt>
                <c:pt idx="2679">
                  <c:v>44110</c:v>
                </c:pt>
                <c:pt idx="2680">
                  <c:v>42780</c:v>
                </c:pt>
                <c:pt idx="2681">
                  <c:v>60435</c:v>
                </c:pt>
                <c:pt idx="2682">
                  <c:v>37527</c:v>
                </c:pt>
                <c:pt idx="2683">
                  <c:v>58127</c:v>
                </c:pt>
                <c:pt idx="2684">
                  <c:v>45559</c:v>
                </c:pt>
                <c:pt idx="2685">
                  <c:v>38752</c:v>
                </c:pt>
                <c:pt idx="2686">
                  <c:v>43618</c:v>
                </c:pt>
                <c:pt idx="2687">
                  <c:v>40680</c:v>
                </c:pt>
                <c:pt idx="2688">
                  <c:v>45261</c:v>
                </c:pt>
                <c:pt idx="2689">
                  <c:v>61779</c:v>
                </c:pt>
                <c:pt idx="2690">
                  <c:v>36645</c:v>
                </c:pt>
                <c:pt idx="2691">
                  <c:v>40442</c:v>
                </c:pt>
                <c:pt idx="2692">
                  <c:v>46346</c:v>
                </c:pt>
                <c:pt idx="2693">
                  <c:v>55918</c:v>
                </c:pt>
                <c:pt idx="2694">
                  <c:v>37933</c:v>
                </c:pt>
                <c:pt idx="2695">
                  <c:v>41437</c:v>
                </c:pt>
                <c:pt idx="2696">
                  <c:v>43377</c:v>
                </c:pt>
                <c:pt idx="2697">
                  <c:v>51003</c:v>
                </c:pt>
                <c:pt idx="2698">
                  <c:v>39984</c:v>
                </c:pt>
                <c:pt idx="2699">
                  <c:v>50589</c:v>
                </c:pt>
                <c:pt idx="2700">
                  <c:v>53244</c:v>
                </c:pt>
                <c:pt idx="2701">
                  <c:v>55139</c:v>
                </c:pt>
                <c:pt idx="2702">
                  <c:v>37935</c:v>
                </c:pt>
                <c:pt idx="2703">
                  <c:v>44110</c:v>
                </c:pt>
                <c:pt idx="2704">
                  <c:v>52548</c:v>
                </c:pt>
                <c:pt idx="2705">
                  <c:v>43379</c:v>
                </c:pt>
                <c:pt idx="2706">
                  <c:v>39377</c:v>
                </c:pt>
                <c:pt idx="2707">
                  <c:v>29782</c:v>
                </c:pt>
                <c:pt idx="2708">
                  <c:v>73098</c:v>
                </c:pt>
                <c:pt idx="2709">
                  <c:v>62752</c:v>
                </c:pt>
                <c:pt idx="2710">
                  <c:v>55493</c:v>
                </c:pt>
                <c:pt idx="2711">
                  <c:v>59904</c:v>
                </c:pt>
                <c:pt idx="2712">
                  <c:v>42753</c:v>
                </c:pt>
                <c:pt idx="2713">
                  <c:v>60738</c:v>
                </c:pt>
                <c:pt idx="2714">
                  <c:v>41872</c:v>
                </c:pt>
                <c:pt idx="2715">
                  <c:v>33291</c:v>
                </c:pt>
                <c:pt idx="2716">
                  <c:v>26336</c:v>
                </c:pt>
                <c:pt idx="2717">
                  <c:v>50818</c:v>
                </c:pt>
                <c:pt idx="2718">
                  <c:v>56313</c:v>
                </c:pt>
                <c:pt idx="2719">
                  <c:v>51735</c:v>
                </c:pt>
                <c:pt idx="2720">
                  <c:v>47340</c:v>
                </c:pt>
                <c:pt idx="2721">
                  <c:v>70797</c:v>
                </c:pt>
                <c:pt idx="2722">
                  <c:v>61976</c:v>
                </c:pt>
                <c:pt idx="2723">
                  <c:v>49709</c:v>
                </c:pt>
                <c:pt idx="2724">
                  <c:v>45666</c:v>
                </c:pt>
                <c:pt idx="2725">
                  <c:v>43344</c:v>
                </c:pt>
                <c:pt idx="2726">
                  <c:v>43615</c:v>
                </c:pt>
                <c:pt idx="2727">
                  <c:v>55204</c:v>
                </c:pt>
                <c:pt idx="2728">
                  <c:v>48456</c:v>
                </c:pt>
                <c:pt idx="2729">
                  <c:v>52623</c:v>
                </c:pt>
                <c:pt idx="2730">
                  <c:v>82597</c:v>
                </c:pt>
                <c:pt idx="2731">
                  <c:v>56772</c:v>
                </c:pt>
                <c:pt idx="2732">
                  <c:v>62536</c:v>
                </c:pt>
                <c:pt idx="2733">
                  <c:v>40590</c:v>
                </c:pt>
                <c:pt idx="2734">
                  <c:v>44644</c:v>
                </c:pt>
                <c:pt idx="2735">
                  <c:v>48622</c:v>
                </c:pt>
                <c:pt idx="2736">
                  <c:v>92560</c:v>
                </c:pt>
                <c:pt idx="2737">
                  <c:v>64193</c:v>
                </c:pt>
                <c:pt idx="2738">
                  <c:v>65489</c:v>
                </c:pt>
                <c:pt idx="2739">
                  <c:v>60957</c:v>
                </c:pt>
                <c:pt idx="2740">
                  <c:v>65207</c:v>
                </c:pt>
                <c:pt idx="2741">
                  <c:v>50169</c:v>
                </c:pt>
                <c:pt idx="2742">
                  <c:v>42366</c:v>
                </c:pt>
                <c:pt idx="2743">
                  <c:v>59293</c:v>
                </c:pt>
                <c:pt idx="2744">
                  <c:v>59089</c:v>
                </c:pt>
                <c:pt idx="2745">
                  <c:v>44674</c:v>
                </c:pt>
                <c:pt idx="2746">
                  <c:v>45029</c:v>
                </c:pt>
                <c:pt idx="2747">
                  <c:v>61908</c:v>
                </c:pt>
                <c:pt idx="2748">
                  <c:v>35570</c:v>
                </c:pt>
                <c:pt idx="2749">
                  <c:v>59184</c:v>
                </c:pt>
                <c:pt idx="2750">
                  <c:v>60081</c:v>
                </c:pt>
                <c:pt idx="2751">
                  <c:v>49142</c:v>
                </c:pt>
                <c:pt idx="2752">
                  <c:v>53025</c:v>
                </c:pt>
                <c:pt idx="2753">
                  <c:v>42089</c:v>
                </c:pt>
                <c:pt idx="2754">
                  <c:v>44888</c:v>
                </c:pt>
                <c:pt idx="2755">
                  <c:v>58673</c:v>
                </c:pt>
                <c:pt idx="2756">
                  <c:v>49616</c:v>
                </c:pt>
                <c:pt idx="2757">
                  <c:v>51513</c:v>
                </c:pt>
                <c:pt idx="2758">
                  <c:v>38390</c:v>
                </c:pt>
                <c:pt idx="2759">
                  <c:v>67083</c:v>
                </c:pt>
                <c:pt idx="2760">
                  <c:v>45454</c:v>
                </c:pt>
                <c:pt idx="2761">
                  <c:v>51738</c:v>
                </c:pt>
                <c:pt idx="2762">
                  <c:v>43998</c:v>
                </c:pt>
                <c:pt idx="2763">
                  <c:v>44397</c:v>
                </c:pt>
                <c:pt idx="2764">
                  <c:v>107143</c:v>
                </c:pt>
                <c:pt idx="2765">
                  <c:v>57808</c:v>
                </c:pt>
                <c:pt idx="2766">
                  <c:v>43852</c:v>
                </c:pt>
                <c:pt idx="2767">
                  <c:v>42624</c:v>
                </c:pt>
                <c:pt idx="2768">
                  <c:v>63646</c:v>
                </c:pt>
                <c:pt idx="2769">
                  <c:v>37344</c:v>
                </c:pt>
                <c:pt idx="2770">
                  <c:v>32083</c:v>
                </c:pt>
                <c:pt idx="2771">
                  <c:v>38731</c:v>
                </c:pt>
                <c:pt idx="2772">
                  <c:v>46663</c:v>
                </c:pt>
                <c:pt idx="2773">
                  <c:v>56099</c:v>
                </c:pt>
                <c:pt idx="2774">
                  <c:v>38474</c:v>
                </c:pt>
                <c:pt idx="2775">
                  <c:v>49768</c:v>
                </c:pt>
                <c:pt idx="2776">
                  <c:v>36339</c:v>
                </c:pt>
                <c:pt idx="2777">
                  <c:v>72972</c:v>
                </c:pt>
                <c:pt idx="2778">
                  <c:v>70281</c:v>
                </c:pt>
                <c:pt idx="2779">
                  <c:v>46551</c:v>
                </c:pt>
                <c:pt idx="2780">
                  <c:v>62394</c:v>
                </c:pt>
                <c:pt idx="2781">
                  <c:v>41409</c:v>
                </c:pt>
                <c:pt idx="2782">
                  <c:v>32103</c:v>
                </c:pt>
                <c:pt idx="2783">
                  <c:v>52288</c:v>
                </c:pt>
                <c:pt idx="2784">
                  <c:v>48277</c:v>
                </c:pt>
                <c:pt idx="2785">
                  <c:v>110507</c:v>
                </c:pt>
                <c:pt idx="2786">
                  <c:v>89106</c:v>
                </c:pt>
                <c:pt idx="2787">
                  <c:v>43355</c:v>
                </c:pt>
                <c:pt idx="2788">
                  <c:v>64258</c:v>
                </c:pt>
                <c:pt idx="2789">
                  <c:v>47419</c:v>
                </c:pt>
                <c:pt idx="2790">
                  <c:v>65485</c:v>
                </c:pt>
                <c:pt idx="2791">
                  <c:v>45979</c:v>
                </c:pt>
                <c:pt idx="2792">
                  <c:v>58900</c:v>
                </c:pt>
                <c:pt idx="2793">
                  <c:v>86610</c:v>
                </c:pt>
                <c:pt idx="2794">
                  <c:v>31893</c:v>
                </c:pt>
                <c:pt idx="2795">
                  <c:v>61762</c:v>
                </c:pt>
                <c:pt idx="2796">
                  <c:v>36459</c:v>
                </c:pt>
                <c:pt idx="2797">
                  <c:v>39079</c:v>
                </c:pt>
                <c:pt idx="2798">
                  <c:v>81940</c:v>
                </c:pt>
                <c:pt idx="2799">
                  <c:v>62446</c:v>
                </c:pt>
                <c:pt idx="2800">
                  <c:v>34842</c:v>
                </c:pt>
                <c:pt idx="2801">
                  <c:v>38636</c:v>
                </c:pt>
                <c:pt idx="2802">
                  <c:v>64350</c:v>
                </c:pt>
                <c:pt idx="2803">
                  <c:v>75926</c:v>
                </c:pt>
                <c:pt idx="2804">
                  <c:v>46331</c:v>
                </c:pt>
                <c:pt idx="2805">
                  <c:v>76206</c:v>
                </c:pt>
                <c:pt idx="2806">
                  <c:v>64305</c:v>
                </c:pt>
                <c:pt idx="2807">
                  <c:v>45827</c:v>
                </c:pt>
                <c:pt idx="2808">
                  <c:v>31429</c:v>
                </c:pt>
                <c:pt idx="2809">
                  <c:v>122641</c:v>
                </c:pt>
                <c:pt idx="2810">
                  <c:v>60121</c:v>
                </c:pt>
                <c:pt idx="2811">
                  <c:v>37548</c:v>
                </c:pt>
                <c:pt idx="2812">
                  <c:v>52513</c:v>
                </c:pt>
                <c:pt idx="2813">
                  <c:v>58268</c:v>
                </c:pt>
                <c:pt idx="2814">
                  <c:v>38500</c:v>
                </c:pt>
                <c:pt idx="2815">
                  <c:v>48921</c:v>
                </c:pt>
                <c:pt idx="2816">
                  <c:v>43484</c:v>
                </c:pt>
                <c:pt idx="2817">
                  <c:v>48076</c:v>
                </c:pt>
                <c:pt idx="2818">
                  <c:v>72406</c:v>
                </c:pt>
                <c:pt idx="2819">
                  <c:v>36822</c:v>
                </c:pt>
                <c:pt idx="2820">
                  <c:v>51422</c:v>
                </c:pt>
                <c:pt idx="2821">
                  <c:v>37996</c:v>
                </c:pt>
                <c:pt idx="2822">
                  <c:v>59282</c:v>
                </c:pt>
                <c:pt idx="2823">
                  <c:v>44851</c:v>
                </c:pt>
                <c:pt idx="2824">
                  <c:v>34885</c:v>
                </c:pt>
                <c:pt idx="2825">
                  <c:v>44207</c:v>
                </c:pt>
                <c:pt idx="2826">
                  <c:v>75539</c:v>
                </c:pt>
                <c:pt idx="2827">
                  <c:v>37543</c:v>
                </c:pt>
                <c:pt idx="2828">
                  <c:v>61792</c:v>
                </c:pt>
                <c:pt idx="2829">
                  <c:v>91886</c:v>
                </c:pt>
                <c:pt idx="2830">
                  <c:v>46186</c:v>
                </c:pt>
                <c:pt idx="2831">
                  <c:v>62800</c:v>
                </c:pt>
                <c:pt idx="2832">
                  <c:v>42204</c:v>
                </c:pt>
                <c:pt idx="2833">
                  <c:v>61935</c:v>
                </c:pt>
                <c:pt idx="2834">
                  <c:v>48497</c:v>
                </c:pt>
                <c:pt idx="2835">
                  <c:v>55798</c:v>
                </c:pt>
                <c:pt idx="2836">
                  <c:v>37378</c:v>
                </c:pt>
                <c:pt idx="2837">
                  <c:v>36290</c:v>
                </c:pt>
                <c:pt idx="2838">
                  <c:v>45430</c:v>
                </c:pt>
                <c:pt idx="2839">
                  <c:v>37831</c:v>
                </c:pt>
                <c:pt idx="2840">
                  <c:v>46521</c:v>
                </c:pt>
                <c:pt idx="2841">
                  <c:v>75714</c:v>
                </c:pt>
                <c:pt idx="2842">
                  <c:v>92647</c:v>
                </c:pt>
                <c:pt idx="2843">
                  <c:v>48707</c:v>
                </c:pt>
                <c:pt idx="2844">
                  <c:v>37748</c:v>
                </c:pt>
                <c:pt idx="2845">
                  <c:v>38292</c:v>
                </c:pt>
                <c:pt idx="2846">
                  <c:v>60714</c:v>
                </c:pt>
                <c:pt idx="2847">
                  <c:v>43353</c:v>
                </c:pt>
                <c:pt idx="2848">
                  <c:v>48232</c:v>
                </c:pt>
                <c:pt idx="2849">
                  <c:v>38528</c:v>
                </c:pt>
                <c:pt idx="2850">
                  <c:v>41132</c:v>
                </c:pt>
                <c:pt idx="2851">
                  <c:v>81169</c:v>
                </c:pt>
                <c:pt idx="2852">
                  <c:v>86419</c:v>
                </c:pt>
                <c:pt idx="2853">
                  <c:v>34099</c:v>
                </c:pt>
                <c:pt idx="2854">
                  <c:v>38331</c:v>
                </c:pt>
                <c:pt idx="2855">
                  <c:v>45890</c:v>
                </c:pt>
                <c:pt idx="2856">
                  <c:v>66625</c:v>
                </c:pt>
                <c:pt idx="2857">
                  <c:v>52355</c:v>
                </c:pt>
                <c:pt idx="2858">
                  <c:v>33646</c:v>
                </c:pt>
                <c:pt idx="2859">
                  <c:v>125635</c:v>
                </c:pt>
                <c:pt idx="2860">
                  <c:v>38583</c:v>
                </c:pt>
                <c:pt idx="2861">
                  <c:v>51195</c:v>
                </c:pt>
                <c:pt idx="2862">
                  <c:v>47615</c:v>
                </c:pt>
                <c:pt idx="2863">
                  <c:v>38541</c:v>
                </c:pt>
                <c:pt idx="2864">
                  <c:v>40122</c:v>
                </c:pt>
                <c:pt idx="2865">
                  <c:v>40065</c:v>
                </c:pt>
                <c:pt idx="2866">
                  <c:v>72510</c:v>
                </c:pt>
                <c:pt idx="2867">
                  <c:v>48440</c:v>
                </c:pt>
                <c:pt idx="2868">
                  <c:v>42567</c:v>
                </c:pt>
                <c:pt idx="2869">
                  <c:v>31620</c:v>
                </c:pt>
                <c:pt idx="2870">
                  <c:v>32749</c:v>
                </c:pt>
                <c:pt idx="2871">
                  <c:v>84213</c:v>
                </c:pt>
                <c:pt idx="2872">
                  <c:v>43045</c:v>
                </c:pt>
                <c:pt idx="2873">
                  <c:v>34267</c:v>
                </c:pt>
                <c:pt idx="2874">
                  <c:v>42074</c:v>
                </c:pt>
                <c:pt idx="2875">
                  <c:v>40735</c:v>
                </c:pt>
                <c:pt idx="2876">
                  <c:v>54195</c:v>
                </c:pt>
                <c:pt idx="2877">
                  <c:v>42552</c:v>
                </c:pt>
                <c:pt idx="2878">
                  <c:v>60735</c:v>
                </c:pt>
                <c:pt idx="2879">
                  <c:v>67676</c:v>
                </c:pt>
                <c:pt idx="2880">
                  <c:v>44843</c:v>
                </c:pt>
                <c:pt idx="2881">
                  <c:v>46954</c:v>
                </c:pt>
                <c:pt idx="2882">
                  <c:v>44537</c:v>
                </c:pt>
                <c:pt idx="2883">
                  <c:v>47423</c:v>
                </c:pt>
                <c:pt idx="2884">
                  <c:v>44055</c:v>
                </c:pt>
                <c:pt idx="2885">
                  <c:v>58750</c:v>
                </c:pt>
                <c:pt idx="2886">
                  <c:v>49174</c:v>
                </c:pt>
                <c:pt idx="2887">
                  <c:v>47185</c:v>
                </c:pt>
                <c:pt idx="2888">
                  <c:v>61747</c:v>
                </c:pt>
                <c:pt idx="2889">
                  <c:v>45465</c:v>
                </c:pt>
                <c:pt idx="2890">
                  <c:v>44235</c:v>
                </c:pt>
                <c:pt idx="2891">
                  <c:v>51151</c:v>
                </c:pt>
                <c:pt idx="2892">
                  <c:v>39992</c:v>
                </c:pt>
                <c:pt idx="2893">
                  <c:v>55006</c:v>
                </c:pt>
                <c:pt idx="2894">
                  <c:v>46404</c:v>
                </c:pt>
                <c:pt idx="2895">
                  <c:v>50388</c:v>
                </c:pt>
                <c:pt idx="2896">
                  <c:v>43205</c:v>
                </c:pt>
                <c:pt idx="2897">
                  <c:v>59358</c:v>
                </c:pt>
                <c:pt idx="2898">
                  <c:v>50964</c:v>
                </c:pt>
                <c:pt idx="2899">
                  <c:v>75738</c:v>
                </c:pt>
                <c:pt idx="2900">
                  <c:v>61898</c:v>
                </c:pt>
                <c:pt idx="2901">
                  <c:v>48127</c:v>
                </c:pt>
                <c:pt idx="2902">
                  <c:v>49348</c:v>
                </c:pt>
                <c:pt idx="2903">
                  <c:v>44243</c:v>
                </c:pt>
                <c:pt idx="2904">
                  <c:v>49955</c:v>
                </c:pt>
                <c:pt idx="2905">
                  <c:v>52313</c:v>
                </c:pt>
                <c:pt idx="2906">
                  <c:v>37782</c:v>
                </c:pt>
                <c:pt idx="2907">
                  <c:v>40189</c:v>
                </c:pt>
                <c:pt idx="2908">
                  <c:v>42579</c:v>
                </c:pt>
                <c:pt idx="2909">
                  <c:v>60397</c:v>
                </c:pt>
                <c:pt idx="2910">
                  <c:v>54721</c:v>
                </c:pt>
                <c:pt idx="2911">
                  <c:v>51395</c:v>
                </c:pt>
                <c:pt idx="2912">
                  <c:v>52673</c:v>
                </c:pt>
                <c:pt idx="2913">
                  <c:v>71890</c:v>
                </c:pt>
                <c:pt idx="2914">
                  <c:v>50083</c:v>
                </c:pt>
                <c:pt idx="2915">
                  <c:v>43823</c:v>
                </c:pt>
                <c:pt idx="2916">
                  <c:v>61653</c:v>
                </c:pt>
                <c:pt idx="2917">
                  <c:v>51022</c:v>
                </c:pt>
                <c:pt idx="2918">
                  <c:v>49819</c:v>
                </c:pt>
                <c:pt idx="2919">
                  <c:v>53733</c:v>
                </c:pt>
                <c:pt idx="2920">
                  <c:v>41837</c:v>
                </c:pt>
                <c:pt idx="2921">
                  <c:v>44342</c:v>
                </c:pt>
                <c:pt idx="2922">
                  <c:v>35615</c:v>
                </c:pt>
                <c:pt idx="2923">
                  <c:v>56737</c:v>
                </c:pt>
                <c:pt idx="2924">
                  <c:v>37625</c:v>
                </c:pt>
                <c:pt idx="2925">
                  <c:v>33817</c:v>
                </c:pt>
                <c:pt idx="2926">
                  <c:v>43572</c:v>
                </c:pt>
                <c:pt idx="2927">
                  <c:v>34887</c:v>
                </c:pt>
                <c:pt idx="2928">
                  <c:v>32162</c:v>
                </c:pt>
                <c:pt idx="2929">
                  <c:v>32961</c:v>
                </c:pt>
                <c:pt idx="2930">
                  <c:v>41838</c:v>
                </c:pt>
                <c:pt idx="2931">
                  <c:v>36739</c:v>
                </c:pt>
                <c:pt idx="2932">
                  <c:v>32705</c:v>
                </c:pt>
                <c:pt idx="2933">
                  <c:v>41039</c:v>
                </c:pt>
                <c:pt idx="2934">
                  <c:v>36996</c:v>
                </c:pt>
                <c:pt idx="2935">
                  <c:v>35980</c:v>
                </c:pt>
                <c:pt idx="2936">
                  <c:v>48178</c:v>
                </c:pt>
                <c:pt idx="2937">
                  <c:v>41010</c:v>
                </c:pt>
                <c:pt idx="2938">
                  <c:v>42121</c:v>
                </c:pt>
                <c:pt idx="2939">
                  <c:v>41121</c:v>
                </c:pt>
                <c:pt idx="2940">
                  <c:v>66950</c:v>
                </c:pt>
                <c:pt idx="2941">
                  <c:v>43936</c:v>
                </c:pt>
                <c:pt idx="2942">
                  <c:v>40568</c:v>
                </c:pt>
                <c:pt idx="2943">
                  <c:v>34295</c:v>
                </c:pt>
                <c:pt idx="2944">
                  <c:v>36437</c:v>
                </c:pt>
                <c:pt idx="2945">
                  <c:v>24707</c:v>
                </c:pt>
                <c:pt idx="2946">
                  <c:v>43729</c:v>
                </c:pt>
                <c:pt idx="2947">
                  <c:v>43356</c:v>
                </c:pt>
                <c:pt idx="2948">
                  <c:v>35799</c:v>
                </c:pt>
                <c:pt idx="2949">
                  <c:v>35046</c:v>
                </c:pt>
                <c:pt idx="2950">
                  <c:v>40012</c:v>
                </c:pt>
                <c:pt idx="2951">
                  <c:v>29839</c:v>
                </c:pt>
                <c:pt idx="2952">
                  <c:v>43835</c:v>
                </c:pt>
                <c:pt idx="2953">
                  <c:v>36351</c:v>
                </c:pt>
                <c:pt idx="2954">
                  <c:v>44446</c:v>
                </c:pt>
                <c:pt idx="2955">
                  <c:v>36375</c:v>
                </c:pt>
                <c:pt idx="2956">
                  <c:v>40195</c:v>
                </c:pt>
                <c:pt idx="2957">
                  <c:v>38204</c:v>
                </c:pt>
                <c:pt idx="2958">
                  <c:v>44801</c:v>
                </c:pt>
                <c:pt idx="2959">
                  <c:v>34341</c:v>
                </c:pt>
                <c:pt idx="2960">
                  <c:v>41420</c:v>
                </c:pt>
                <c:pt idx="2961">
                  <c:v>59472</c:v>
                </c:pt>
                <c:pt idx="2962">
                  <c:v>40270</c:v>
                </c:pt>
                <c:pt idx="2963">
                  <c:v>37468</c:v>
                </c:pt>
                <c:pt idx="2964">
                  <c:v>46383</c:v>
                </c:pt>
                <c:pt idx="2965">
                  <c:v>33041</c:v>
                </c:pt>
                <c:pt idx="2966">
                  <c:v>32456</c:v>
                </c:pt>
                <c:pt idx="2967">
                  <c:v>40305</c:v>
                </c:pt>
                <c:pt idx="2968">
                  <c:v>36466</c:v>
                </c:pt>
                <c:pt idx="2969">
                  <c:v>41019</c:v>
                </c:pt>
                <c:pt idx="2970">
                  <c:v>38387</c:v>
                </c:pt>
                <c:pt idx="2971">
                  <c:v>37242</c:v>
                </c:pt>
                <c:pt idx="2972">
                  <c:v>29331</c:v>
                </c:pt>
                <c:pt idx="2973">
                  <c:v>40013</c:v>
                </c:pt>
                <c:pt idx="2974">
                  <c:v>38600</c:v>
                </c:pt>
                <c:pt idx="2975">
                  <c:v>41932</c:v>
                </c:pt>
                <c:pt idx="2976">
                  <c:v>34419</c:v>
                </c:pt>
                <c:pt idx="2977">
                  <c:v>42063</c:v>
                </c:pt>
                <c:pt idx="2978">
                  <c:v>41294</c:v>
                </c:pt>
                <c:pt idx="2979">
                  <c:v>46375</c:v>
                </c:pt>
                <c:pt idx="2980">
                  <c:v>44395</c:v>
                </c:pt>
                <c:pt idx="2981">
                  <c:v>54141</c:v>
                </c:pt>
                <c:pt idx="2982">
                  <c:v>50998</c:v>
                </c:pt>
                <c:pt idx="2983">
                  <c:v>41810</c:v>
                </c:pt>
                <c:pt idx="2984">
                  <c:v>68430</c:v>
                </c:pt>
                <c:pt idx="2985">
                  <c:v>52485</c:v>
                </c:pt>
                <c:pt idx="2986">
                  <c:v>45316</c:v>
                </c:pt>
                <c:pt idx="2987">
                  <c:v>59020</c:v>
                </c:pt>
                <c:pt idx="2988">
                  <c:v>43562</c:v>
                </c:pt>
                <c:pt idx="2989">
                  <c:v>61937</c:v>
                </c:pt>
                <c:pt idx="2990">
                  <c:v>54359</c:v>
                </c:pt>
                <c:pt idx="2991">
                  <c:v>49717</c:v>
                </c:pt>
                <c:pt idx="2992">
                  <c:v>46475</c:v>
                </c:pt>
                <c:pt idx="2993">
                  <c:v>52224</c:v>
                </c:pt>
                <c:pt idx="2994">
                  <c:v>48102</c:v>
                </c:pt>
                <c:pt idx="2995">
                  <c:v>44562</c:v>
                </c:pt>
                <c:pt idx="2996">
                  <c:v>52149</c:v>
                </c:pt>
                <c:pt idx="2997">
                  <c:v>41418</c:v>
                </c:pt>
                <c:pt idx="2998">
                  <c:v>46972</c:v>
                </c:pt>
                <c:pt idx="2999">
                  <c:v>53328</c:v>
                </c:pt>
                <c:pt idx="3000">
                  <c:v>51175</c:v>
                </c:pt>
                <c:pt idx="3001">
                  <c:v>58419</c:v>
                </c:pt>
                <c:pt idx="3002">
                  <c:v>39408</c:v>
                </c:pt>
                <c:pt idx="3003">
                  <c:v>47985</c:v>
                </c:pt>
                <c:pt idx="3004">
                  <c:v>56365</c:v>
                </c:pt>
                <c:pt idx="3005">
                  <c:v>45158</c:v>
                </c:pt>
                <c:pt idx="3006">
                  <c:v>53945</c:v>
                </c:pt>
                <c:pt idx="3007">
                  <c:v>56160</c:v>
                </c:pt>
                <c:pt idx="3008">
                  <c:v>49790</c:v>
                </c:pt>
                <c:pt idx="3009">
                  <c:v>52260</c:v>
                </c:pt>
                <c:pt idx="3010">
                  <c:v>40968</c:v>
                </c:pt>
                <c:pt idx="3011">
                  <c:v>48881</c:v>
                </c:pt>
                <c:pt idx="3012">
                  <c:v>48430</c:v>
                </c:pt>
                <c:pt idx="3013">
                  <c:v>54400</c:v>
                </c:pt>
                <c:pt idx="3014">
                  <c:v>43701</c:v>
                </c:pt>
                <c:pt idx="3015">
                  <c:v>43661</c:v>
                </c:pt>
                <c:pt idx="3016">
                  <c:v>36774</c:v>
                </c:pt>
                <c:pt idx="3017">
                  <c:v>42946</c:v>
                </c:pt>
                <c:pt idx="3018">
                  <c:v>52978</c:v>
                </c:pt>
                <c:pt idx="3019">
                  <c:v>52776</c:v>
                </c:pt>
                <c:pt idx="3020">
                  <c:v>49040</c:v>
                </c:pt>
                <c:pt idx="3021">
                  <c:v>59377</c:v>
                </c:pt>
                <c:pt idx="3022">
                  <c:v>77364</c:v>
                </c:pt>
                <c:pt idx="3023">
                  <c:v>53828</c:v>
                </c:pt>
                <c:pt idx="3024">
                  <c:v>68471</c:v>
                </c:pt>
                <c:pt idx="3025">
                  <c:v>52411</c:v>
                </c:pt>
                <c:pt idx="3026">
                  <c:v>52075</c:v>
                </c:pt>
                <c:pt idx="3027">
                  <c:v>42659</c:v>
                </c:pt>
                <c:pt idx="3028">
                  <c:v>54782</c:v>
                </c:pt>
                <c:pt idx="3029">
                  <c:v>44026</c:v>
                </c:pt>
                <c:pt idx="3030">
                  <c:v>51237</c:v>
                </c:pt>
                <c:pt idx="3031">
                  <c:v>39999</c:v>
                </c:pt>
                <c:pt idx="3032">
                  <c:v>75920</c:v>
                </c:pt>
                <c:pt idx="3033">
                  <c:v>50243</c:v>
                </c:pt>
                <c:pt idx="3034">
                  <c:v>40701</c:v>
                </c:pt>
                <c:pt idx="3035">
                  <c:v>47841</c:v>
                </c:pt>
                <c:pt idx="3036">
                  <c:v>55335</c:v>
                </c:pt>
                <c:pt idx="3037">
                  <c:v>48683</c:v>
                </c:pt>
                <c:pt idx="3038">
                  <c:v>50266</c:v>
                </c:pt>
                <c:pt idx="3039">
                  <c:v>46943</c:v>
                </c:pt>
                <c:pt idx="3040">
                  <c:v>41211</c:v>
                </c:pt>
                <c:pt idx="3041">
                  <c:v>52852</c:v>
                </c:pt>
                <c:pt idx="3042">
                  <c:v>42079</c:v>
                </c:pt>
                <c:pt idx="3043">
                  <c:v>69346</c:v>
                </c:pt>
                <c:pt idx="3044">
                  <c:v>76584</c:v>
                </c:pt>
                <c:pt idx="3045">
                  <c:v>52850</c:v>
                </c:pt>
                <c:pt idx="3046">
                  <c:v>46835</c:v>
                </c:pt>
                <c:pt idx="3047">
                  <c:v>52711</c:v>
                </c:pt>
                <c:pt idx="3048">
                  <c:v>51003</c:v>
                </c:pt>
                <c:pt idx="3049">
                  <c:v>42838</c:v>
                </c:pt>
                <c:pt idx="3050">
                  <c:v>50437</c:v>
                </c:pt>
                <c:pt idx="3051">
                  <c:v>79358</c:v>
                </c:pt>
                <c:pt idx="3052">
                  <c:v>58225</c:v>
                </c:pt>
                <c:pt idx="3053">
                  <c:v>63166</c:v>
                </c:pt>
                <c:pt idx="3054">
                  <c:v>59701</c:v>
                </c:pt>
                <c:pt idx="3055">
                  <c:v>48624</c:v>
                </c:pt>
                <c:pt idx="3056">
                  <c:v>45721</c:v>
                </c:pt>
                <c:pt idx="3057">
                  <c:v>44427</c:v>
                </c:pt>
                <c:pt idx="3058">
                  <c:v>51434</c:v>
                </c:pt>
                <c:pt idx="3059">
                  <c:v>57192</c:v>
                </c:pt>
                <c:pt idx="3060">
                  <c:v>63575</c:v>
                </c:pt>
                <c:pt idx="3061">
                  <c:v>57427</c:v>
                </c:pt>
                <c:pt idx="3062">
                  <c:v>45251</c:v>
                </c:pt>
                <c:pt idx="3063">
                  <c:v>55354</c:v>
                </c:pt>
                <c:pt idx="3064">
                  <c:v>49713</c:v>
                </c:pt>
                <c:pt idx="3065">
                  <c:v>54716</c:v>
                </c:pt>
                <c:pt idx="3066">
                  <c:v>77222</c:v>
                </c:pt>
                <c:pt idx="3067">
                  <c:v>72604</c:v>
                </c:pt>
                <c:pt idx="3068">
                  <c:v>75348</c:v>
                </c:pt>
                <c:pt idx="3069">
                  <c:v>56800</c:v>
                </c:pt>
                <c:pt idx="3070">
                  <c:v>50802</c:v>
                </c:pt>
                <c:pt idx="3071">
                  <c:v>55520</c:v>
                </c:pt>
              </c:numCache>
            </c:numRef>
          </c:yVal>
          <c:smooth val="0"/>
          <c:extLst>
            <c:ext xmlns:c16="http://schemas.microsoft.com/office/drawing/2014/chart" uri="{C3380CC4-5D6E-409C-BE32-E72D297353CC}">
              <c16:uniqueId val="{00000001-E2AA-474B-A898-8A17D8CE361A}"/>
            </c:ext>
          </c:extLst>
        </c:ser>
        <c:dLbls>
          <c:showLegendKey val="0"/>
          <c:showVal val="0"/>
          <c:showCatName val="0"/>
          <c:showSerName val="0"/>
          <c:showPercent val="0"/>
          <c:showBubbleSize val="0"/>
        </c:dLbls>
        <c:axId val="1532498959"/>
        <c:axId val="1532501455"/>
      </c:scatterChart>
      <c:valAx>
        <c:axId val="1532498959"/>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532501455"/>
        <c:crosses val="autoZero"/>
        <c:crossBetween val="midCat"/>
      </c:valAx>
      <c:valAx>
        <c:axId val="1532501455"/>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532498959"/>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6656735475633114"/>
          <c:y val="0.18624595469255664"/>
          <c:w val="0.78478399659502018"/>
          <c:h val="0.66165982892915087"/>
        </c:manualLayout>
      </c:layout>
      <c:scatterChart>
        <c:scatterStyle val="lineMarker"/>
        <c:varyColors val="0"/>
        <c:ser>
          <c:idx val="0"/>
          <c:order val="0"/>
          <c:tx>
            <c:strRef>
              <c:f>Sheet2!$B$1</c:f>
              <c:strCache>
                <c:ptCount val="1"/>
                <c:pt idx="0">
                  <c:v>PovertyEst</c:v>
                </c:pt>
              </c:strCache>
            </c:strRef>
          </c:tx>
          <c:spPr>
            <a:ln w="25400" cap="rnd">
              <a:noFill/>
              <a:round/>
            </a:ln>
            <a:effectLst>
              <a:outerShdw blurRad="63500" dist="38100" dir="5400000" rotWithShape="0">
                <a:srgbClr val="000000">
                  <a:alpha val="45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16200000" scaled="0"/>
              </a:gradFill>
              <a:ln w="9525" cap="rnd">
                <a:solidFill>
                  <a:schemeClr val="accent2"/>
                </a:solidFill>
                <a:round/>
              </a:ln>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rgbClr r="0" g="0" b="0">
                    <a:satMod val="300000"/>
                  </a:scrgbClr>
                </a:contourClr>
              </a:sp3d>
            </c:spPr>
          </c:marker>
          <c:trendline>
            <c:spPr>
              <a:ln w="19050" cap="rnd">
                <a:solidFill>
                  <a:schemeClr val="accent2"/>
                </a:solidFill>
                <a:prstDash val="sysDash"/>
              </a:ln>
              <a:effectLst/>
            </c:spPr>
            <c:trendlineType val="linear"/>
            <c:dispRSqr val="0"/>
            <c:dispEq val="0"/>
          </c:trendline>
          <c:yVal>
            <c:numRef>
              <c:f>Sheet2!$B$2:$B$3073</c:f>
              <c:numCache>
                <c:formatCode>General</c:formatCode>
                <c:ptCount val="3072"/>
                <c:pt idx="0">
                  <c:v>7204</c:v>
                </c:pt>
                <c:pt idx="1">
                  <c:v>25696</c:v>
                </c:pt>
                <c:pt idx="2">
                  <c:v>5943</c:v>
                </c:pt>
                <c:pt idx="3">
                  <c:v>3666</c:v>
                </c:pt>
                <c:pt idx="4">
                  <c:v>10000</c:v>
                </c:pt>
                <c:pt idx="5">
                  <c:v>3179</c:v>
                </c:pt>
                <c:pt idx="6">
                  <c:v>4988</c:v>
                </c:pt>
                <c:pt idx="7">
                  <c:v>23114</c:v>
                </c:pt>
                <c:pt idx="8">
                  <c:v>7170</c:v>
                </c:pt>
                <c:pt idx="9">
                  <c:v>4768</c:v>
                </c:pt>
                <c:pt idx="10">
                  <c:v>7874</c:v>
                </c:pt>
                <c:pt idx="11">
                  <c:v>3293</c:v>
                </c:pt>
                <c:pt idx="12">
                  <c:v>6137</c:v>
                </c:pt>
                <c:pt idx="13">
                  <c:v>2592</c:v>
                </c:pt>
                <c:pt idx="14">
                  <c:v>2527</c:v>
                </c:pt>
                <c:pt idx="15">
                  <c:v>8407</c:v>
                </c:pt>
                <c:pt idx="16">
                  <c:v>9022</c:v>
                </c:pt>
                <c:pt idx="17">
                  <c:v>3846</c:v>
                </c:pt>
                <c:pt idx="18">
                  <c:v>1976</c:v>
                </c:pt>
                <c:pt idx="19">
                  <c:v>7778</c:v>
                </c:pt>
                <c:pt idx="20">
                  <c:v>2929</c:v>
                </c:pt>
                <c:pt idx="21">
                  <c:v>13809</c:v>
                </c:pt>
                <c:pt idx="22">
                  <c:v>10865</c:v>
                </c:pt>
                <c:pt idx="23">
                  <c:v>14470</c:v>
                </c:pt>
                <c:pt idx="24">
                  <c:v>16856</c:v>
                </c:pt>
                <c:pt idx="25">
                  <c:v>10867</c:v>
                </c:pt>
                <c:pt idx="26">
                  <c:v>8639</c:v>
                </c:pt>
                <c:pt idx="27">
                  <c:v>19291</c:v>
                </c:pt>
                <c:pt idx="28">
                  <c:v>3425</c:v>
                </c:pt>
                <c:pt idx="29">
                  <c:v>7222</c:v>
                </c:pt>
                <c:pt idx="30">
                  <c:v>6303</c:v>
                </c:pt>
                <c:pt idx="31">
                  <c:v>2819</c:v>
                </c:pt>
                <c:pt idx="32">
                  <c:v>4182</c:v>
                </c:pt>
                <c:pt idx="33">
                  <c:v>2925</c:v>
                </c:pt>
                <c:pt idx="34">
                  <c:v>20643</c:v>
                </c:pt>
                <c:pt idx="35">
                  <c:v>11440</c:v>
                </c:pt>
                <c:pt idx="36">
                  <c:v>125778</c:v>
                </c:pt>
                <c:pt idx="37">
                  <c:v>2856</c:v>
                </c:pt>
                <c:pt idx="38">
                  <c:v>17041</c:v>
                </c:pt>
                <c:pt idx="39">
                  <c:v>5499</c:v>
                </c:pt>
                <c:pt idx="40">
                  <c:v>37752</c:v>
                </c:pt>
                <c:pt idx="41">
                  <c:v>11912</c:v>
                </c:pt>
                <c:pt idx="42">
                  <c:v>3285</c:v>
                </c:pt>
                <c:pt idx="43">
                  <c:v>5649</c:v>
                </c:pt>
                <c:pt idx="44">
                  <c:v>48750</c:v>
                </c:pt>
                <c:pt idx="45">
                  <c:v>5071</c:v>
                </c:pt>
                <c:pt idx="46">
                  <c:v>5925</c:v>
                </c:pt>
                <c:pt idx="47">
                  <c:v>20528</c:v>
                </c:pt>
                <c:pt idx="48">
                  <c:v>80016</c:v>
                </c:pt>
                <c:pt idx="49">
                  <c:v>5484</c:v>
                </c:pt>
                <c:pt idx="50">
                  <c:v>48844</c:v>
                </c:pt>
                <c:pt idx="51">
                  <c:v>17665</c:v>
                </c:pt>
                <c:pt idx="52">
                  <c:v>4246</c:v>
                </c:pt>
                <c:pt idx="53">
                  <c:v>4667</c:v>
                </c:pt>
                <c:pt idx="54">
                  <c:v>8237</c:v>
                </c:pt>
                <c:pt idx="55">
                  <c:v>4512</c:v>
                </c:pt>
                <c:pt idx="56">
                  <c:v>12309</c:v>
                </c:pt>
                <c:pt idx="57">
                  <c:v>12071</c:v>
                </c:pt>
                <c:pt idx="58">
                  <c:v>19610</c:v>
                </c:pt>
                <c:pt idx="59">
                  <c:v>4692</c:v>
                </c:pt>
                <c:pt idx="60">
                  <c:v>17499</c:v>
                </c:pt>
                <c:pt idx="61">
                  <c:v>8633</c:v>
                </c:pt>
                <c:pt idx="62">
                  <c:v>34553</c:v>
                </c:pt>
                <c:pt idx="63">
                  <c:v>15161</c:v>
                </c:pt>
                <c:pt idx="64">
                  <c:v>3077</c:v>
                </c:pt>
                <c:pt idx="65">
                  <c:v>3697</c:v>
                </c:pt>
                <c:pt idx="66">
                  <c:v>4796</c:v>
                </c:pt>
                <c:pt idx="67">
                  <c:v>549</c:v>
                </c:pt>
                <c:pt idx="68">
                  <c:v>29207</c:v>
                </c:pt>
                <c:pt idx="69">
                  <c:v>4166</c:v>
                </c:pt>
                <c:pt idx="70">
                  <c:v>867</c:v>
                </c:pt>
                <c:pt idx="71">
                  <c:v>9011</c:v>
                </c:pt>
                <c:pt idx="72">
                  <c:v>252</c:v>
                </c:pt>
                <c:pt idx="73">
                  <c:v>2500</c:v>
                </c:pt>
                <c:pt idx="74">
                  <c:v>6472</c:v>
                </c:pt>
                <c:pt idx="75">
                  <c:v>1685</c:v>
                </c:pt>
                <c:pt idx="76">
                  <c:v>1146</c:v>
                </c:pt>
                <c:pt idx="77">
                  <c:v>10243</c:v>
                </c:pt>
                <c:pt idx="78">
                  <c:v>2509</c:v>
                </c:pt>
                <c:pt idx="79">
                  <c:v>1112</c:v>
                </c:pt>
                <c:pt idx="80">
                  <c:v>1771</c:v>
                </c:pt>
                <c:pt idx="81">
                  <c:v>750</c:v>
                </c:pt>
                <c:pt idx="82">
                  <c:v>949</c:v>
                </c:pt>
                <c:pt idx="83">
                  <c:v>931</c:v>
                </c:pt>
                <c:pt idx="84">
                  <c:v>1416</c:v>
                </c:pt>
                <c:pt idx="85">
                  <c:v>23458</c:v>
                </c:pt>
                <c:pt idx="86">
                  <c:v>22879</c:v>
                </c:pt>
                <c:pt idx="87">
                  <c:v>27154</c:v>
                </c:pt>
                <c:pt idx="88">
                  <c:v>12683</c:v>
                </c:pt>
                <c:pt idx="89">
                  <c:v>6907</c:v>
                </c:pt>
                <c:pt idx="90">
                  <c:v>955</c:v>
                </c:pt>
                <c:pt idx="91">
                  <c:v>4545</c:v>
                </c:pt>
                <c:pt idx="92">
                  <c:v>687643</c:v>
                </c:pt>
                <c:pt idx="93">
                  <c:v>41178</c:v>
                </c:pt>
                <c:pt idx="94">
                  <c:v>30157</c:v>
                </c:pt>
                <c:pt idx="95">
                  <c:v>183590</c:v>
                </c:pt>
                <c:pt idx="96">
                  <c:v>66073</c:v>
                </c:pt>
                <c:pt idx="97">
                  <c:v>10966</c:v>
                </c:pt>
                <c:pt idx="98">
                  <c:v>33589</c:v>
                </c:pt>
                <c:pt idx="99">
                  <c:v>44112</c:v>
                </c:pt>
                <c:pt idx="100">
                  <c:v>3735</c:v>
                </c:pt>
                <c:pt idx="101">
                  <c:v>4707</c:v>
                </c:pt>
                <c:pt idx="102">
                  <c:v>6021</c:v>
                </c:pt>
                <c:pt idx="103">
                  <c:v>28436</c:v>
                </c:pt>
                <c:pt idx="104">
                  <c:v>6206</c:v>
                </c:pt>
                <c:pt idx="105">
                  <c:v>3012</c:v>
                </c:pt>
                <c:pt idx="106">
                  <c:v>902</c:v>
                </c:pt>
                <c:pt idx="107">
                  <c:v>4909</c:v>
                </c:pt>
                <c:pt idx="108">
                  <c:v>3357</c:v>
                </c:pt>
                <c:pt idx="109">
                  <c:v>4285</c:v>
                </c:pt>
                <c:pt idx="110">
                  <c:v>2981</c:v>
                </c:pt>
                <c:pt idx="111">
                  <c:v>3831</c:v>
                </c:pt>
                <c:pt idx="112">
                  <c:v>1393</c:v>
                </c:pt>
                <c:pt idx="113">
                  <c:v>5363</c:v>
                </c:pt>
                <c:pt idx="114">
                  <c:v>3797</c:v>
                </c:pt>
                <c:pt idx="115">
                  <c:v>21974</c:v>
                </c:pt>
                <c:pt idx="116">
                  <c:v>10152</c:v>
                </c:pt>
                <c:pt idx="117">
                  <c:v>13323</c:v>
                </c:pt>
                <c:pt idx="118">
                  <c:v>3779</c:v>
                </c:pt>
                <c:pt idx="119">
                  <c:v>1544</c:v>
                </c:pt>
                <c:pt idx="120">
                  <c:v>3325</c:v>
                </c:pt>
                <c:pt idx="121">
                  <c:v>4249</c:v>
                </c:pt>
                <c:pt idx="122">
                  <c:v>17140</c:v>
                </c:pt>
                <c:pt idx="123">
                  <c:v>3066</c:v>
                </c:pt>
                <c:pt idx="124">
                  <c:v>2700</c:v>
                </c:pt>
                <c:pt idx="125">
                  <c:v>17929</c:v>
                </c:pt>
                <c:pt idx="126">
                  <c:v>2382</c:v>
                </c:pt>
                <c:pt idx="127">
                  <c:v>6994</c:v>
                </c:pt>
                <c:pt idx="128">
                  <c:v>5383</c:v>
                </c:pt>
                <c:pt idx="129">
                  <c:v>5815</c:v>
                </c:pt>
                <c:pt idx="130">
                  <c:v>2497</c:v>
                </c:pt>
                <c:pt idx="131">
                  <c:v>6695</c:v>
                </c:pt>
                <c:pt idx="132">
                  <c:v>2756</c:v>
                </c:pt>
                <c:pt idx="133">
                  <c:v>3864</c:v>
                </c:pt>
                <c:pt idx="134">
                  <c:v>18042</c:v>
                </c:pt>
                <c:pt idx="135">
                  <c:v>4991</c:v>
                </c:pt>
                <c:pt idx="136">
                  <c:v>1916</c:v>
                </c:pt>
                <c:pt idx="137">
                  <c:v>3742</c:v>
                </c:pt>
                <c:pt idx="138">
                  <c:v>3181</c:v>
                </c:pt>
                <c:pt idx="139">
                  <c:v>2958</c:v>
                </c:pt>
                <c:pt idx="140">
                  <c:v>2256</c:v>
                </c:pt>
                <c:pt idx="141">
                  <c:v>4532</c:v>
                </c:pt>
                <c:pt idx="142">
                  <c:v>8704</c:v>
                </c:pt>
                <c:pt idx="143">
                  <c:v>2803</c:v>
                </c:pt>
                <c:pt idx="144">
                  <c:v>3292</c:v>
                </c:pt>
                <c:pt idx="145">
                  <c:v>8756</c:v>
                </c:pt>
                <c:pt idx="146">
                  <c:v>11744</c:v>
                </c:pt>
                <c:pt idx="147">
                  <c:v>2103</c:v>
                </c:pt>
                <c:pt idx="148">
                  <c:v>1801</c:v>
                </c:pt>
                <c:pt idx="149">
                  <c:v>2147</c:v>
                </c:pt>
                <c:pt idx="150">
                  <c:v>1574</c:v>
                </c:pt>
                <c:pt idx="151">
                  <c:v>5617</c:v>
                </c:pt>
                <c:pt idx="152">
                  <c:v>1751</c:v>
                </c:pt>
                <c:pt idx="153">
                  <c:v>6950</c:v>
                </c:pt>
                <c:pt idx="154">
                  <c:v>2161</c:v>
                </c:pt>
                <c:pt idx="155">
                  <c:v>5239</c:v>
                </c:pt>
                <c:pt idx="156">
                  <c:v>4399</c:v>
                </c:pt>
                <c:pt idx="157">
                  <c:v>10868</c:v>
                </c:pt>
                <c:pt idx="158">
                  <c:v>1526</c:v>
                </c:pt>
                <c:pt idx="159">
                  <c:v>61892</c:v>
                </c:pt>
                <c:pt idx="160">
                  <c:v>3141</c:v>
                </c:pt>
                <c:pt idx="161">
                  <c:v>7607</c:v>
                </c:pt>
                <c:pt idx="162">
                  <c:v>9909</c:v>
                </c:pt>
                <c:pt idx="163">
                  <c:v>2501</c:v>
                </c:pt>
                <c:pt idx="164">
                  <c:v>1828</c:v>
                </c:pt>
                <c:pt idx="165">
                  <c:v>27549</c:v>
                </c:pt>
                <c:pt idx="166">
                  <c:v>3514</c:v>
                </c:pt>
                <c:pt idx="167">
                  <c:v>3603</c:v>
                </c:pt>
                <c:pt idx="168">
                  <c:v>3010</c:v>
                </c:pt>
                <c:pt idx="169">
                  <c:v>9184</c:v>
                </c:pt>
                <c:pt idx="170">
                  <c:v>3647</c:v>
                </c:pt>
                <c:pt idx="171">
                  <c:v>41097</c:v>
                </c:pt>
                <c:pt idx="172">
                  <c:v>14506</c:v>
                </c:pt>
                <c:pt idx="173">
                  <c:v>1707</c:v>
                </c:pt>
                <c:pt idx="174">
                  <c:v>3749</c:v>
                </c:pt>
                <c:pt idx="175">
                  <c:v>197984</c:v>
                </c:pt>
                <c:pt idx="176">
                  <c:v>4313</c:v>
                </c:pt>
                <c:pt idx="177">
                  <c:v>48151</c:v>
                </c:pt>
                <c:pt idx="178">
                  <c:v>6057</c:v>
                </c:pt>
                <c:pt idx="179">
                  <c:v>3030</c:v>
                </c:pt>
                <c:pt idx="180">
                  <c:v>115466</c:v>
                </c:pt>
                <c:pt idx="181">
                  <c:v>5388</c:v>
                </c:pt>
                <c:pt idx="182">
                  <c:v>20715</c:v>
                </c:pt>
                <c:pt idx="183">
                  <c:v>261387</c:v>
                </c:pt>
                <c:pt idx="184">
                  <c:v>4723</c:v>
                </c:pt>
                <c:pt idx="185">
                  <c:v>27609</c:v>
                </c:pt>
                <c:pt idx="186">
                  <c:v>40162</c:v>
                </c:pt>
                <c:pt idx="187">
                  <c:v>2533</c:v>
                </c:pt>
                <c:pt idx="188">
                  <c:v>206604</c:v>
                </c:pt>
                <c:pt idx="189">
                  <c:v>33174</c:v>
                </c:pt>
                <c:pt idx="190">
                  <c:v>15387</c:v>
                </c:pt>
                <c:pt idx="191">
                  <c:v>4473</c:v>
                </c:pt>
                <c:pt idx="192">
                  <c:v>1863025</c:v>
                </c:pt>
                <c:pt idx="193">
                  <c:v>32542</c:v>
                </c:pt>
                <c:pt idx="194">
                  <c:v>22272</c:v>
                </c:pt>
                <c:pt idx="195">
                  <c:v>2830</c:v>
                </c:pt>
                <c:pt idx="196">
                  <c:v>16256</c:v>
                </c:pt>
                <c:pt idx="197">
                  <c:v>64585</c:v>
                </c:pt>
                <c:pt idx="198">
                  <c:v>1770</c:v>
                </c:pt>
                <c:pt idx="199">
                  <c:v>1558</c:v>
                </c:pt>
                <c:pt idx="200">
                  <c:v>70259</c:v>
                </c:pt>
                <c:pt idx="201">
                  <c:v>12317</c:v>
                </c:pt>
                <c:pt idx="202">
                  <c:v>11193</c:v>
                </c:pt>
                <c:pt idx="203">
                  <c:v>400252</c:v>
                </c:pt>
                <c:pt idx="204">
                  <c:v>30490</c:v>
                </c:pt>
                <c:pt idx="205">
                  <c:v>2556</c:v>
                </c:pt>
                <c:pt idx="206">
                  <c:v>392706</c:v>
                </c:pt>
                <c:pt idx="207">
                  <c:v>264955</c:v>
                </c:pt>
                <c:pt idx="208">
                  <c:v>8162</c:v>
                </c:pt>
                <c:pt idx="209">
                  <c:v>422405</c:v>
                </c:pt>
                <c:pt idx="210">
                  <c:v>467248</c:v>
                </c:pt>
                <c:pt idx="211">
                  <c:v>101313</c:v>
                </c:pt>
                <c:pt idx="212">
                  <c:v>145167</c:v>
                </c:pt>
                <c:pt idx="213">
                  <c:v>38048</c:v>
                </c:pt>
                <c:pt idx="214">
                  <c:v>56580</c:v>
                </c:pt>
                <c:pt idx="215">
                  <c:v>73600</c:v>
                </c:pt>
                <c:pt idx="216">
                  <c:v>159553</c:v>
                </c:pt>
                <c:pt idx="217">
                  <c:v>42076</c:v>
                </c:pt>
                <c:pt idx="218">
                  <c:v>26016</c:v>
                </c:pt>
                <c:pt idx="219">
                  <c:v>409</c:v>
                </c:pt>
                <c:pt idx="220">
                  <c:v>9076</c:v>
                </c:pt>
                <c:pt idx="221">
                  <c:v>51638</c:v>
                </c:pt>
                <c:pt idx="222">
                  <c:v>55742</c:v>
                </c:pt>
                <c:pt idx="223">
                  <c:v>95456</c:v>
                </c:pt>
                <c:pt idx="224">
                  <c:v>14485</c:v>
                </c:pt>
                <c:pt idx="225">
                  <c:v>11358</c:v>
                </c:pt>
                <c:pt idx="226">
                  <c:v>2577</c:v>
                </c:pt>
                <c:pt idx="227">
                  <c:v>127305</c:v>
                </c:pt>
                <c:pt idx="228">
                  <c:v>7177</c:v>
                </c:pt>
                <c:pt idx="229">
                  <c:v>95912</c:v>
                </c:pt>
                <c:pt idx="230">
                  <c:v>39493</c:v>
                </c:pt>
                <c:pt idx="231">
                  <c:v>15693</c:v>
                </c:pt>
                <c:pt idx="232">
                  <c:v>61384</c:v>
                </c:pt>
                <c:pt idx="233">
                  <c:v>3385</c:v>
                </c:pt>
                <c:pt idx="234">
                  <c:v>68849</c:v>
                </c:pt>
                <c:pt idx="235">
                  <c:v>1782</c:v>
                </c:pt>
                <c:pt idx="236">
                  <c:v>711</c:v>
                </c:pt>
                <c:pt idx="237">
                  <c:v>1278</c:v>
                </c:pt>
                <c:pt idx="238">
                  <c:v>40299</c:v>
                </c:pt>
                <c:pt idx="239">
                  <c:v>2464</c:v>
                </c:pt>
                <c:pt idx="240">
                  <c:v>2114</c:v>
                </c:pt>
                <c:pt idx="241">
                  <c:v>243</c:v>
                </c:pt>
                <c:pt idx="242">
                  <c:v>769</c:v>
                </c:pt>
                <c:pt idx="243">
                  <c:v>1888</c:v>
                </c:pt>
                <c:pt idx="244">
                  <c:v>1015</c:v>
                </c:pt>
                <c:pt idx="245">
                  <c:v>1244</c:v>
                </c:pt>
                <c:pt idx="246">
                  <c:v>624</c:v>
                </c:pt>
                <c:pt idx="247">
                  <c:v>4574</c:v>
                </c:pt>
                <c:pt idx="248">
                  <c:v>103412</c:v>
                </c:pt>
                <c:pt idx="249">
                  <c:v>304</c:v>
                </c:pt>
                <c:pt idx="250">
                  <c:v>11740</c:v>
                </c:pt>
                <c:pt idx="251">
                  <c:v>4116</c:v>
                </c:pt>
                <c:pt idx="252">
                  <c:v>1408</c:v>
                </c:pt>
                <c:pt idx="253">
                  <c:v>78363</c:v>
                </c:pt>
                <c:pt idx="254">
                  <c:v>7282</c:v>
                </c:pt>
                <c:pt idx="255">
                  <c:v>5777</c:v>
                </c:pt>
                <c:pt idx="256">
                  <c:v>459</c:v>
                </c:pt>
                <c:pt idx="257">
                  <c:v>1511</c:v>
                </c:pt>
                <c:pt idx="258">
                  <c:v>2216</c:v>
                </c:pt>
                <c:pt idx="259">
                  <c:v>1385</c:v>
                </c:pt>
                <c:pt idx="260">
                  <c:v>45482</c:v>
                </c:pt>
                <c:pt idx="261">
                  <c:v>187</c:v>
                </c:pt>
                <c:pt idx="262">
                  <c:v>1080</c:v>
                </c:pt>
                <c:pt idx="263">
                  <c:v>1158</c:v>
                </c:pt>
                <c:pt idx="264">
                  <c:v>5549</c:v>
                </c:pt>
                <c:pt idx="265">
                  <c:v>40447</c:v>
                </c:pt>
                <c:pt idx="266">
                  <c:v>2314</c:v>
                </c:pt>
                <c:pt idx="267">
                  <c:v>814</c:v>
                </c:pt>
                <c:pt idx="268">
                  <c:v>3296</c:v>
                </c:pt>
                <c:pt idx="269">
                  <c:v>22155</c:v>
                </c:pt>
                <c:pt idx="270">
                  <c:v>1439</c:v>
                </c:pt>
                <c:pt idx="271">
                  <c:v>4157</c:v>
                </c:pt>
                <c:pt idx="272">
                  <c:v>6257</c:v>
                </c:pt>
                <c:pt idx="273">
                  <c:v>3718</c:v>
                </c:pt>
                <c:pt idx="274">
                  <c:v>4686</c:v>
                </c:pt>
                <c:pt idx="275">
                  <c:v>444</c:v>
                </c:pt>
                <c:pt idx="276">
                  <c:v>1525</c:v>
                </c:pt>
                <c:pt idx="277">
                  <c:v>494</c:v>
                </c:pt>
                <c:pt idx="278">
                  <c:v>1228</c:v>
                </c:pt>
                <c:pt idx="279">
                  <c:v>2444</c:v>
                </c:pt>
                <c:pt idx="280">
                  <c:v>29845</c:v>
                </c:pt>
                <c:pt idx="281">
                  <c:v>700</c:v>
                </c:pt>
                <c:pt idx="282">
                  <c:v>2087</c:v>
                </c:pt>
                <c:pt idx="283">
                  <c:v>1997</c:v>
                </c:pt>
                <c:pt idx="284">
                  <c:v>1842</c:v>
                </c:pt>
                <c:pt idx="285">
                  <c:v>774</c:v>
                </c:pt>
                <c:pt idx="286">
                  <c:v>323</c:v>
                </c:pt>
                <c:pt idx="287">
                  <c:v>2831</c:v>
                </c:pt>
                <c:pt idx="288">
                  <c:v>2202</c:v>
                </c:pt>
                <c:pt idx="289">
                  <c:v>524</c:v>
                </c:pt>
                <c:pt idx="290">
                  <c:v>28515</c:v>
                </c:pt>
                <c:pt idx="291">
                  <c:v>1394</c:v>
                </c:pt>
                <c:pt idx="292">
                  <c:v>83132</c:v>
                </c:pt>
                <c:pt idx="293">
                  <c:v>106078</c:v>
                </c:pt>
                <c:pt idx="294">
                  <c:v>14015</c:v>
                </c:pt>
                <c:pt idx="295">
                  <c:v>12636</c:v>
                </c:pt>
                <c:pt idx="296">
                  <c:v>108729</c:v>
                </c:pt>
                <c:pt idx="297">
                  <c:v>28868</c:v>
                </c:pt>
                <c:pt idx="298">
                  <c:v>10253</c:v>
                </c:pt>
                <c:pt idx="299">
                  <c:v>11570</c:v>
                </c:pt>
                <c:pt idx="300">
                  <c:v>23484</c:v>
                </c:pt>
                <c:pt idx="301">
                  <c:v>65642</c:v>
                </c:pt>
                <c:pt idx="302">
                  <c:v>28907</c:v>
                </c:pt>
                <c:pt idx="303">
                  <c:v>114790</c:v>
                </c:pt>
                <c:pt idx="304">
                  <c:v>52756</c:v>
                </c:pt>
                <c:pt idx="305">
                  <c:v>4826</c:v>
                </c:pt>
                <c:pt idx="306">
                  <c:v>27165</c:v>
                </c:pt>
                <c:pt idx="307">
                  <c:v>5287</c:v>
                </c:pt>
                <c:pt idx="308">
                  <c:v>79657</c:v>
                </c:pt>
                <c:pt idx="309">
                  <c:v>268418</c:v>
                </c:pt>
                <c:pt idx="310">
                  <c:v>2800</c:v>
                </c:pt>
                <c:pt idx="311">
                  <c:v>19704</c:v>
                </c:pt>
                <c:pt idx="312">
                  <c:v>27449</c:v>
                </c:pt>
                <c:pt idx="313">
                  <c:v>21658</c:v>
                </c:pt>
                <c:pt idx="314">
                  <c:v>49211</c:v>
                </c:pt>
                <c:pt idx="315">
                  <c:v>13604</c:v>
                </c:pt>
                <c:pt idx="316">
                  <c:v>9434</c:v>
                </c:pt>
                <c:pt idx="317">
                  <c:v>3911</c:v>
                </c:pt>
                <c:pt idx="318">
                  <c:v>159748</c:v>
                </c:pt>
                <c:pt idx="319">
                  <c:v>44320</c:v>
                </c:pt>
                <c:pt idx="320">
                  <c:v>11775</c:v>
                </c:pt>
                <c:pt idx="321">
                  <c:v>2507</c:v>
                </c:pt>
                <c:pt idx="322">
                  <c:v>11119</c:v>
                </c:pt>
                <c:pt idx="323">
                  <c:v>3139</c:v>
                </c:pt>
                <c:pt idx="324">
                  <c:v>2559</c:v>
                </c:pt>
                <c:pt idx="325">
                  <c:v>2836</c:v>
                </c:pt>
                <c:pt idx="326">
                  <c:v>3653</c:v>
                </c:pt>
                <c:pt idx="327">
                  <c:v>7642</c:v>
                </c:pt>
                <c:pt idx="328">
                  <c:v>9581</c:v>
                </c:pt>
                <c:pt idx="329">
                  <c:v>26629</c:v>
                </c:pt>
                <c:pt idx="330">
                  <c:v>18898</c:v>
                </c:pt>
                <c:pt idx="331">
                  <c:v>217968</c:v>
                </c:pt>
                <c:pt idx="332">
                  <c:v>4743</c:v>
                </c:pt>
                <c:pt idx="333">
                  <c:v>21098</c:v>
                </c:pt>
                <c:pt idx="334">
                  <c:v>9787</c:v>
                </c:pt>
                <c:pt idx="335">
                  <c:v>2285</c:v>
                </c:pt>
                <c:pt idx="336">
                  <c:v>1791</c:v>
                </c:pt>
                <c:pt idx="337">
                  <c:v>42954</c:v>
                </c:pt>
                <c:pt idx="338">
                  <c:v>107493</c:v>
                </c:pt>
                <c:pt idx="339">
                  <c:v>62734</c:v>
                </c:pt>
                <c:pt idx="340">
                  <c:v>8323</c:v>
                </c:pt>
                <c:pt idx="341">
                  <c:v>1544</c:v>
                </c:pt>
                <c:pt idx="342">
                  <c:v>4567</c:v>
                </c:pt>
                <c:pt idx="343">
                  <c:v>49017</c:v>
                </c:pt>
                <c:pt idx="344">
                  <c:v>58576</c:v>
                </c:pt>
                <c:pt idx="345">
                  <c:v>18091</c:v>
                </c:pt>
                <c:pt idx="346">
                  <c:v>535148</c:v>
                </c:pt>
                <c:pt idx="347">
                  <c:v>10626</c:v>
                </c:pt>
                <c:pt idx="348">
                  <c:v>8859</c:v>
                </c:pt>
                <c:pt idx="349">
                  <c:v>23680</c:v>
                </c:pt>
                <c:pt idx="350">
                  <c:v>9472</c:v>
                </c:pt>
                <c:pt idx="351">
                  <c:v>222654</c:v>
                </c:pt>
                <c:pt idx="352">
                  <c:v>59222</c:v>
                </c:pt>
                <c:pt idx="353">
                  <c:v>204862</c:v>
                </c:pt>
                <c:pt idx="354">
                  <c:v>70125</c:v>
                </c:pt>
                <c:pt idx="355">
                  <c:v>139881</c:v>
                </c:pt>
                <c:pt idx="356">
                  <c:v>112539</c:v>
                </c:pt>
                <c:pt idx="357">
                  <c:v>20167</c:v>
                </c:pt>
                <c:pt idx="358">
                  <c:v>17572</c:v>
                </c:pt>
                <c:pt idx="359">
                  <c:v>49752</c:v>
                </c:pt>
                <c:pt idx="360">
                  <c:v>17564</c:v>
                </c:pt>
                <c:pt idx="361">
                  <c:v>42343</c:v>
                </c:pt>
                <c:pt idx="362">
                  <c:v>51782</c:v>
                </c:pt>
                <c:pt idx="363">
                  <c:v>11528</c:v>
                </c:pt>
                <c:pt idx="364">
                  <c:v>9559</c:v>
                </c:pt>
                <c:pt idx="365">
                  <c:v>4475</c:v>
                </c:pt>
                <c:pt idx="366">
                  <c:v>2515</c:v>
                </c:pt>
                <c:pt idx="367">
                  <c:v>87670</c:v>
                </c:pt>
                <c:pt idx="368">
                  <c:v>4185</c:v>
                </c:pt>
                <c:pt idx="369">
                  <c:v>9357</c:v>
                </c:pt>
                <c:pt idx="370">
                  <c:v>4348</c:v>
                </c:pt>
                <c:pt idx="371">
                  <c:v>4495</c:v>
                </c:pt>
                <c:pt idx="372">
                  <c:v>2163</c:v>
                </c:pt>
                <c:pt idx="373">
                  <c:v>2837</c:v>
                </c:pt>
                <c:pt idx="374">
                  <c:v>886</c:v>
                </c:pt>
                <c:pt idx="375">
                  <c:v>11809</c:v>
                </c:pt>
                <c:pt idx="376">
                  <c:v>3077</c:v>
                </c:pt>
                <c:pt idx="377">
                  <c:v>9440</c:v>
                </c:pt>
                <c:pt idx="378">
                  <c:v>14398</c:v>
                </c:pt>
                <c:pt idx="379">
                  <c:v>4881</c:v>
                </c:pt>
                <c:pt idx="380">
                  <c:v>4923</c:v>
                </c:pt>
                <c:pt idx="381">
                  <c:v>41742</c:v>
                </c:pt>
                <c:pt idx="382">
                  <c:v>2668</c:v>
                </c:pt>
                <c:pt idx="383">
                  <c:v>3973</c:v>
                </c:pt>
                <c:pt idx="384">
                  <c:v>4410</c:v>
                </c:pt>
                <c:pt idx="385">
                  <c:v>4012</c:v>
                </c:pt>
                <c:pt idx="386">
                  <c:v>20890</c:v>
                </c:pt>
                <c:pt idx="387">
                  <c:v>6968</c:v>
                </c:pt>
                <c:pt idx="388">
                  <c:v>4474</c:v>
                </c:pt>
                <c:pt idx="389">
                  <c:v>1838</c:v>
                </c:pt>
                <c:pt idx="390">
                  <c:v>5980</c:v>
                </c:pt>
                <c:pt idx="391">
                  <c:v>3069</c:v>
                </c:pt>
                <c:pt idx="392">
                  <c:v>24983</c:v>
                </c:pt>
                <c:pt idx="393">
                  <c:v>8217</c:v>
                </c:pt>
                <c:pt idx="394">
                  <c:v>2946</c:v>
                </c:pt>
                <c:pt idx="395">
                  <c:v>48234</c:v>
                </c:pt>
                <c:pt idx="396">
                  <c:v>1606</c:v>
                </c:pt>
                <c:pt idx="397">
                  <c:v>4944</c:v>
                </c:pt>
                <c:pt idx="398">
                  <c:v>21331</c:v>
                </c:pt>
                <c:pt idx="399">
                  <c:v>41889</c:v>
                </c:pt>
                <c:pt idx="400">
                  <c:v>1132</c:v>
                </c:pt>
                <c:pt idx="401">
                  <c:v>60123</c:v>
                </c:pt>
                <c:pt idx="402">
                  <c:v>1919</c:v>
                </c:pt>
                <c:pt idx="403">
                  <c:v>93604</c:v>
                </c:pt>
                <c:pt idx="404">
                  <c:v>11140</c:v>
                </c:pt>
                <c:pt idx="405">
                  <c:v>11982</c:v>
                </c:pt>
                <c:pt idx="406">
                  <c:v>13098</c:v>
                </c:pt>
                <c:pt idx="407">
                  <c:v>4438</c:v>
                </c:pt>
                <c:pt idx="408">
                  <c:v>16804</c:v>
                </c:pt>
                <c:pt idx="409">
                  <c:v>2437</c:v>
                </c:pt>
                <c:pt idx="410">
                  <c:v>7327</c:v>
                </c:pt>
                <c:pt idx="411">
                  <c:v>2519</c:v>
                </c:pt>
                <c:pt idx="412">
                  <c:v>2671</c:v>
                </c:pt>
                <c:pt idx="413">
                  <c:v>7244</c:v>
                </c:pt>
                <c:pt idx="414">
                  <c:v>144818</c:v>
                </c:pt>
                <c:pt idx="415">
                  <c:v>4952</c:v>
                </c:pt>
                <c:pt idx="416">
                  <c:v>3731</c:v>
                </c:pt>
                <c:pt idx="417">
                  <c:v>28119</c:v>
                </c:pt>
                <c:pt idx="418">
                  <c:v>19423</c:v>
                </c:pt>
                <c:pt idx="419">
                  <c:v>3089</c:v>
                </c:pt>
                <c:pt idx="420">
                  <c:v>1078</c:v>
                </c:pt>
                <c:pt idx="421">
                  <c:v>6031</c:v>
                </c:pt>
                <c:pt idx="422">
                  <c:v>4101</c:v>
                </c:pt>
                <c:pt idx="423">
                  <c:v>7134</c:v>
                </c:pt>
                <c:pt idx="424">
                  <c:v>2792</c:v>
                </c:pt>
                <c:pt idx="425">
                  <c:v>4612</c:v>
                </c:pt>
                <c:pt idx="426">
                  <c:v>7479</c:v>
                </c:pt>
                <c:pt idx="427">
                  <c:v>19408</c:v>
                </c:pt>
                <c:pt idx="428">
                  <c:v>12863</c:v>
                </c:pt>
                <c:pt idx="429">
                  <c:v>5227</c:v>
                </c:pt>
                <c:pt idx="430">
                  <c:v>168027</c:v>
                </c:pt>
                <c:pt idx="431">
                  <c:v>5623</c:v>
                </c:pt>
                <c:pt idx="432">
                  <c:v>574</c:v>
                </c:pt>
                <c:pt idx="433">
                  <c:v>15666</c:v>
                </c:pt>
                <c:pt idx="434">
                  <c:v>9800</c:v>
                </c:pt>
                <c:pt idx="435">
                  <c:v>6583</c:v>
                </c:pt>
                <c:pt idx="436">
                  <c:v>3984</c:v>
                </c:pt>
                <c:pt idx="437">
                  <c:v>116888</c:v>
                </c:pt>
                <c:pt idx="438">
                  <c:v>6320</c:v>
                </c:pt>
                <c:pt idx="439">
                  <c:v>31582</c:v>
                </c:pt>
                <c:pt idx="440">
                  <c:v>2585</c:v>
                </c:pt>
                <c:pt idx="441">
                  <c:v>5300</c:v>
                </c:pt>
                <c:pt idx="442">
                  <c:v>3071</c:v>
                </c:pt>
                <c:pt idx="443">
                  <c:v>5284</c:v>
                </c:pt>
                <c:pt idx="444">
                  <c:v>2174</c:v>
                </c:pt>
                <c:pt idx="445">
                  <c:v>29088</c:v>
                </c:pt>
                <c:pt idx="446">
                  <c:v>25310</c:v>
                </c:pt>
                <c:pt idx="447">
                  <c:v>2133</c:v>
                </c:pt>
                <c:pt idx="448">
                  <c:v>8283</c:v>
                </c:pt>
                <c:pt idx="449">
                  <c:v>2424</c:v>
                </c:pt>
                <c:pt idx="450">
                  <c:v>3635</c:v>
                </c:pt>
                <c:pt idx="451">
                  <c:v>4154</c:v>
                </c:pt>
                <c:pt idx="452">
                  <c:v>2727</c:v>
                </c:pt>
                <c:pt idx="453">
                  <c:v>2418</c:v>
                </c:pt>
                <c:pt idx="454">
                  <c:v>4119</c:v>
                </c:pt>
                <c:pt idx="455">
                  <c:v>3605</c:v>
                </c:pt>
                <c:pt idx="456">
                  <c:v>2417</c:v>
                </c:pt>
                <c:pt idx="457">
                  <c:v>11903</c:v>
                </c:pt>
                <c:pt idx="458">
                  <c:v>3331</c:v>
                </c:pt>
                <c:pt idx="459">
                  <c:v>10742</c:v>
                </c:pt>
                <c:pt idx="460">
                  <c:v>1354</c:v>
                </c:pt>
                <c:pt idx="461">
                  <c:v>3666</c:v>
                </c:pt>
                <c:pt idx="462">
                  <c:v>26225</c:v>
                </c:pt>
                <c:pt idx="463">
                  <c:v>5297</c:v>
                </c:pt>
                <c:pt idx="464">
                  <c:v>5817</c:v>
                </c:pt>
                <c:pt idx="465">
                  <c:v>3290</c:v>
                </c:pt>
                <c:pt idx="466">
                  <c:v>4054</c:v>
                </c:pt>
                <c:pt idx="467">
                  <c:v>5534</c:v>
                </c:pt>
                <c:pt idx="468">
                  <c:v>2255</c:v>
                </c:pt>
                <c:pt idx="469">
                  <c:v>4931</c:v>
                </c:pt>
                <c:pt idx="470">
                  <c:v>1460</c:v>
                </c:pt>
                <c:pt idx="471">
                  <c:v>6693</c:v>
                </c:pt>
                <c:pt idx="472">
                  <c:v>3815</c:v>
                </c:pt>
                <c:pt idx="473">
                  <c:v>1860</c:v>
                </c:pt>
                <c:pt idx="474">
                  <c:v>2673</c:v>
                </c:pt>
                <c:pt idx="475">
                  <c:v>7283</c:v>
                </c:pt>
                <c:pt idx="476">
                  <c:v>42237</c:v>
                </c:pt>
                <c:pt idx="477">
                  <c:v>19738</c:v>
                </c:pt>
                <c:pt idx="478">
                  <c:v>2755</c:v>
                </c:pt>
                <c:pt idx="479">
                  <c:v>2291</c:v>
                </c:pt>
                <c:pt idx="480">
                  <c:v>15777</c:v>
                </c:pt>
                <c:pt idx="481">
                  <c:v>5589</c:v>
                </c:pt>
                <c:pt idx="482">
                  <c:v>3655</c:v>
                </c:pt>
                <c:pt idx="483">
                  <c:v>3540</c:v>
                </c:pt>
                <c:pt idx="484">
                  <c:v>2405</c:v>
                </c:pt>
                <c:pt idx="485">
                  <c:v>8351</c:v>
                </c:pt>
                <c:pt idx="486">
                  <c:v>2453</c:v>
                </c:pt>
                <c:pt idx="487">
                  <c:v>3967</c:v>
                </c:pt>
                <c:pt idx="488">
                  <c:v>682</c:v>
                </c:pt>
                <c:pt idx="489">
                  <c:v>3287</c:v>
                </c:pt>
                <c:pt idx="490">
                  <c:v>2496</c:v>
                </c:pt>
                <c:pt idx="491">
                  <c:v>49562</c:v>
                </c:pt>
                <c:pt idx="492">
                  <c:v>14983</c:v>
                </c:pt>
                <c:pt idx="493">
                  <c:v>1035</c:v>
                </c:pt>
                <c:pt idx="494">
                  <c:v>3584</c:v>
                </c:pt>
                <c:pt idx="495">
                  <c:v>2258</c:v>
                </c:pt>
                <c:pt idx="496">
                  <c:v>17205</c:v>
                </c:pt>
                <c:pt idx="497">
                  <c:v>5184</c:v>
                </c:pt>
                <c:pt idx="498">
                  <c:v>1664</c:v>
                </c:pt>
                <c:pt idx="499">
                  <c:v>9996</c:v>
                </c:pt>
                <c:pt idx="500">
                  <c:v>1513</c:v>
                </c:pt>
                <c:pt idx="501">
                  <c:v>545</c:v>
                </c:pt>
                <c:pt idx="502">
                  <c:v>5833</c:v>
                </c:pt>
                <c:pt idx="503">
                  <c:v>2114</c:v>
                </c:pt>
                <c:pt idx="504">
                  <c:v>4274</c:v>
                </c:pt>
                <c:pt idx="505">
                  <c:v>2632</c:v>
                </c:pt>
                <c:pt idx="506">
                  <c:v>10827</c:v>
                </c:pt>
                <c:pt idx="507">
                  <c:v>11178</c:v>
                </c:pt>
                <c:pt idx="508">
                  <c:v>6586</c:v>
                </c:pt>
                <c:pt idx="509">
                  <c:v>1817</c:v>
                </c:pt>
                <c:pt idx="510">
                  <c:v>1752</c:v>
                </c:pt>
                <c:pt idx="511">
                  <c:v>13099</c:v>
                </c:pt>
                <c:pt idx="512">
                  <c:v>2472</c:v>
                </c:pt>
                <c:pt idx="513">
                  <c:v>2309</c:v>
                </c:pt>
                <c:pt idx="514">
                  <c:v>3260</c:v>
                </c:pt>
                <c:pt idx="515">
                  <c:v>6661</c:v>
                </c:pt>
                <c:pt idx="516">
                  <c:v>13348</c:v>
                </c:pt>
                <c:pt idx="517">
                  <c:v>13499</c:v>
                </c:pt>
                <c:pt idx="518">
                  <c:v>9595</c:v>
                </c:pt>
                <c:pt idx="519">
                  <c:v>1573</c:v>
                </c:pt>
                <c:pt idx="520">
                  <c:v>5734</c:v>
                </c:pt>
                <c:pt idx="521">
                  <c:v>7032</c:v>
                </c:pt>
                <c:pt idx="522">
                  <c:v>603</c:v>
                </c:pt>
                <c:pt idx="523">
                  <c:v>2103</c:v>
                </c:pt>
                <c:pt idx="524">
                  <c:v>4606</c:v>
                </c:pt>
                <c:pt idx="525">
                  <c:v>21240</c:v>
                </c:pt>
                <c:pt idx="526">
                  <c:v>2113</c:v>
                </c:pt>
                <c:pt idx="527">
                  <c:v>2617</c:v>
                </c:pt>
                <c:pt idx="528">
                  <c:v>2130</c:v>
                </c:pt>
                <c:pt idx="529">
                  <c:v>4692</c:v>
                </c:pt>
                <c:pt idx="530">
                  <c:v>34598</c:v>
                </c:pt>
                <c:pt idx="531">
                  <c:v>93994</c:v>
                </c:pt>
                <c:pt idx="532">
                  <c:v>8570</c:v>
                </c:pt>
                <c:pt idx="533">
                  <c:v>21103</c:v>
                </c:pt>
                <c:pt idx="534">
                  <c:v>48083</c:v>
                </c:pt>
                <c:pt idx="535">
                  <c:v>569</c:v>
                </c:pt>
                <c:pt idx="536">
                  <c:v>14116</c:v>
                </c:pt>
                <c:pt idx="537">
                  <c:v>795</c:v>
                </c:pt>
                <c:pt idx="538">
                  <c:v>1418</c:v>
                </c:pt>
                <c:pt idx="539">
                  <c:v>6720</c:v>
                </c:pt>
                <c:pt idx="540">
                  <c:v>2262</c:v>
                </c:pt>
                <c:pt idx="541">
                  <c:v>1057</c:v>
                </c:pt>
                <c:pt idx="542">
                  <c:v>6686</c:v>
                </c:pt>
                <c:pt idx="543">
                  <c:v>16643</c:v>
                </c:pt>
                <c:pt idx="544">
                  <c:v>1817</c:v>
                </c:pt>
                <c:pt idx="545">
                  <c:v>385</c:v>
                </c:pt>
                <c:pt idx="546">
                  <c:v>35950</c:v>
                </c:pt>
                <c:pt idx="547">
                  <c:v>778</c:v>
                </c:pt>
                <c:pt idx="548">
                  <c:v>3615</c:v>
                </c:pt>
                <c:pt idx="549">
                  <c:v>1308</c:v>
                </c:pt>
                <c:pt idx="550">
                  <c:v>645</c:v>
                </c:pt>
                <c:pt idx="551">
                  <c:v>3656</c:v>
                </c:pt>
                <c:pt idx="552">
                  <c:v>1393</c:v>
                </c:pt>
                <c:pt idx="553">
                  <c:v>1872</c:v>
                </c:pt>
                <c:pt idx="554">
                  <c:v>2645</c:v>
                </c:pt>
                <c:pt idx="555">
                  <c:v>2560</c:v>
                </c:pt>
                <c:pt idx="556">
                  <c:v>2565</c:v>
                </c:pt>
                <c:pt idx="557">
                  <c:v>3093</c:v>
                </c:pt>
                <c:pt idx="558">
                  <c:v>3543</c:v>
                </c:pt>
                <c:pt idx="559">
                  <c:v>18765</c:v>
                </c:pt>
                <c:pt idx="560">
                  <c:v>7008</c:v>
                </c:pt>
                <c:pt idx="561">
                  <c:v>1392</c:v>
                </c:pt>
                <c:pt idx="562">
                  <c:v>523</c:v>
                </c:pt>
                <c:pt idx="563">
                  <c:v>742</c:v>
                </c:pt>
                <c:pt idx="564">
                  <c:v>10050</c:v>
                </c:pt>
                <c:pt idx="565">
                  <c:v>3403</c:v>
                </c:pt>
                <c:pt idx="566">
                  <c:v>5689</c:v>
                </c:pt>
                <c:pt idx="567">
                  <c:v>573</c:v>
                </c:pt>
                <c:pt idx="568">
                  <c:v>2645</c:v>
                </c:pt>
                <c:pt idx="569">
                  <c:v>3213</c:v>
                </c:pt>
                <c:pt idx="570">
                  <c:v>1183</c:v>
                </c:pt>
                <c:pt idx="571">
                  <c:v>2310</c:v>
                </c:pt>
                <c:pt idx="572">
                  <c:v>1198</c:v>
                </c:pt>
                <c:pt idx="573">
                  <c:v>11553</c:v>
                </c:pt>
                <c:pt idx="574">
                  <c:v>1142</c:v>
                </c:pt>
                <c:pt idx="575">
                  <c:v>1757</c:v>
                </c:pt>
                <c:pt idx="576">
                  <c:v>9185</c:v>
                </c:pt>
                <c:pt idx="577">
                  <c:v>2491</c:v>
                </c:pt>
                <c:pt idx="578">
                  <c:v>2463</c:v>
                </c:pt>
                <c:pt idx="579">
                  <c:v>5447</c:v>
                </c:pt>
                <c:pt idx="580">
                  <c:v>665</c:v>
                </c:pt>
                <c:pt idx="581">
                  <c:v>4369</c:v>
                </c:pt>
                <c:pt idx="582">
                  <c:v>587</c:v>
                </c:pt>
                <c:pt idx="583">
                  <c:v>1821</c:v>
                </c:pt>
                <c:pt idx="584">
                  <c:v>1702</c:v>
                </c:pt>
                <c:pt idx="585">
                  <c:v>43210</c:v>
                </c:pt>
                <c:pt idx="586">
                  <c:v>4639</c:v>
                </c:pt>
                <c:pt idx="587">
                  <c:v>2213</c:v>
                </c:pt>
                <c:pt idx="588">
                  <c:v>1811</c:v>
                </c:pt>
                <c:pt idx="589">
                  <c:v>3554</c:v>
                </c:pt>
                <c:pt idx="590">
                  <c:v>11228</c:v>
                </c:pt>
                <c:pt idx="591">
                  <c:v>883001</c:v>
                </c:pt>
                <c:pt idx="592">
                  <c:v>2721</c:v>
                </c:pt>
                <c:pt idx="593">
                  <c:v>1298</c:v>
                </c:pt>
                <c:pt idx="594">
                  <c:v>14452</c:v>
                </c:pt>
                <c:pt idx="595">
                  <c:v>1735</c:v>
                </c:pt>
                <c:pt idx="596">
                  <c:v>1957</c:v>
                </c:pt>
                <c:pt idx="597">
                  <c:v>72895</c:v>
                </c:pt>
                <c:pt idx="598">
                  <c:v>2636</c:v>
                </c:pt>
                <c:pt idx="599">
                  <c:v>756</c:v>
                </c:pt>
                <c:pt idx="600">
                  <c:v>3987</c:v>
                </c:pt>
                <c:pt idx="601">
                  <c:v>3495</c:v>
                </c:pt>
                <c:pt idx="602">
                  <c:v>1604</c:v>
                </c:pt>
                <c:pt idx="603">
                  <c:v>7684</c:v>
                </c:pt>
                <c:pt idx="604">
                  <c:v>5453</c:v>
                </c:pt>
                <c:pt idx="605">
                  <c:v>917</c:v>
                </c:pt>
                <c:pt idx="606">
                  <c:v>2118</c:v>
                </c:pt>
                <c:pt idx="607">
                  <c:v>4261</c:v>
                </c:pt>
                <c:pt idx="608">
                  <c:v>1149</c:v>
                </c:pt>
                <c:pt idx="609">
                  <c:v>2126</c:v>
                </c:pt>
                <c:pt idx="610">
                  <c:v>847</c:v>
                </c:pt>
                <c:pt idx="611">
                  <c:v>802</c:v>
                </c:pt>
                <c:pt idx="612">
                  <c:v>5501</c:v>
                </c:pt>
                <c:pt idx="613">
                  <c:v>4486</c:v>
                </c:pt>
                <c:pt idx="614">
                  <c:v>16945</c:v>
                </c:pt>
                <c:pt idx="615">
                  <c:v>1045</c:v>
                </c:pt>
                <c:pt idx="616">
                  <c:v>7046</c:v>
                </c:pt>
                <c:pt idx="617">
                  <c:v>2505</c:v>
                </c:pt>
                <c:pt idx="618">
                  <c:v>2352</c:v>
                </c:pt>
                <c:pt idx="619">
                  <c:v>1751</c:v>
                </c:pt>
                <c:pt idx="620">
                  <c:v>55787</c:v>
                </c:pt>
                <c:pt idx="621">
                  <c:v>15667</c:v>
                </c:pt>
                <c:pt idx="622">
                  <c:v>6477</c:v>
                </c:pt>
                <c:pt idx="623">
                  <c:v>9289</c:v>
                </c:pt>
                <c:pt idx="624">
                  <c:v>64993</c:v>
                </c:pt>
                <c:pt idx="625">
                  <c:v>14686</c:v>
                </c:pt>
                <c:pt idx="626">
                  <c:v>2521</c:v>
                </c:pt>
                <c:pt idx="627">
                  <c:v>3479</c:v>
                </c:pt>
                <c:pt idx="628">
                  <c:v>4115</c:v>
                </c:pt>
                <c:pt idx="629">
                  <c:v>3178</c:v>
                </c:pt>
                <c:pt idx="630">
                  <c:v>6549</c:v>
                </c:pt>
                <c:pt idx="631">
                  <c:v>20905</c:v>
                </c:pt>
                <c:pt idx="632">
                  <c:v>23326</c:v>
                </c:pt>
                <c:pt idx="633">
                  <c:v>17003</c:v>
                </c:pt>
                <c:pt idx="634">
                  <c:v>5868</c:v>
                </c:pt>
                <c:pt idx="635">
                  <c:v>34436</c:v>
                </c:pt>
                <c:pt idx="636">
                  <c:v>7004</c:v>
                </c:pt>
                <c:pt idx="637">
                  <c:v>1255</c:v>
                </c:pt>
                <c:pt idx="638">
                  <c:v>2014</c:v>
                </c:pt>
                <c:pt idx="639">
                  <c:v>3029</c:v>
                </c:pt>
                <c:pt idx="640">
                  <c:v>1245</c:v>
                </c:pt>
                <c:pt idx="641">
                  <c:v>1511</c:v>
                </c:pt>
                <c:pt idx="642">
                  <c:v>1710</c:v>
                </c:pt>
                <c:pt idx="643">
                  <c:v>4577</c:v>
                </c:pt>
                <c:pt idx="644">
                  <c:v>4832</c:v>
                </c:pt>
                <c:pt idx="645">
                  <c:v>1705</c:v>
                </c:pt>
                <c:pt idx="646">
                  <c:v>5856</c:v>
                </c:pt>
                <c:pt idx="647">
                  <c:v>30408</c:v>
                </c:pt>
                <c:pt idx="648">
                  <c:v>3200</c:v>
                </c:pt>
                <c:pt idx="649">
                  <c:v>1206</c:v>
                </c:pt>
                <c:pt idx="650">
                  <c:v>2338</c:v>
                </c:pt>
                <c:pt idx="651">
                  <c:v>799</c:v>
                </c:pt>
                <c:pt idx="652">
                  <c:v>1332</c:v>
                </c:pt>
                <c:pt idx="653">
                  <c:v>512</c:v>
                </c:pt>
                <c:pt idx="654">
                  <c:v>3949</c:v>
                </c:pt>
                <c:pt idx="655">
                  <c:v>2284</c:v>
                </c:pt>
                <c:pt idx="656">
                  <c:v>23015</c:v>
                </c:pt>
                <c:pt idx="657">
                  <c:v>49691</c:v>
                </c:pt>
                <c:pt idx="658">
                  <c:v>4983</c:v>
                </c:pt>
                <c:pt idx="659">
                  <c:v>29897</c:v>
                </c:pt>
                <c:pt idx="660">
                  <c:v>954</c:v>
                </c:pt>
                <c:pt idx="661">
                  <c:v>614</c:v>
                </c:pt>
                <c:pt idx="662">
                  <c:v>2539</c:v>
                </c:pt>
                <c:pt idx="663">
                  <c:v>677</c:v>
                </c:pt>
                <c:pt idx="664">
                  <c:v>6417</c:v>
                </c:pt>
                <c:pt idx="665">
                  <c:v>12112</c:v>
                </c:pt>
                <c:pt idx="666">
                  <c:v>3079</c:v>
                </c:pt>
                <c:pt idx="667">
                  <c:v>14555</c:v>
                </c:pt>
                <c:pt idx="668">
                  <c:v>1690</c:v>
                </c:pt>
                <c:pt idx="669">
                  <c:v>2261</c:v>
                </c:pt>
                <c:pt idx="670">
                  <c:v>1441</c:v>
                </c:pt>
                <c:pt idx="671">
                  <c:v>2457</c:v>
                </c:pt>
                <c:pt idx="672">
                  <c:v>1963</c:v>
                </c:pt>
                <c:pt idx="673">
                  <c:v>6771</c:v>
                </c:pt>
                <c:pt idx="674">
                  <c:v>54720</c:v>
                </c:pt>
                <c:pt idx="675">
                  <c:v>10271</c:v>
                </c:pt>
                <c:pt idx="676">
                  <c:v>47864</c:v>
                </c:pt>
                <c:pt idx="677">
                  <c:v>2411</c:v>
                </c:pt>
                <c:pt idx="678">
                  <c:v>5273</c:v>
                </c:pt>
                <c:pt idx="679">
                  <c:v>54597</c:v>
                </c:pt>
                <c:pt idx="680">
                  <c:v>9338</c:v>
                </c:pt>
                <c:pt idx="681">
                  <c:v>1102</c:v>
                </c:pt>
                <c:pt idx="682">
                  <c:v>1821</c:v>
                </c:pt>
                <c:pt idx="683">
                  <c:v>4409</c:v>
                </c:pt>
                <c:pt idx="684">
                  <c:v>1908</c:v>
                </c:pt>
                <c:pt idx="685">
                  <c:v>2137</c:v>
                </c:pt>
                <c:pt idx="686">
                  <c:v>5170</c:v>
                </c:pt>
                <c:pt idx="687">
                  <c:v>11945</c:v>
                </c:pt>
                <c:pt idx="688">
                  <c:v>3791</c:v>
                </c:pt>
                <c:pt idx="689">
                  <c:v>3992</c:v>
                </c:pt>
                <c:pt idx="690">
                  <c:v>1894</c:v>
                </c:pt>
                <c:pt idx="691">
                  <c:v>4433</c:v>
                </c:pt>
                <c:pt idx="692">
                  <c:v>5688</c:v>
                </c:pt>
                <c:pt idx="693">
                  <c:v>3404</c:v>
                </c:pt>
                <c:pt idx="694">
                  <c:v>4224</c:v>
                </c:pt>
                <c:pt idx="695">
                  <c:v>23985</c:v>
                </c:pt>
                <c:pt idx="696">
                  <c:v>3312</c:v>
                </c:pt>
                <c:pt idx="697">
                  <c:v>27469</c:v>
                </c:pt>
                <c:pt idx="698">
                  <c:v>3765</c:v>
                </c:pt>
                <c:pt idx="699">
                  <c:v>8644</c:v>
                </c:pt>
                <c:pt idx="700">
                  <c:v>2393</c:v>
                </c:pt>
                <c:pt idx="701">
                  <c:v>2522</c:v>
                </c:pt>
                <c:pt idx="702">
                  <c:v>2631</c:v>
                </c:pt>
                <c:pt idx="703">
                  <c:v>3871</c:v>
                </c:pt>
                <c:pt idx="704">
                  <c:v>12684</c:v>
                </c:pt>
                <c:pt idx="705">
                  <c:v>4989</c:v>
                </c:pt>
                <c:pt idx="706">
                  <c:v>14813</c:v>
                </c:pt>
                <c:pt idx="707">
                  <c:v>4907</c:v>
                </c:pt>
                <c:pt idx="708">
                  <c:v>3858</c:v>
                </c:pt>
                <c:pt idx="709">
                  <c:v>9634</c:v>
                </c:pt>
                <c:pt idx="710">
                  <c:v>7012</c:v>
                </c:pt>
                <c:pt idx="711">
                  <c:v>13655</c:v>
                </c:pt>
                <c:pt idx="712">
                  <c:v>3768</c:v>
                </c:pt>
                <c:pt idx="713">
                  <c:v>6379</c:v>
                </c:pt>
                <c:pt idx="714">
                  <c:v>3340</c:v>
                </c:pt>
                <c:pt idx="715">
                  <c:v>4154</c:v>
                </c:pt>
                <c:pt idx="716">
                  <c:v>4913</c:v>
                </c:pt>
                <c:pt idx="717">
                  <c:v>4814</c:v>
                </c:pt>
                <c:pt idx="718">
                  <c:v>14711</c:v>
                </c:pt>
                <c:pt idx="719">
                  <c:v>6141</c:v>
                </c:pt>
                <c:pt idx="720">
                  <c:v>9235</c:v>
                </c:pt>
                <c:pt idx="721">
                  <c:v>4146</c:v>
                </c:pt>
                <c:pt idx="722">
                  <c:v>85233</c:v>
                </c:pt>
                <c:pt idx="723">
                  <c:v>18671</c:v>
                </c:pt>
                <c:pt idx="724">
                  <c:v>5622</c:v>
                </c:pt>
                <c:pt idx="725">
                  <c:v>20564</c:v>
                </c:pt>
                <c:pt idx="726">
                  <c:v>194803</c:v>
                </c:pt>
                <c:pt idx="727">
                  <c:v>5041</c:v>
                </c:pt>
                <c:pt idx="728">
                  <c:v>1351</c:v>
                </c:pt>
                <c:pt idx="729">
                  <c:v>5543</c:v>
                </c:pt>
                <c:pt idx="730">
                  <c:v>30812</c:v>
                </c:pt>
                <c:pt idx="731">
                  <c:v>4544</c:v>
                </c:pt>
                <c:pt idx="732">
                  <c:v>7917</c:v>
                </c:pt>
                <c:pt idx="733">
                  <c:v>1607</c:v>
                </c:pt>
                <c:pt idx="734">
                  <c:v>5159</c:v>
                </c:pt>
                <c:pt idx="735">
                  <c:v>659</c:v>
                </c:pt>
                <c:pt idx="736">
                  <c:v>3463</c:v>
                </c:pt>
                <c:pt idx="737">
                  <c:v>3180</c:v>
                </c:pt>
                <c:pt idx="738">
                  <c:v>2719</c:v>
                </c:pt>
                <c:pt idx="739">
                  <c:v>2754</c:v>
                </c:pt>
                <c:pt idx="740">
                  <c:v>1393</c:v>
                </c:pt>
                <c:pt idx="741">
                  <c:v>16369</c:v>
                </c:pt>
                <c:pt idx="742">
                  <c:v>2703</c:v>
                </c:pt>
                <c:pt idx="743">
                  <c:v>1806</c:v>
                </c:pt>
                <c:pt idx="744">
                  <c:v>4341</c:v>
                </c:pt>
                <c:pt idx="745">
                  <c:v>4003</c:v>
                </c:pt>
                <c:pt idx="746">
                  <c:v>2980</c:v>
                </c:pt>
                <c:pt idx="747">
                  <c:v>2387</c:v>
                </c:pt>
                <c:pt idx="748">
                  <c:v>44228</c:v>
                </c:pt>
                <c:pt idx="749">
                  <c:v>4106</c:v>
                </c:pt>
                <c:pt idx="750">
                  <c:v>5142</c:v>
                </c:pt>
                <c:pt idx="751">
                  <c:v>1908</c:v>
                </c:pt>
                <c:pt idx="752">
                  <c:v>3552</c:v>
                </c:pt>
                <c:pt idx="753">
                  <c:v>4208</c:v>
                </c:pt>
                <c:pt idx="754">
                  <c:v>3158</c:v>
                </c:pt>
                <c:pt idx="755">
                  <c:v>1793</c:v>
                </c:pt>
                <c:pt idx="756">
                  <c:v>37311</c:v>
                </c:pt>
                <c:pt idx="757">
                  <c:v>1448</c:v>
                </c:pt>
                <c:pt idx="758">
                  <c:v>988</c:v>
                </c:pt>
                <c:pt idx="759">
                  <c:v>30984</c:v>
                </c:pt>
                <c:pt idx="760">
                  <c:v>2135</c:v>
                </c:pt>
                <c:pt idx="761">
                  <c:v>19910</c:v>
                </c:pt>
                <c:pt idx="762">
                  <c:v>4621</c:v>
                </c:pt>
                <c:pt idx="763">
                  <c:v>811</c:v>
                </c:pt>
                <c:pt idx="764">
                  <c:v>4926</c:v>
                </c:pt>
                <c:pt idx="765">
                  <c:v>4455</c:v>
                </c:pt>
                <c:pt idx="766">
                  <c:v>11570</c:v>
                </c:pt>
                <c:pt idx="767">
                  <c:v>2916</c:v>
                </c:pt>
                <c:pt idx="768">
                  <c:v>2680</c:v>
                </c:pt>
                <c:pt idx="769">
                  <c:v>3088</c:v>
                </c:pt>
                <c:pt idx="770">
                  <c:v>751</c:v>
                </c:pt>
                <c:pt idx="771">
                  <c:v>466</c:v>
                </c:pt>
                <c:pt idx="772">
                  <c:v>1701</c:v>
                </c:pt>
                <c:pt idx="773">
                  <c:v>2191</c:v>
                </c:pt>
                <c:pt idx="774">
                  <c:v>626</c:v>
                </c:pt>
                <c:pt idx="775">
                  <c:v>2220</c:v>
                </c:pt>
                <c:pt idx="776">
                  <c:v>18419</c:v>
                </c:pt>
                <c:pt idx="777">
                  <c:v>2671</c:v>
                </c:pt>
                <c:pt idx="778">
                  <c:v>1734</c:v>
                </c:pt>
                <c:pt idx="779">
                  <c:v>2208</c:v>
                </c:pt>
                <c:pt idx="780">
                  <c:v>2415</c:v>
                </c:pt>
                <c:pt idx="781">
                  <c:v>1454</c:v>
                </c:pt>
                <c:pt idx="782">
                  <c:v>1261</c:v>
                </c:pt>
                <c:pt idx="783">
                  <c:v>2001</c:v>
                </c:pt>
                <c:pt idx="784">
                  <c:v>1717</c:v>
                </c:pt>
                <c:pt idx="785">
                  <c:v>1432</c:v>
                </c:pt>
                <c:pt idx="786">
                  <c:v>5047</c:v>
                </c:pt>
                <c:pt idx="787">
                  <c:v>1099</c:v>
                </c:pt>
                <c:pt idx="788">
                  <c:v>1183</c:v>
                </c:pt>
                <c:pt idx="789">
                  <c:v>1305</c:v>
                </c:pt>
                <c:pt idx="790">
                  <c:v>1858</c:v>
                </c:pt>
                <c:pt idx="791">
                  <c:v>1878</c:v>
                </c:pt>
                <c:pt idx="792">
                  <c:v>6050</c:v>
                </c:pt>
                <c:pt idx="793">
                  <c:v>1965</c:v>
                </c:pt>
                <c:pt idx="794">
                  <c:v>4745</c:v>
                </c:pt>
                <c:pt idx="795">
                  <c:v>1330</c:v>
                </c:pt>
                <c:pt idx="796">
                  <c:v>1586</c:v>
                </c:pt>
                <c:pt idx="797">
                  <c:v>1532</c:v>
                </c:pt>
                <c:pt idx="798">
                  <c:v>6208</c:v>
                </c:pt>
                <c:pt idx="799">
                  <c:v>1234</c:v>
                </c:pt>
                <c:pt idx="800">
                  <c:v>10654</c:v>
                </c:pt>
                <c:pt idx="801">
                  <c:v>1074</c:v>
                </c:pt>
                <c:pt idx="802">
                  <c:v>2807</c:v>
                </c:pt>
                <c:pt idx="803">
                  <c:v>2010</c:v>
                </c:pt>
                <c:pt idx="804">
                  <c:v>1234</c:v>
                </c:pt>
                <c:pt idx="805">
                  <c:v>804</c:v>
                </c:pt>
                <c:pt idx="806">
                  <c:v>1192</c:v>
                </c:pt>
                <c:pt idx="807">
                  <c:v>812</c:v>
                </c:pt>
                <c:pt idx="808">
                  <c:v>1304</c:v>
                </c:pt>
                <c:pt idx="809">
                  <c:v>1400</c:v>
                </c:pt>
                <c:pt idx="810">
                  <c:v>914</c:v>
                </c:pt>
                <c:pt idx="811">
                  <c:v>1916</c:v>
                </c:pt>
                <c:pt idx="812">
                  <c:v>1540</c:v>
                </c:pt>
                <c:pt idx="813">
                  <c:v>2487</c:v>
                </c:pt>
                <c:pt idx="814">
                  <c:v>1124</c:v>
                </c:pt>
                <c:pt idx="815">
                  <c:v>956</c:v>
                </c:pt>
                <c:pt idx="816">
                  <c:v>754</c:v>
                </c:pt>
                <c:pt idx="817">
                  <c:v>1211</c:v>
                </c:pt>
                <c:pt idx="818">
                  <c:v>2172</c:v>
                </c:pt>
                <c:pt idx="819">
                  <c:v>3923</c:v>
                </c:pt>
                <c:pt idx="820">
                  <c:v>2673</c:v>
                </c:pt>
                <c:pt idx="821">
                  <c:v>21391</c:v>
                </c:pt>
                <c:pt idx="822">
                  <c:v>2232</c:v>
                </c:pt>
                <c:pt idx="823">
                  <c:v>1362</c:v>
                </c:pt>
                <c:pt idx="824">
                  <c:v>1442</c:v>
                </c:pt>
                <c:pt idx="825">
                  <c:v>5991</c:v>
                </c:pt>
                <c:pt idx="826">
                  <c:v>19779</c:v>
                </c:pt>
                <c:pt idx="827">
                  <c:v>1216</c:v>
                </c:pt>
                <c:pt idx="828">
                  <c:v>1376</c:v>
                </c:pt>
                <c:pt idx="829">
                  <c:v>906</c:v>
                </c:pt>
                <c:pt idx="830">
                  <c:v>1357</c:v>
                </c:pt>
                <c:pt idx="831">
                  <c:v>2797</c:v>
                </c:pt>
                <c:pt idx="832">
                  <c:v>3538</c:v>
                </c:pt>
                <c:pt idx="833">
                  <c:v>5113</c:v>
                </c:pt>
                <c:pt idx="834">
                  <c:v>1384</c:v>
                </c:pt>
                <c:pt idx="835">
                  <c:v>1209</c:v>
                </c:pt>
                <c:pt idx="836">
                  <c:v>1254</c:v>
                </c:pt>
                <c:pt idx="837">
                  <c:v>916</c:v>
                </c:pt>
                <c:pt idx="838">
                  <c:v>1961</c:v>
                </c:pt>
                <c:pt idx="839">
                  <c:v>4799</c:v>
                </c:pt>
                <c:pt idx="840">
                  <c:v>1417</c:v>
                </c:pt>
                <c:pt idx="841">
                  <c:v>557</c:v>
                </c:pt>
                <c:pt idx="842">
                  <c:v>2056</c:v>
                </c:pt>
                <c:pt idx="843">
                  <c:v>1001</c:v>
                </c:pt>
                <c:pt idx="844">
                  <c:v>1863</c:v>
                </c:pt>
                <c:pt idx="845">
                  <c:v>897</c:v>
                </c:pt>
                <c:pt idx="846">
                  <c:v>58971</c:v>
                </c:pt>
                <c:pt idx="847">
                  <c:v>11120</c:v>
                </c:pt>
                <c:pt idx="848">
                  <c:v>2063</c:v>
                </c:pt>
                <c:pt idx="849">
                  <c:v>804</c:v>
                </c:pt>
                <c:pt idx="850">
                  <c:v>1060</c:v>
                </c:pt>
                <c:pt idx="851">
                  <c:v>20437</c:v>
                </c:pt>
                <c:pt idx="852">
                  <c:v>1118</c:v>
                </c:pt>
                <c:pt idx="853">
                  <c:v>2405</c:v>
                </c:pt>
                <c:pt idx="854">
                  <c:v>16276</c:v>
                </c:pt>
                <c:pt idx="855">
                  <c:v>2210</c:v>
                </c:pt>
                <c:pt idx="856">
                  <c:v>793</c:v>
                </c:pt>
                <c:pt idx="857">
                  <c:v>1560</c:v>
                </c:pt>
                <c:pt idx="858">
                  <c:v>1063</c:v>
                </c:pt>
                <c:pt idx="859">
                  <c:v>5709</c:v>
                </c:pt>
                <c:pt idx="860">
                  <c:v>2925</c:v>
                </c:pt>
                <c:pt idx="861">
                  <c:v>2210</c:v>
                </c:pt>
                <c:pt idx="862">
                  <c:v>1050</c:v>
                </c:pt>
                <c:pt idx="863">
                  <c:v>5550</c:v>
                </c:pt>
                <c:pt idx="864">
                  <c:v>1056</c:v>
                </c:pt>
                <c:pt idx="865">
                  <c:v>1747</c:v>
                </c:pt>
                <c:pt idx="866">
                  <c:v>15151</c:v>
                </c:pt>
                <c:pt idx="867">
                  <c:v>823</c:v>
                </c:pt>
                <c:pt idx="868">
                  <c:v>1511</c:v>
                </c:pt>
                <c:pt idx="869">
                  <c:v>2267</c:v>
                </c:pt>
                <c:pt idx="870">
                  <c:v>1107</c:v>
                </c:pt>
                <c:pt idx="871">
                  <c:v>2666</c:v>
                </c:pt>
                <c:pt idx="872">
                  <c:v>600</c:v>
                </c:pt>
                <c:pt idx="873">
                  <c:v>4739</c:v>
                </c:pt>
                <c:pt idx="874">
                  <c:v>2637</c:v>
                </c:pt>
                <c:pt idx="875">
                  <c:v>1680</c:v>
                </c:pt>
                <c:pt idx="876">
                  <c:v>7194</c:v>
                </c:pt>
                <c:pt idx="877">
                  <c:v>334</c:v>
                </c:pt>
                <c:pt idx="878">
                  <c:v>555</c:v>
                </c:pt>
                <c:pt idx="879">
                  <c:v>3573</c:v>
                </c:pt>
                <c:pt idx="880">
                  <c:v>303</c:v>
                </c:pt>
                <c:pt idx="881">
                  <c:v>270</c:v>
                </c:pt>
                <c:pt idx="882">
                  <c:v>887</c:v>
                </c:pt>
                <c:pt idx="883">
                  <c:v>1250</c:v>
                </c:pt>
                <c:pt idx="884">
                  <c:v>905</c:v>
                </c:pt>
                <c:pt idx="885">
                  <c:v>213</c:v>
                </c:pt>
                <c:pt idx="886">
                  <c:v>5086</c:v>
                </c:pt>
                <c:pt idx="887">
                  <c:v>7764</c:v>
                </c:pt>
                <c:pt idx="888">
                  <c:v>389</c:v>
                </c:pt>
                <c:pt idx="889">
                  <c:v>2115</c:v>
                </c:pt>
                <c:pt idx="890">
                  <c:v>1109</c:v>
                </c:pt>
                <c:pt idx="891">
                  <c:v>20961</c:v>
                </c:pt>
                <c:pt idx="892">
                  <c:v>314</c:v>
                </c:pt>
                <c:pt idx="893">
                  <c:v>461</c:v>
                </c:pt>
                <c:pt idx="894">
                  <c:v>3646</c:v>
                </c:pt>
                <c:pt idx="895">
                  <c:v>670</c:v>
                </c:pt>
                <c:pt idx="896">
                  <c:v>6871</c:v>
                </c:pt>
                <c:pt idx="897">
                  <c:v>5106</c:v>
                </c:pt>
                <c:pt idx="898">
                  <c:v>3328</c:v>
                </c:pt>
                <c:pt idx="899">
                  <c:v>4966</c:v>
                </c:pt>
                <c:pt idx="900">
                  <c:v>277</c:v>
                </c:pt>
                <c:pt idx="901">
                  <c:v>304</c:v>
                </c:pt>
                <c:pt idx="902">
                  <c:v>844</c:v>
                </c:pt>
                <c:pt idx="903">
                  <c:v>497</c:v>
                </c:pt>
                <c:pt idx="904">
                  <c:v>138</c:v>
                </c:pt>
                <c:pt idx="905">
                  <c:v>1048</c:v>
                </c:pt>
                <c:pt idx="906">
                  <c:v>333</c:v>
                </c:pt>
                <c:pt idx="907">
                  <c:v>733</c:v>
                </c:pt>
                <c:pt idx="908">
                  <c:v>4265</c:v>
                </c:pt>
                <c:pt idx="909">
                  <c:v>436</c:v>
                </c:pt>
                <c:pt idx="910">
                  <c:v>166</c:v>
                </c:pt>
                <c:pt idx="911">
                  <c:v>1377</c:v>
                </c:pt>
                <c:pt idx="912">
                  <c:v>1745</c:v>
                </c:pt>
                <c:pt idx="913">
                  <c:v>407</c:v>
                </c:pt>
                <c:pt idx="914">
                  <c:v>37315</c:v>
                </c:pt>
                <c:pt idx="915">
                  <c:v>465</c:v>
                </c:pt>
                <c:pt idx="916">
                  <c:v>836</c:v>
                </c:pt>
                <c:pt idx="917">
                  <c:v>302</c:v>
                </c:pt>
                <c:pt idx="918">
                  <c:v>3754</c:v>
                </c:pt>
                <c:pt idx="919">
                  <c:v>183</c:v>
                </c:pt>
                <c:pt idx="920">
                  <c:v>7856</c:v>
                </c:pt>
                <c:pt idx="921">
                  <c:v>395</c:v>
                </c:pt>
                <c:pt idx="922">
                  <c:v>1388</c:v>
                </c:pt>
                <c:pt idx="923">
                  <c:v>266</c:v>
                </c:pt>
                <c:pt idx="924">
                  <c:v>5721</c:v>
                </c:pt>
                <c:pt idx="925">
                  <c:v>2478</c:v>
                </c:pt>
                <c:pt idx="926">
                  <c:v>1360</c:v>
                </c:pt>
                <c:pt idx="927">
                  <c:v>1094</c:v>
                </c:pt>
                <c:pt idx="928">
                  <c:v>494</c:v>
                </c:pt>
                <c:pt idx="929">
                  <c:v>3061</c:v>
                </c:pt>
                <c:pt idx="930">
                  <c:v>674</c:v>
                </c:pt>
                <c:pt idx="931">
                  <c:v>5888</c:v>
                </c:pt>
                <c:pt idx="932">
                  <c:v>703</c:v>
                </c:pt>
                <c:pt idx="933">
                  <c:v>335</c:v>
                </c:pt>
                <c:pt idx="934">
                  <c:v>974</c:v>
                </c:pt>
                <c:pt idx="935">
                  <c:v>2804</c:v>
                </c:pt>
                <c:pt idx="936">
                  <c:v>301</c:v>
                </c:pt>
                <c:pt idx="937">
                  <c:v>639</c:v>
                </c:pt>
                <c:pt idx="938">
                  <c:v>2021</c:v>
                </c:pt>
                <c:pt idx="939">
                  <c:v>470</c:v>
                </c:pt>
                <c:pt idx="940">
                  <c:v>620</c:v>
                </c:pt>
                <c:pt idx="941">
                  <c:v>817</c:v>
                </c:pt>
                <c:pt idx="942">
                  <c:v>621</c:v>
                </c:pt>
                <c:pt idx="943">
                  <c:v>2262</c:v>
                </c:pt>
                <c:pt idx="944">
                  <c:v>974</c:v>
                </c:pt>
                <c:pt idx="945">
                  <c:v>299</c:v>
                </c:pt>
                <c:pt idx="946">
                  <c:v>9577</c:v>
                </c:pt>
                <c:pt idx="947">
                  <c:v>594</c:v>
                </c:pt>
                <c:pt idx="948">
                  <c:v>1369</c:v>
                </c:pt>
                <c:pt idx="949">
                  <c:v>13379</c:v>
                </c:pt>
                <c:pt idx="950">
                  <c:v>608</c:v>
                </c:pt>
                <c:pt idx="951">
                  <c:v>379</c:v>
                </c:pt>
                <c:pt idx="952">
                  <c:v>913</c:v>
                </c:pt>
                <c:pt idx="953">
                  <c:v>7044</c:v>
                </c:pt>
                <c:pt idx="954">
                  <c:v>411</c:v>
                </c:pt>
                <c:pt idx="955">
                  <c:v>73532</c:v>
                </c:pt>
                <c:pt idx="956">
                  <c:v>3617</c:v>
                </c:pt>
                <c:pt idx="957">
                  <c:v>26058</c:v>
                </c:pt>
                <c:pt idx="958">
                  <c:v>273</c:v>
                </c:pt>
                <c:pt idx="959">
                  <c:v>968</c:v>
                </c:pt>
                <c:pt idx="960">
                  <c:v>500</c:v>
                </c:pt>
                <c:pt idx="961">
                  <c:v>594</c:v>
                </c:pt>
                <c:pt idx="962">
                  <c:v>236</c:v>
                </c:pt>
                <c:pt idx="963">
                  <c:v>554</c:v>
                </c:pt>
                <c:pt idx="964">
                  <c:v>3064</c:v>
                </c:pt>
                <c:pt idx="965">
                  <c:v>851</c:v>
                </c:pt>
                <c:pt idx="966">
                  <c:v>279</c:v>
                </c:pt>
                <c:pt idx="967">
                  <c:v>666</c:v>
                </c:pt>
                <c:pt idx="968">
                  <c:v>178</c:v>
                </c:pt>
                <c:pt idx="969">
                  <c:v>590</c:v>
                </c:pt>
                <c:pt idx="970">
                  <c:v>246</c:v>
                </c:pt>
                <c:pt idx="971">
                  <c:v>1478</c:v>
                </c:pt>
                <c:pt idx="972">
                  <c:v>569</c:v>
                </c:pt>
                <c:pt idx="973">
                  <c:v>39074</c:v>
                </c:pt>
                <c:pt idx="974">
                  <c:v>4644</c:v>
                </c:pt>
                <c:pt idx="975">
                  <c:v>3816</c:v>
                </c:pt>
                <c:pt idx="976">
                  <c:v>2450</c:v>
                </c:pt>
                <c:pt idx="977">
                  <c:v>1359</c:v>
                </c:pt>
                <c:pt idx="978">
                  <c:v>8247</c:v>
                </c:pt>
                <c:pt idx="979">
                  <c:v>2733</c:v>
                </c:pt>
                <c:pt idx="980">
                  <c:v>8955</c:v>
                </c:pt>
                <c:pt idx="981">
                  <c:v>10009</c:v>
                </c:pt>
                <c:pt idx="982">
                  <c:v>3774</c:v>
                </c:pt>
                <c:pt idx="983">
                  <c:v>10705</c:v>
                </c:pt>
                <c:pt idx="984">
                  <c:v>4627</c:v>
                </c:pt>
                <c:pt idx="985">
                  <c:v>1540</c:v>
                </c:pt>
                <c:pt idx="986">
                  <c:v>4340</c:v>
                </c:pt>
                <c:pt idx="987">
                  <c:v>3740</c:v>
                </c:pt>
                <c:pt idx="988">
                  <c:v>9474</c:v>
                </c:pt>
                <c:pt idx="989">
                  <c:v>2596</c:v>
                </c:pt>
                <c:pt idx="990">
                  <c:v>2282</c:v>
                </c:pt>
                <c:pt idx="991">
                  <c:v>7052</c:v>
                </c:pt>
                <c:pt idx="992">
                  <c:v>11724</c:v>
                </c:pt>
                <c:pt idx="993">
                  <c:v>833</c:v>
                </c:pt>
                <c:pt idx="994">
                  <c:v>2139</c:v>
                </c:pt>
                <c:pt idx="995">
                  <c:v>6322</c:v>
                </c:pt>
                <c:pt idx="996">
                  <c:v>4699</c:v>
                </c:pt>
                <c:pt idx="997">
                  <c:v>14868</c:v>
                </c:pt>
                <c:pt idx="998">
                  <c:v>5615</c:v>
                </c:pt>
                <c:pt idx="999">
                  <c:v>7267</c:v>
                </c:pt>
                <c:pt idx="1000">
                  <c:v>2565</c:v>
                </c:pt>
                <c:pt idx="1001">
                  <c:v>1823</c:v>
                </c:pt>
                <c:pt idx="1002">
                  <c:v>1841</c:v>
                </c:pt>
                <c:pt idx="1003">
                  <c:v>14370</c:v>
                </c:pt>
                <c:pt idx="1004">
                  <c:v>2366</c:v>
                </c:pt>
                <c:pt idx="1005">
                  <c:v>2133</c:v>
                </c:pt>
                <c:pt idx="1006">
                  <c:v>4254</c:v>
                </c:pt>
                <c:pt idx="1007">
                  <c:v>59007</c:v>
                </c:pt>
                <c:pt idx="1008">
                  <c:v>2795</c:v>
                </c:pt>
                <c:pt idx="1009">
                  <c:v>11702</c:v>
                </c:pt>
                <c:pt idx="1010">
                  <c:v>6184</c:v>
                </c:pt>
                <c:pt idx="1011">
                  <c:v>1812</c:v>
                </c:pt>
                <c:pt idx="1012">
                  <c:v>1419</c:v>
                </c:pt>
                <c:pt idx="1013">
                  <c:v>3004</c:v>
                </c:pt>
                <c:pt idx="1014">
                  <c:v>4103</c:v>
                </c:pt>
                <c:pt idx="1015">
                  <c:v>6550</c:v>
                </c:pt>
                <c:pt idx="1016">
                  <c:v>5488</c:v>
                </c:pt>
                <c:pt idx="1017">
                  <c:v>2339</c:v>
                </c:pt>
                <c:pt idx="1018">
                  <c:v>5846</c:v>
                </c:pt>
                <c:pt idx="1019">
                  <c:v>1193</c:v>
                </c:pt>
                <c:pt idx="1020">
                  <c:v>14905</c:v>
                </c:pt>
                <c:pt idx="1021">
                  <c:v>9436</c:v>
                </c:pt>
                <c:pt idx="1022">
                  <c:v>3386</c:v>
                </c:pt>
                <c:pt idx="1023">
                  <c:v>4200</c:v>
                </c:pt>
                <c:pt idx="1024">
                  <c:v>8227</c:v>
                </c:pt>
                <c:pt idx="1025">
                  <c:v>2814</c:v>
                </c:pt>
                <c:pt idx="1026">
                  <c:v>828</c:v>
                </c:pt>
                <c:pt idx="1027">
                  <c:v>7594</c:v>
                </c:pt>
                <c:pt idx="1028">
                  <c:v>3514</c:v>
                </c:pt>
                <c:pt idx="1029">
                  <c:v>124850</c:v>
                </c:pt>
                <c:pt idx="1030">
                  <c:v>7190</c:v>
                </c:pt>
                <c:pt idx="1031">
                  <c:v>5817</c:v>
                </c:pt>
                <c:pt idx="1032">
                  <c:v>24923</c:v>
                </c:pt>
                <c:pt idx="1033">
                  <c:v>5113</c:v>
                </c:pt>
                <c:pt idx="1034">
                  <c:v>10824</c:v>
                </c:pt>
                <c:pt idx="1035">
                  <c:v>2486</c:v>
                </c:pt>
                <c:pt idx="1036">
                  <c:v>14610</c:v>
                </c:pt>
                <c:pt idx="1037">
                  <c:v>4041</c:v>
                </c:pt>
                <c:pt idx="1038">
                  <c:v>2292</c:v>
                </c:pt>
                <c:pt idx="1039">
                  <c:v>3514</c:v>
                </c:pt>
                <c:pt idx="1040">
                  <c:v>6949</c:v>
                </c:pt>
                <c:pt idx="1041">
                  <c:v>4707</c:v>
                </c:pt>
                <c:pt idx="1042">
                  <c:v>6650</c:v>
                </c:pt>
                <c:pt idx="1043">
                  <c:v>1299</c:v>
                </c:pt>
                <c:pt idx="1044">
                  <c:v>4486</c:v>
                </c:pt>
                <c:pt idx="1045">
                  <c:v>1108</c:v>
                </c:pt>
                <c:pt idx="1046">
                  <c:v>11214</c:v>
                </c:pt>
                <c:pt idx="1047">
                  <c:v>7525</c:v>
                </c:pt>
                <c:pt idx="1048">
                  <c:v>1580</c:v>
                </c:pt>
                <c:pt idx="1049">
                  <c:v>15947</c:v>
                </c:pt>
                <c:pt idx="1050">
                  <c:v>3850</c:v>
                </c:pt>
                <c:pt idx="1051">
                  <c:v>4065</c:v>
                </c:pt>
                <c:pt idx="1052">
                  <c:v>3977</c:v>
                </c:pt>
                <c:pt idx="1053">
                  <c:v>4401</c:v>
                </c:pt>
                <c:pt idx="1054">
                  <c:v>3115</c:v>
                </c:pt>
                <c:pt idx="1055">
                  <c:v>3616</c:v>
                </c:pt>
                <c:pt idx="1056">
                  <c:v>1668</c:v>
                </c:pt>
                <c:pt idx="1057">
                  <c:v>3720</c:v>
                </c:pt>
                <c:pt idx="1058">
                  <c:v>2484</c:v>
                </c:pt>
                <c:pt idx="1059">
                  <c:v>2748</c:v>
                </c:pt>
                <c:pt idx="1060">
                  <c:v>5620</c:v>
                </c:pt>
                <c:pt idx="1061">
                  <c:v>3489</c:v>
                </c:pt>
                <c:pt idx="1062">
                  <c:v>6368</c:v>
                </c:pt>
                <c:pt idx="1063">
                  <c:v>5618</c:v>
                </c:pt>
                <c:pt idx="1064">
                  <c:v>1342</c:v>
                </c:pt>
                <c:pt idx="1065">
                  <c:v>4633</c:v>
                </c:pt>
                <c:pt idx="1066">
                  <c:v>3211</c:v>
                </c:pt>
                <c:pt idx="1067">
                  <c:v>1848</c:v>
                </c:pt>
                <c:pt idx="1068">
                  <c:v>1984</c:v>
                </c:pt>
                <c:pt idx="1069">
                  <c:v>2229</c:v>
                </c:pt>
                <c:pt idx="1070">
                  <c:v>7401</c:v>
                </c:pt>
                <c:pt idx="1071">
                  <c:v>16796</c:v>
                </c:pt>
                <c:pt idx="1072">
                  <c:v>3247</c:v>
                </c:pt>
                <c:pt idx="1073">
                  <c:v>16338</c:v>
                </c:pt>
                <c:pt idx="1074">
                  <c:v>492</c:v>
                </c:pt>
                <c:pt idx="1075">
                  <c:v>3956</c:v>
                </c:pt>
                <c:pt idx="1076">
                  <c:v>4953</c:v>
                </c:pt>
                <c:pt idx="1077">
                  <c:v>4608</c:v>
                </c:pt>
                <c:pt idx="1078">
                  <c:v>5406</c:v>
                </c:pt>
                <c:pt idx="1079">
                  <c:v>5548</c:v>
                </c:pt>
                <c:pt idx="1080">
                  <c:v>2610</c:v>
                </c:pt>
                <c:pt idx="1081">
                  <c:v>1545</c:v>
                </c:pt>
                <c:pt idx="1082">
                  <c:v>6333</c:v>
                </c:pt>
                <c:pt idx="1083">
                  <c:v>2368</c:v>
                </c:pt>
                <c:pt idx="1084">
                  <c:v>2218</c:v>
                </c:pt>
                <c:pt idx="1085">
                  <c:v>1408</c:v>
                </c:pt>
                <c:pt idx="1086">
                  <c:v>2832</c:v>
                </c:pt>
                <c:pt idx="1087">
                  <c:v>20900</c:v>
                </c:pt>
                <c:pt idx="1088">
                  <c:v>2284</c:v>
                </c:pt>
                <c:pt idx="1089">
                  <c:v>5252</c:v>
                </c:pt>
                <c:pt idx="1090">
                  <c:v>2220</c:v>
                </c:pt>
                <c:pt idx="1091">
                  <c:v>10097</c:v>
                </c:pt>
                <c:pt idx="1092">
                  <c:v>2558</c:v>
                </c:pt>
                <c:pt idx="1093">
                  <c:v>2812</c:v>
                </c:pt>
                <c:pt idx="1094">
                  <c:v>13527</c:v>
                </c:pt>
                <c:pt idx="1095">
                  <c:v>4832</c:v>
                </c:pt>
                <c:pt idx="1096">
                  <c:v>15873</c:v>
                </c:pt>
                <c:pt idx="1097">
                  <c:v>4067</c:v>
                </c:pt>
                <c:pt idx="1098">
                  <c:v>9639</c:v>
                </c:pt>
                <c:pt idx="1099">
                  <c:v>6559</c:v>
                </c:pt>
                <c:pt idx="1100">
                  <c:v>3704</c:v>
                </c:pt>
                <c:pt idx="1101">
                  <c:v>17520</c:v>
                </c:pt>
                <c:pt idx="1102">
                  <c:v>59514</c:v>
                </c:pt>
                <c:pt idx="1103">
                  <c:v>35591</c:v>
                </c:pt>
                <c:pt idx="1104">
                  <c:v>2168</c:v>
                </c:pt>
                <c:pt idx="1105">
                  <c:v>809</c:v>
                </c:pt>
                <c:pt idx="1106">
                  <c:v>2158</c:v>
                </c:pt>
                <c:pt idx="1107">
                  <c:v>3789</c:v>
                </c:pt>
                <c:pt idx="1108">
                  <c:v>5855</c:v>
                </c:pt>
                <c:pt idx="1109">
                  <c:v>6298</c:v>
                </c:pt>
                <c:pt idx="1110">
                  <c:v>80273</c:v>
                </c:pt>
                <c:pt idx="1111">
                  <c:v>2751</c:v>
                </c:pt>
                <c:pt idx="1112">
                  <c:v>3543</c:v>
                </c:pt>
                <c:pt idx="1113">
                  <c:v>7757</c:v>
                </c:pt>
                <c:pt idx="1114">
                  <c:v>5718</c:v>
                </c:pt>
                <c:pt idx="1115">
                  <c:v>4417</c:v>
                </c:pt>
                <c:pt idx="1116">
                  <c:v>14132</c:v>
                </c:pt>
                <c:pt idx="1117">
                  <c:v>5867</c:v>
                </c:pt>
                <c:pt idx="1118">
                  <c:v>3679</c:v>
                </c:pt>
                <c:pt idx="1119">
                  <c:v>68333</c:v>
                </c:pt>
                <c:pt idx="1120">
                  <c:v>6700</c:v>
                </c:pt>
                <c:pt idx="1121">
                  <c:v>34809</c:v>
                </c:pt>
                <c:pt idx="1122">
                  <c:v>16903</c:v>
                </c:pt>
                <c:pt idx="1123">
                  <c:v>2447</c:v>
                </c:pt>
                <c:pt idx="1124">
                  <c:v>12699</c:v>
                </c:pt>
                <c:pt idx="1125">
                  <c:v>16499</c:v>
                </c:pt>
                <c:pt idx="1126">
                  <c:v>4250</c:v>
                </c:pt>
                <c:pt idx="1127">
                  <c:v>7608</c:v>
                </c:pt>
                <c:pt idx="1128">
                  <c:v>11500</c:v>
                </c:pt>
                <c:pt idx="1129">
                  <c:v>103855</c:v>
                </c:pt>
                <c:pt idx="1130">
                  <c:v>35619</c:v>
                </c:pt>
                <c:pt idx="1131">
                  <c:v>3715</c:v>
                </c:pt>
                <c:pt idx="1132">
                  <c:v>4072</c:v>
                </c:pt>
                <c:pt idx="1133">
                  <c:v>25480</c:v>
                </c:pt>
                <c:pt idx="1134">
                  <c:v>2140</c:v>
                </c:pt>
                <c:pt idx="1135">
                  <c:v>4932</c:v>
                </c:pt>
                <c:pt idx="1136">
                  <c:v>5022</c:v>
                </c:pt>
                <c:pt idx="1137">
                  <c:v>7869</c:v>
                </c:pt>
                <c:pt idx="1138">
                  <c:v>6272</c:v>
                </c:pt>
                <c:pt idx="1139">
                  <c:v>2515</c:v>
                </c:pt>
                <c:pt idx="1140">
                  <c:v>3450</c:v>
                </c:pt>
                <c:pt idx="1141">
                  <c:v>8995</c:v>
                </c:pt>
                <c:pt idx="1142">
                  <c:v>24857</c:v>
                </c:pt>
                <c:pt idx="1143">
                  <c:v>9460</c:v>
                </c:pt>
                <c:pt idx="1144">
                  <c:v>11395</c:v>
                </c:pt>
                <c:pt idx="1145">
                  <c:v>27292</c:v>
                </c:pt>
                <c:pt idx="1146">
                  <c:v>27726</c:v>
                </c:pt>
                <c:pt idx="1147">
                  <c:v>1538</c:v>
                </c:pt>
                <c:pt idx="1148">
                  <c:v>23321</c:v>
                </c:pt>
                <c:pt idx="1149">
                  <c:v>4835</c:v>
                </c:pt>
                <c:pt idx="1150">
                  <c:v>10775</c:v>
                </c:pt>
                <c:pt idx="1151">
                  <c:v>6911</c:v>
                </c:pt>
                <c:pt idx="1152">
                  <c:v>12979</c:v>
                </c:pt>
                <c:pt idx="1153">
                  <c:v>8681</c:v>
                </c:pt>
                <c:pt idx="1154">
                  <c:v>5012</c:v>
                </c:pt>
                <c:pt idx="1155">
                  <c:v>2492</c:v>
                </c:pt>
                <c:pt idx="1156">
                  <c:v>2415</c:v>
                </c:pt>
                <c:pt idx="1157">
                  <c:v>3487</c:v>
                </c:pt>
                <c:pt idx="1158">
                  <c:v>16125</c:v>
                </c:pt>
                <c:pt idx="1159">
                  <c:v>13603</c:v>
                </c:pt>
                <c:pt idx="1160">
                  <c:v>30257</c:v>
                </c:pt>
                <c:pt idx="1161">
                  <c:v>4592</c:v>
                </c:pt>
                <c:pt idx="1162">
                  <c:v>6886</c:v>
                </c:pt>
                <c:pt idx="1163">
                  <c:v>16257</c:v>
                </c:pt>
                <c:pt idx="1164">
                  <c:v>5315</c:v>
                </c:pt>
                <c:pt idx="1165">
                  <c:v>3951</c:v>
                </c:pt>
                <c:pt idx="1166">
                  <c:v>9083</c:v>
                </c:pt>
                <c:pt idx="1167">
                  <c:v>26330</c:v>
                </c:pt>
                <c:pt idx="1168">
                  <c:v>3403</c:v>
                </c:pt>
                <c:pt idx="1169">
                  <c:v>3642</c:v>
                </c:pt>
                <c:pt idx="1170">
                  <c:v>8681</c:v>
                </c:pt>
                <c:pt idx="1171">
                  <c:v>5752</c:v>
                </c:pt>
                <c:pt idx="1172">
                  <c:v>5725</c:v>
                </c:pt>
                <c:pt idx="1173">
                  <c:v>22134</c:v>
                </c:pt>
                <c:pt idx="1174">
                  <c:v>12063</c:v>
                </c:pt>
                <c:pt idx="1175">
                  <c:v>36632</c:v>
                </c:pt>
                <c:pt idx="1176">
                  <c:v>78935</c:v>
                </c:pt>
                <c:pt idx="1177">
                  <c:v>6441</c:v>
                </c:pt>
                <c:pt idx="1178">
                  <c:v>5108</c:v>
                </c:pt>
                <c:pt idx="1179">
                  <c:v>9673</c:v>
                </c:pt>
                <c:pt idx="1180">
                  <c:v>10751</c:v>
                </c:pt>
                <c:pt idx="1181">
                  <c:v>11000</c:v>
                </c:pt>
                <c:pt idx="1182">
                  <c:v>5608</c:v>
                </c:pt>
                <c:pt idx="1183">
                  <c:v>15670</c:v>
                </c:pt>
                <c:pt idx="1184">
                  <c:v>3610</c:v>
                </c:pt>
                <c:pt idx="1185">
                  <c:v>19664</c:v>
                </c:pt>
                <c:pt idx="1186">
                  <c:v>18818</c:v>
                </c:pt>
                <c:pt idx="1187">
                  <c:v>2544</c:v>
                </c:pt>
                <c:pt idx="1188">
                  <c:v>73213</c:v>
                </c:pt>
                <c:pt idx="1189">
                  <c:v>91060</c:v>
                </c:pt>
                <c:pt idx="1190">
                  <c:v>3620</c:v>
                </c:pt>
                <c:pt idx="1191">
                  <c:v>9239</c:v>
                </c:pt>
                <c:pt idx="1192">
                  <c:v>5197</c:v>
                </c:pt>
                <c:pt idx="1193">
                  <c:v>4333</c:v>
                </c:pt>
                <c:pt idx="1194">
                  <c:v>19416</c:v>
                </c:pt>
                <c:pt idx="1195">
                  <c:v>16317</c:v>
                </c:pt>
                <c:pt idx="1196">
                  <c:v>6067</c:v>
                </c:pt>
                <c:pt idx="1197">
                  <c:v>139782</c:v>
                </c:pt>
                <c:pt idx="1198">
                  <c:v>18801</c:v>
                </c:pt>
                <c:pt idx="1199">
                  <c:v>16037</c:v>
                </c:pt>
                <c:pt idx="1200">
                  <c:v>66553</c:v>
                </c:pt>
                <c:pt idx="1201">
                  <c:v>1544</c:v>
                </c:pt>
                <c:pt idx="1202">
                  <c:v>80526</c:v>
                </c:pt>
                <c:pt idx="1203">
                  <c:v>8397</c:v>
                </c:pt>
                <c:pt idx="1204">
                  <c:v>80178</c:v>
                </c:pt>
                <c:pt idx="1205">
                  <c:v>20809</c:v>
                </c:pt>
                <c:pt idx="1206">
                  <c:v>134684</c:v>
                </c:pt>
                <c:pt idx="1207">
                  <c:v>765</c:v>
                </c:pt>
                <c:pt idx="1208">
                  <c:v>43999</c:v>
                </c:pt>
                <c:pt idx="1209">
                  <c:v>42124</c:v>
                </c:pt>
                <c:pt idx="1210">
                  <c:v>155184</c:v>
                </c:pt>
                <c:pt idx="1211">
                  <c:v>90611</c:v>
                </c:pt>
                <c:pt idx="1212">
                  <c:v>1803</c:v>
                </c:pt>
                <c:pt idx="1213">
                  <c:v>1310</c:v>
                </c:pt>
                <c:pt idx="1214">
                  <c:v>12851</c:v>
                </c:pt>
                <c:pt idx="1215">
                  <c:v>4793</c:v>
                </c:pt>
                <c:pt idx="1216">
                  <c:v>2996</c:v>
                </c:pt>
                <c:pt idx="1217">
                  <c:v>3010</c:v>
                </c:pt>
                <c:pt idx="1218">
                  <c:v>1208</c:v>
                </c:pt>
                <c:pt idx="1219">
                  <c:v>5971</c:v>
                </c:pt>
                <c:pt idx="1220">
                  <c:v>17614</c:v>
                </c:pt>
                <c:pt idx="1221">
                  <c:v>2043</c:v>
                </c:pt>
                <c:pt idx="1222">
                  <c:v>26842</c:v>
                </c:pt>
                <c:pt idx="1223">
                  <c:v>6310</c:v>
                </c:pt>
                <c:pt idx="1224">
                  <c:v>20194</c:v>
                </c:pt>
                <c:pt idx="1225">
                  <c:v>7555</c:v>
                </c:pt>
                <c:pt idx="1226">
                  <c:v>3241</c:v>
                </c:pt>
                <c:pt idx="1227">
                  <c:v>4054</c:v>
                </c:pt>
                <c:pt idx="1228">
                  <c:v>6623</c:v>
                </c:pt>
                <c:pt idx="1229">
                  <c:v>7376</c:v>
                </c:pt>
                <c:pt idx="1230">
                  <c:v>7616</c:v>
                </c:pt>
                <c:pt idx="1231">
                  <c:v>2230</c:v>
                </c:pt>
                <c:pt idx="1232">
                  <c:v>5335</c:v>
                </c:pt>
                <c:pt idx="1233">
                  <c:v>3674</c:v>
                </c:pt>
                <c:pt idx="1234">
                  <c:v>10493</c:v>
                </c:pt>
                <c:pt idx="1235">
                  <c:v>3793</c:v>
                </c:pt>
                <c:pt idx="1236">
                  <c:v>87632</c:v>
                </c:pt>
                <c:pt idx="1237">
                  <c:v>4646</c:v>
                </c:pt>
                <c:pt idx="1238">
                  <c:v>2961</c:v>
                </c:pt>
                <c:pt idx="1239">
                  <c:v>8546</c:v>
                </c:pt>
                <c:pt idx="1240">
                  <c:v>6709</c:v>
                </c:pt>
                <c:pt idx="1241">
                  <c:v>7351</c:v>
                </c:pt>
                <c:pt idx="1242">
                  <c:v>6280</c:v>
                </c:pt>
                <c:pt idx="1243">
                  <c:v>4469</c:v>
                </c:pt>
                <c:pt idx="1244">
                  <c:v>53518</c:v>
                </c:pt>
                <c:pt idx="1245">
                  <c:v>8889</c:v>
                </c:pt>
                <c:pt idx="1246">
                  <c:v>4748</c:v>
                </c:pt>
                <c:pt idx="1247">
                  <c:v>1916</c:v>
                </c:pt>
                <c:pt idx="1248">
                  <c:v>18099</c:v>
                </c:pt>
                <c:pt idx="1249">
                  <c:v>23035</c:v>
                </c:pt>
                <c:pt idx="1250">
                  <c:v>47221</c:v>
                </c:pt>
                <c:pt idx="1251">
                  <c:v>2998</c:v>
                </c:pt>
                <c:pt idx="1252">
                  <c:v>94696</c:v>
                </c:pt>
                <c:pt idx="1253">
                  <c:v>281</c:v>
                </c:pt>
                <c:pt idx="1254">
                  <c:v>3194</c:v>
                </c:pt>
                <c:pt idx="1255">
                  <c:v>9590</c:v>
                </c:pt>
                <c:pt idx="1256">
                  <c:v>1922</c:v>
                </c:pt>
                <c:pt idx="1257">
                  <c:v>13651</c:v>
                </c:pt>
                <c:pt idx="1258">
                  <c:v>11312</c:v>
                </c:pt>
                <c:pt idx="1259">
                  <c:v>1081</c:v>
                </c:pt>
                <c:pt idx="1260">
                  <c:v>1682</c:v>
                </c:pt>
                <c:pt idx="1261">
                  <c:v>104347</c:v>
                </c:pt>
                <c:pt idx="1262">
                  <c:v>3822</c:v>
                </c:pt>
                <c:pt idx="1263">
                  <c:v>9701</c:v>
                </c:pt>
                <c:pt idx="1264">
                  <c:v>4637</c:v>
                </c:pt>
                <c:pt idx="1265">
                  <c:v>9146</c:v>
                </c:pt>
                <c:pt idx="1266">
                  <c:v>3383</c:v>
                </c:pt>
                <c:pt idx="1267">
                  <c:v>9740</c:v>
                </c:pt>
                <c:pt idx="1268">
                  <c:v>2389</c:v>
                </c:pt>
                <c:pt idx="1269">
                  <c:v>15436</c:v>
                </c:pt>
                <c:pt idx="1270">
                  <c:v>12197</c:v>
                </c:pt>
                <c:pt idx="1271">
                  <c:v>1433</c:v>
                </c:pt>
                <c:pt idx="1272">
                  <c:v>33197</c:v>
                </c:pt>
                <c:pt idx="1273">
                  <c:v>9922</c:v>
                </c:pt>
                <c:pt idx="1274">
                  <c:v>122452</c:v>
                </c:pt>
                <c:pt idx="1275">
                  <c:v>5206</c:v>
                </c:pt>
                <c:pt idx="1276">
                  <c:v>4438</c:v>
                </c:pt>
                <c:pt idx="1277">
                  <c:v>1084</c:v>
                </c:pt>
                <c:pt idx="1278">
                  <c:v>4643</c:v>
                </c:pt>
                <c:pt idx="1279">
                  <c:v>1703</c:v>
                </c:pt>
                <c:pt idx="1280">
                  <c:v>3142</c:v>
                </c:pt>
                <c:pt idx="1281">
                  <c:v>24462</c:v>
                </c:pt>
                <c:pt idx="1282">
                  <c:v>2071</c:v>
                </c:pt>
                <c:pt idx="1283">
                  <c:v>4882</c:v>
                </c:pt>
                <c:pt idx="1284">
                  <c:v>32739</c:v>
                </c:pt>
                <c:pt idx="1285">
                  <c:v>21850</c:v>
                </c:pt>
                <c:pt idx="1286">
                  <c:v>11088</c:v>
                </c:pt>
                <c:pt idx="1287">
                  <c:v>6028</c:v>
                </c:pt>
                <c:pt idx="1288">
                  <c:v>1410</c:v>
                </c:pt>
                <c:pt idx="1289">
                  <c:v>10349</c:v>
                </c:pt>
                <c:pt idx="1290">
                  <c:v>8304</c:v>
                </c:pt>
                <c:pt idx="1291">
                  <c:v>12261</c:v>
                </c:pt>
                <c:pt idx="1292">
                  <c:v>48651</c:v>
                </c:pt>
                <c:pt idx="1293">
                  <c:v>419820</c:v>
                </c:pt>
                <c:pt idx="1294">
                  <c:v>6171</c:v>
                </c:pt>
                <c:pt idx="1295">
                  <c:v>2306</c:v>
                </c:pt>
                <c:pt idx="1296">
                  <c:v>25800</c:v>
                </c:pt>
                <c:pt idx="1297">
                  <c:v>4793</c:v>
                </c:pt>
                <c:pt idx="1298">
                  <c:v>8056</c:v>
                </c:pt>
                <c:pt idx="1299">
                  <c:v>5272</c:v>
                </c:pt>
                <c:pt idx="1300">
                  <c:v>640</c:v>
                </c:pt>
                <c:pt idx="1301">
                  <c:v>11095</c:v>
                </c:pt>
                <c:pt idx="1302">
                  <c:v>2153</c:v>
                </c:pt>
                <c:pt idx="1303">
                  <c:v>4086</c:v>
                </c:pt>
                <c:pt idx="1304">
                  <c:v>4613</c:v>
                </c:pt>
                <c:pt idx="1305">
                  <c:v>4434</c:v>
                </c:pt>
                <c:pt idx="1306">
                  <c:v>1371</c:v>
                </c:pt>
                <c:pt idx="1307">
                  <c:v>3251</c:v>
                </c:pt>
                <c:pt idx="1308">
                  <c:v>7704</c:v>
                </c:pt>
                <c:pt idx="1309">
                  <c:v>1540</c:v>
                </c:pt>
                <c:pt idx="1310">
                  <c:v>537</c:v>
                </c:pt>
                <c:pt idx="1311">
                  <c:v>1473</c:v>
                </c:pt>
                <c:pt idx="1312">
                  <c:v>6815</c:v>
                </c:pt>
                <c:pt idx="1313">
                  <c:v>29892</c:v>
                </c:pt>
                <c:pt idx="1314">
                  <c:v>1531</c:v>
                </c:pt>
                <c:pt idx="1315">
                  <c:v>3474</c:v>
                </c:pt>
                <c:pt idx="1316">
                  <c:v>1866</c:v>
                </c:pt>
                <c:pt idx="1317">
                  <c:v>2360</c:v>
                </c:pt>
                <c:pt idx="1318">
                  <c:v>3774</c:v>
                </c:pt>
                <c:pt idx="1319">
                  <c:v>4377</c:v>
                </c:pt>
                <c:pt idx="1320">
                  <c:v>615</c:v>
                </c:pt>
                <c:pt idx="1321">
                  <c:v>154785</c:v>
                </c:pt>
                <c:pt idx="1322">
                  <c:v>1560</c:v>
                </c:pt>
                <c:pt idx="1323">
                  <c:v>2491</c:v>
                </c:pt>
                <c:pt idx="1324">
                  <c:v>2971</c:v>
                </c:pt>
                <c:pt idx="1325">
                  <c:v>6545</c:v>
                </c:pt>
                <c:pt idx="1326">
                  <c:v>992</c:v>
                </c:pt>
                <c:pt idx="1327">
                  <c:v>2166</c:v>
                </c:pt>
                <c:pt idx="1328">
                  <c:v>4783</c:v>
                </c:pt>
                <c:pt idx="1329">
                  <c:v>427</c:v>
                </c:pt>
                <c:pt idx="1330">
                  <c:v>1933</c:v>
                </c:pt>
                <c:pt idx="1331">
                  <c:v>700</c:v>
                </c:pt>
                <c:pt idx="1332">
                  <c:v>1098</c:v>
                </c:pt>
                <c:pt idx="1333">
                  <c:v>412</c:v>
                </c:pt>
                <c:pt idx="1334">
                  <c:v>2434</c:v>
                </c:pt>
                <c:pt idx="1335">
                  <c:v>577</c:v>
                </c:pt>
                <c:pt idx="1336">
                  <c:v>2839</c:v>
                </c:pt>
                <c:pt idx="1337">
                  <c:v>2797</c:v>
                </c:pt>
                <c:pt idx="1338">
                  <c:v>1063</c:v>
                </c:pt>
                <c:pt idx="1339">
                  <c:v>891</c:v>
                </c:pt>
                <c:pt idx="1340">
                  <c:v>2434</c:v>
                </c:pt>
                <c:pt idx="1341">
                  <c:v>2268</c:v>
                </c:pt>
                <c:pt idx="1342">
                  <c:v>3035</c:v>
                </c:pt>
                <c:pt idx="1343">
                  <c:v>3839</c:v>
                </c:pt>
                <c:pt idx="1344">
                  <c:v>4700</c:v>
                </c:pt>
                <c:pt idx="1345">
                  <c:v>796</c:v>
                </c:pt>
                <c:pt idx="1346">
                  <c:v>3134</c:v>
                </c:pt>
                <c:pt idx="1347">
                  <c:v>2769</c:v>
                </c:pt>
                <c:pt idx="1348">
                  <c:v>868</c:v>
                </c:pt>
                <c:pt idx="1349">
                  <c:v>14462</c:v>
                </c:pt>
                <c:pt idx="1350">
                  <c:v>6363</c:v>
                </c:pt>
                <c:pt idx="1351">
                  <c:v>1274</c:v>
                </c:pt>
                <c:pt idx="1352">
                  <c:v>4762</c:v>
                </c:pt>
                <c:pt idx="1353">
                  <c:v>1110</c:v>
                </c:pt>
                <c:pt idx="1354">
                  <c:v>3875</c:v>
                </c:pt>
                <c:pt idx="1355">
                  <c:v>1129</c:v>
                </c:pt>
                <c:pt idx="1356">
                  <c:v>85264</c:v>
                </c:pt>
                <c:pt idx="1357">
                  <c:v>368</c:v>
                </c:pt>
                <c:pt idx="1358">
                  <c:v>1886</c:v>
                </c:pt>
                <c:pt idx="1359">
                  <c:v>1661</c:v>
                </c:pt>
                <c:pt idx="1360">
                  <c:v>7510</c:v>
                </c:pt>
                <c:pt idx="1361">
                  <c:v>890</c:v>
                </c:pt>
                <c:pt idx="1362">
                  <c:v>1418</c:v>
                </c:pt>
                <c:pt idx="1363">
                  <c:v>32867</c:v>
                </c:pt>
                <c:pt idx="1364">
                  <c:v>7590</c:v>
                </c:pt>
                <c:pt idx="1365">
                  <c:v>6395</c:v>
                </c:pt>
                <c:pt idx="1366">
                  <c:v>1353</c:v>
                </c:pt>
                <c:pt idx="1367">
                  <c:v>19537</c:v>
                </c:pt>
                <c:pt idx="1368">
                  <c:v>3931</c:v>
                </c:pt>
                <c:pt idx="1369">
                  <c:v>1258</c:v>
                </c:pt>
                <c:pt idx="1370">
                  <c:v>1005</c:v>
                </c:pt>
                <c:pt idx="1371">
                  <c:v>4250</c:v>
                </c:pt>
                <c:pt idx="1372">
                  <c:v>400</c:v>
                </c:pt>
                <c:pt idx="1373">
                  <c:v>1549</c:v>
                </c:pt>
                <c:pt idx="1374">
                  <c:v>2107</c:v>
                </c:pt>
                <c:pt idx="1375">
                  <c:v>1793</c:v>
                </c:pt>
                <c:pt idx="1376">
                  <c:v>14735</c:v>
                </c:pt>
                <c:pt idx="1377">
                  <c:v>1135</c:v>
                </c:pt>
                <c:pt idx="1378">
                  <c:v>653</c:v>
                </c:pt>
                <c:pt idx="1379">
                  <c:v>7400</c:v>
                </c:pt>
                <c:pt idx="1380">
                  <c:v>7700</c:v>
                </c:pt>
                <c:pt idx="1381">
                  <c:v>1105</c:v>
                </c:pt>
                <c:pt idx="1382">
                  <c:v>9586</c:v>
                </c:pt>
                <c:pt idx="1383">
                  <c:v>7966</c:v>
                </c:pt>
                <c:pt idx="1384">
                  <c:v>2891</c:v>
                </c:pt>
                <c:pt idx="1385">
                  <c:v>4449</c:v>
                </c:pt>
                <c:pt idx="1386">
                  <c:v>2102</c:v>
                </c:pt>
                <c:pt idx="1387">
                  <c:v>10882</c:v>
                </c:pt>
                <c:pt idx="1388">
                  <c:v>3633</c:v>
                </c:pt>
                <c:pt idx="1389">
                  <c:v>1763</c:v>
                </c:pt>
                <c:pt idx="1390">
                  <c:v>4151</c:v>
                </c:pt>
                <c:pt idx="1391">
                  <c:v>1979</c:v>
                </c:pt>
                <c:pt idx="1392">
                  <c:v>3430</c:v>
                </c:pt>
                <c:pt idx="1393">
                  <c:v>3634</c:v>
                </c:pt>
                <c:pt idx="1394">
                  <c:v>5649</c:v>
                </c:pt>
                <c:pt idx="1395">
                  <c:v>8498</c:v>
                </c:pt>
                <c:pt idx="1396">
                  <c:v>7317</c:v>
                </c:pt>
                <c:pt idx="1397">
                  <c:v>5064</c:v>
                </c:pt>
                <c:pt idx="1398">
                  <c:v>17112</c:v>
                </c:pt>
                <c:pt idx="1399">
                  <c:v>19236</c:v>
                </c:pt>
                <c:pt idx="1400">
                  <c:v>1590</c:v>
                </c:pt>
                <c:pt idx="1401">
                  <c:v>3867</c:v>
                </c:pt>
                <c:pt idx="1402">
                  <c:v>2636</c:v>
                </c:pt>
                <c:pt idx="1403">
                  <c:v>5287</c:v>
                </c:pt>
                <c:pt idx="1404">
                  <c:v>8993</c:v>
                </c:pt>
                <c:pt idx="1405">
                  <c:v>36288</c:v>
                </c:pt>
                <c:pt idx="1406">
                  <c:v>55541</c:v>
                </c:pt>
                <c:pt idx="1407">
                  <c:v>7717</c:v>
                </c:pt>
                <c:pt idx="1408">
                  <c:v>3480</c:v>
                </c:pt>
                <c:pt idx="1409">
                  <c:v>431</c:v>
                </c:pt>
                <c:pt idx="1410">
                  <c:v>3880</c:v>
                </c:pt>
                <c:pt idx="1411">
                  <c:v>21723</c:v>
                </c:pt>
                <c:pt idx="1412">
                  <c:v>3751</c:v>
                </c:pt>
                <c:pt idx="1413">
                  <c:v>2764</c:v>
                </c:pt>
                <c:pt idx="1414">
                  <c:v>3488</c:v>
                </c:pt>
                <c:pt idx="1415">
                  <c:v>16272</c:v>
                </c:pt>
                <c:pt idx="1416">
                  <c:v>2615</c:v>
                </c:pt>
                <c:pt idx="1417">
                  <c:v>12011</c:v>
                </c:pt>
                <c:pt idx="1418">
                  <c:v>8479</c:v>
                </c:pt>
                <c:pt idx="1419">
                  <c:v>16466</c:v>
                </c:pt>
                <c:pt idx="1420">
                  <c:v>2778</c:v>
                </c:pt>
                <c:pt idx="1421">
                  <c:v>5751</c:v>
                </c:pt>
                <c:pt idx="1422">
                  <c:v>16289</c:v>
                </c:pt>
                <c:pt idx="1423">
                  <c:v>11794</c:v>
                </c:pt>
                <c:pt idx="1424">
                  <c:v>7392</c:v>
                </c:pt>
                <c:pt idx="1425">
                  <c:v>13781</c:v>
                </c:pt>
                <c:pt idx="1426">
                  <c:v>13115</c:v>
                </c:pt>
                <c:pt idx="1427">
                  <c:v>7611</c:v>
                </c:pt>
                <c:pt idx="1428">
                  <c:v>7377</c:v>
                </c:pt>
                <c:pt idx="1429">
                  <c:v>7122</c:v>
                </c:pt>
                <c:pt idx="1430">
                  <c:v>2536</c:v>
                </c:pt>
                <c:pt idx="1431">
                  <c:v>6010</c:v>
                </c:pt>
                <c:pt idx="1432">
                  <c:v>4736</c:v>
                </c:pt>
                <c:pt idx="1433">
                  <c:v>3420</c:v>
                </c:pt>
                <c:pt idx="1434">
                  <c:v>13295</c:v>
                </c:pt>
                <c:pt idx="1435">
                  <c:v>8863</c:v>
                </c:pt>
                <c:pt idx="1436">
                  <c:v>10425</c:v>
                </c:pt>
                <c:pt idx="1437">
                  <c:v>2738</c:v>
                </c:pt>
                <c:pt idx="1438">
                  <c:v>11942</c:v>
                </c:pt>
                <c:pt idx="1439">
                  <c:v>5429</c:v>
                </c:pt>
                <c:pt idx="1440">
                  <c:v>5463</c:v>
                </c:pt>
                <c:pt idx="1441">
                  <c:v>2712</c:v>
                </c:pt>
                <c:pt idx="1442">
                  <c:v>15792</c:v>
                </c:pt>
                <c:pt idx="1443">
                  <c:v>7580</c:v>
                </c:pt>
                <c:pt idx="1444">
                  <c:v>1710</c:v>
                </c:pt>
                <c:pt idx="1445">
                  <c:v>6967</c:v>
                </c:pt>
                <c:pt idx="1446">
                  <c:v>3345</c:v>
                </c:pt>
                <c:pt idx="1447">
                  <c:v>3210</c:v>
                </c:pt>
                <c:pt idx="1448">
                  <c:v>8102</c:v>
                </c:pt>
                <c:pt idx="1449">
                  <c:v>4596</c:v>
                </c:pt>
                <c:pt idx="1450">
                  <c:v>5000</c:v>
                </c:pt>
                <c:pt idx="1451">
                  <c:v>4143</c:v>
                </c:pt>
                <c:pt idx="1452">
                  <c:v>3385</c:v>
                </c:pt>
                <c:pt idx="1453">
                  <c:v>2924</c:v>
                </c:pt>
                <c:pt idx="1454">
                  <c:v>4412</c:v>
                </c:pt>
                <c:pt idx="1455">
                  <c:v>3885</c:v>
                </c:pt>
                <c:pt idx="1456">
                  <c:v>10290</c:v>
                </c:pt>
                <c:pt idx="1457">
                  <c:v>16872</c:v>
                </c:pt>
                <c:pt idx="1458">
                  <c:v>5032</c:v>
                </c:pt>
                <c:pt idx="1459">
                  <c:v>2191</c:v>
                </c:pt>
                <c:pt idx="1460">
                  <c:v>2641</c:v>
                </c:pt>
                <c:pt idx="1461">
                  <c:v>4740</c:v>
                </c:pt>
                <c:pt idx="1462">
                  <c:v>2832</c:v>
                </c:pt>
                <c:pt idx="1463">
                  <c:v>8112</c:v>
                </c:pt>
                <c:pt idx="1464">
                  <c:v>6109</c:v>
                </c:pt>
                <c:pt idx="1465">
                  <c:v>1834</c:v>
                </c:pt>
                <c:pt idx="1466">
                  <c:v>645</c:v>
                </c:pt>
                <c:pt idx="1467">
                  <c:v>4084</c:v>
                </c:pt>
                <c:pt idx="1468">
                  <c:v>7101</c:v>
                </c:pt>
                <c:pt idx="1469">
                  <c:v>2280</c:v>
                </c:pt>
                <c:pt idx="1470">
                  <c:v>2976</c:v>
                </c:pt>
                <c:pt idx="1471">
                  <c:v>3614</c:v>
                </c:pt>
                <c:pt idx="1472">
                  <c:v>2466</c:v>
                </c:pt>
                <c:pt idx="1473">
                  <c:v>31804</c:v>
                </c:pt>
                <c:pt idx="1474">
                  <c:v>15129</c:v>
                </c:pt>
                <c:pt idx="1475">
                  <c:v>8960</c:v>
                </c:pt>
                <c:pt idx="1476">
                  <c:v>1423</c:v>
                </c:pt>
                <c:pt idx="1477">
                  <c:v>5779</c:v>
                </c:pt>
                <c:pt idx="1478">
                  <c:v>7600</c:v>
                </c:pt>
                <c:pt idx="1479">
                  <c:v>12603</c:v>
                </c:pt>
                <c:pt idx="1480">
                  <c:v>1472</c:v>
                </c:pt>
                <c:pt idx="1481">
                  <c:v>1492</c:v>
                </c:pt>
                <c:pt idx="1482">
                  <c:v>10455</c:v>
                </c:pt>
                <c:pt idx="1483">
                  <c:v>2946</c:v>
                </c:pt>
                <c:pt idx="1484">
                  <c:v>894</c:v>
                </c:pt>
                <c:pt idx="1485">
                  <c:v>9217</c:v>
                </c:pt>
                <c:pt idx="1486">
                  <c:v>1067</c:v>
                </c:pt>
                <c:pt idx="1487">
                  <c:v>21041</c:v>
                </c:pt>
                <c:pt idx="1488">
                  <c:v>2453</c:v>
                </c:pt>
                <c:pt idx="1489">
                  <c:v>9521</c:v>
                </c:pt>
                <c:pt idx="1490">
                  <c:v>2230</c:v>
                </c:pt>
                <c:pt idx="1491">
                  <c:v>5018</c:v>
                </c:pt>
                <c:pt idx="1492">
                  <c:v>1387</c:v>
                </c:pt>
                <c:pt idx="1493">
                  <c:v>3502</c:v>
                </c:pt>
                <c:pt idx="1494">
                  <c:v>1363</c:v>
                </c:pt>
                <c:pt idx="1495">
                  <c:v>1697</c:v>
                </c:pt>
                <c:pt idx="1496">
                  <c:v>3322</c:v>
                </c:pt>
                <c:pt idx="1497">
                  <c:v>3078</c:v>
                </c:pt>
                <c:pt idx="1498">
                  <c:v>9098</c:v>
                </c:pt>
                <c:pt idx="1499">
                  <c:v>11919</c:v>
                </c:pt>
                <c:pt idx="1500">
                  <c:v>1961</c:v>
                </c:pt>
                <c:pt idx="1501">
                  <c:v>1030</c:v>
                </c:pt>
                <c:pt idx="1502">
                  <c:v>56481</c:v>
                </c:pt>
                <c:pt idx="1503">
                  <c:v>1890</c:v>
                </c:pt>
                <c:pt idx="1504">
                  <c:v>1609</c:v>
                </c:pt>
                <c:pt idx="1505">
                  <c:v>3980</c:v>
                </c:pt>
                <c:pt idx="1506">
                  <c:v>2014</c:v>
                </c:pt>
                <c:pt idx="1507">
                  <c:v>636</c:v>
                </c:pt>
                <c:pt idx="1508">
                  <c:v>1479</c:v>
                </c:pt>
                <c:pt idx="1509">
                  <c:v>8706</c:v>
                </c:pt>
                <c:pt idx="1510">
                  <c:v>2201</c:v>
                </c:pt>
                <c:pt idx="1511">
                  <c:v>111130</c:v>
                </c:pt>
                <c:pt idx="1512">
                  <c:v>22445</c:v>
                </c:pt>
                <c:pt idx="1513">
                  <c:v>23387</c:v>
                </c:pt>
                <c:pt idx="1514">
                  <c:v>7338</c:v>
                </c:pt>
                <c:pt idx="1515">
                  <c:v>757</c:v>
                </c:pt>
                <c:pt idx="1516">
                  <c:v>6412</c:v>
                </c:pt>
                <c:pt idx="1517">
                  <c:v>4278</c:v>
                </c:pt>
                <c:pt idx="1518">
                  <c:v>6938</c:v>
                </c:pt>
                <c:pt idx="1519">
                  <c:v>1341</c:v>
                </c:pt>
                <c:pt idx="1520">
                  <c:v>8376</c:v>
                </c:pt>
                <c:pt idx="1521">
                  <c:v>2419</c:v>
                </c:pt>
                <c:pt idx="1522">
                  <c:v>2232</c:v>
                </c:pt>
                <c:pt idx="1523">
                  <c:v>4992</c:v>
                </c:pt>
                <c:pt idx="1524">
                  <c:v>2569</c:v>
                </c:pt>
                <c:pt idx="1525">
                  <c:v>2473</c:v>
                </c:pt>
                <c:pt idx="1526">
                  <c:v>1428</c:v>
                </c:pt>
                <c:pt idx="1527">
                  <c:v>4965</c:v>
                </c:pt>
                <c:pt idx="1528">
                  <c:v>549</c:v>
                </c:pt>
                <c:pt idx="1529">
                  <c:v>4303</c:v>
                </c:pt>
                <c:pt idx="1530">
                  <c:v>3951</c:v>
                </c:pt>
                <c:pt idx="1531">
                  <c:v>2008</c:v>
                </c:pt>
                <c:pt idx="1532">
                  <c:v>1353</c:v>
                </c:pt>
                <c:pt idx="1533">
                  <c:v>1830</c:v>
                </c:pt>
                <c:pt idx="1534">
                  <c:v>4112</c:v>
                </c:pt>
                <c:pt idx="1535">
                  <c:v>4160</c:v>
                </c:pt>
                <c:pt idx="1536">
                  <c:v>8198</c:v>
                </c:pt>
                <c:pt idx="1537">
                  <c:v>3949</c:v>
                </c:pt>
                <c:pt idx="1538">
                  <c:v>2560</c:v>
                </c:pt>
                <c:pt idx="1539">
                  <c:v>1358</c:v>
                </c:pt>
                <c:pt idx="1540">
                  <c:v>2098</c:v>
                </c:pt>
                <c:pt idx="1541">
                  <c:v>4998</c:v>
                </c:pt>
                <c:pt idx="1542">
                  <c:v>2194</c:v>
                </c:pt>
                <c:pt idx="1543">
                  <c:v>7239</c:v>
                </c:pt>
                <c:pt idx="1544">
                  <c:v>9019</c:v>
                </c:pt>
                <c:pt idx="1545">
                  <c:v>3058</c:v>
                </c:pt>
                <c:pt idx="1546">
                  <c:v>6487</c:v>
                </c:pt>
                <c:pt idx="1547">
                  <c:v>5348</c:v>
                </c:pt>
                <c:pt idx="1548">
                  <c:v>6899</c:v>
                </c:pt>
                <c:pt idx="1549">
                  <c:v>888</c:v>
                </c:pt>
                <c:pt idx="1550">
                  <c:v>1186</c:v>
                </c:pt>
                <c:pt idx="1551">
                  <c:v>4131</c:v>
                </c:pt>
                <c:pt idx="1552">
                  <c:v>3456</c:v>
                </c:pt>
                <c:pt idx="1553">
                  <c:v>1382</c:v>
                </c:pt>
                <c:pt idx="1554">
                  <c:v>3466</c:v>
                </c:pt>
                <c:pt idx="1555">
                  <c:v>25281</c:v>
                </c:pt>
                <c:pt idx="1556">
                  <c:v>2002</c:v>
                </c:pt>
                <c:pt idx="1557">
                  <c:v>2310</c:v>
                </c:pt>
                <c:pt idx="1558">
                  <c:v>11974</c:v>
                </c:pt>
                <c:pt idx="1559">
                  <c:v>93882</c:v>
                </c:pt>
                <c:pt idx="1560">
                  <c:v>3574</c:v>
                </c:pt>
                <c:pt idx="1561">
                  <c:v>779</c:v>
                </c:pt>
                <c:pt idx="1562">
                  <c:v>774</c:v>
                </c:pt>
                <c:pt idx="1563">
                  <c:v>7972</c:v>
                </c:pt>
                <c:pt idx="1564">
                  <c:v>2324</c:v>
                </c:pt>
                <c:pt idx="1565">
                  <c:v>979</c:v>
                </c:pt>
                <c:pt idx="1566">
                  <c:v>5577</c:v>
                </c:pt>
                <c:pt idx="1567">
                  <c:v>4973</c:v>
                </c:pt>
                <c:pt idx="1568">
                  <c:v>1113</c:v>
                </c:pt>
                <c:pt idx="1569">
                  <c:v>9819</c:v>
                </c:pt>
                <c:pt idx="1570">
                  <c:v>5097</c:v>
                </c:pt>
                <c:pt idx="1571">
                  <c:v>3558</c:v>
                </c:pt>
                <c:pt idx="1572">
                  <c:v>4222</c:v>
                </c:pt>
                <c:pt idx="1573">
                  <c:v>6088</c:v>
                </c:pt>
                <c:pt idx="1574">
                  <c:v>3504</c:v>
                </c:pt>
                <c:pt idx="1575">
                  <c:v>6386</c:v>
                </c:pt>
                <c:pt idx="1576">
                  <c:v>313</c:v>
                </c:pt>
                <c:pt idx="1577">
                  <c:v>4096</c:v>
                </c:pt>
                <c:pt idx="1578">
                  <c:v>88571</c:v>
                </c:pt>
                <c:pt idx="1579">
                  <c:v>1343</c:v>
                </c:pt>
                <c:pt idx="1580">
                  <c:v>4016</c:v>
                </c:pt>
                <c:pt idx="1581">
                  <c:v>1643</c:v>
                </c:pt>
                <c:pt idx="1582">
                  <c:v>653</c:v>
                </c:pt>
                <c:pt idx="1583">
                  <c:v>1315</c:v>
                </c:pt>
                <c:pt idx="1584">
                  <c:v>11403</c:v>
                </c:pt>
                <c:pt idx="1585">
                  <c:v>1129</c:v>
                </c:pt>
                <c:pt idx="1586">
                  <c:v>1279</c:v>
                </c:pt>
                <c:pt idx="1587">
                  <c:v>189</c:v>
                </c:pt>
                <c:pt idx="1588">
                  <c:v>1052</c:v>
                </c:pt>
                <c:pt idx="1589">
                  <c:v>1451</c:v>
                </c:pt>
                <c:pt idx="1590">
                  <c:v>245</c:v>
                </c:pt>
                <c:pt idx="1591">
                  <c:v>1640</c:v>
                </c:pt>
                <c:pt idx="1592">
                  <c:v>12776</c:v>
                </c:pt>
                <c:pt idx="1593">
                  <c:v>13071</c:v>
                </c:pt>
                <c:pt idx="1594">
                  <c:v>4259</c:v>
                </c:pt>
                <c:pt idx="1595">
                  <c:v>165</c:v>
                </c:pt>
                <c:pt idx="1596">
                  <c:v>458</c:v>
                </c:pt>
                <c:pt idx="1597">
                  <c:v>2845</c:v>
                </c:pt>
                <c:pt idx="1598">
                  <c:v>1184</c:v>
                </c:pt>
                <c:pt idx="1599">
                  <c:v>290</c:v>
                </c:pt>
                <c:pt idx="1600">
                  <c:v>6541</c:v>
                </c:pt>
                <c:pt idx="1601">
                  <c:v>7736</c:v>
                </c:pt>
                <c:pt idx="1602">
                  <c:v>432</c:v>
                </c:pt>
                <c:pt idx="1603">
                  <c:v>3622</c:v>
                </c:pt>
                <c:pt idx="1604">
                  <c:v>257</c:v>
                </c:pt>
                <c:pt idx="1605">
                  <c:v>976</c:v>
                </c:pt>
                <c:pt idx="1606">
                  <c:v>321</c:v>
                </c:pt>
                <c:pt idx="1607">
                  <c:v>731</c:v>
                </c:pt>
                <c:pt idx="1608">
                  <c:v>17216</c:v>
                </c:pt>
                <c:pt idx="1609">
                  <c:v>866</c:v>
                </c:pt>
                <c:pt idx="1610">
                  <c:v>2310</c:v>
                </c:pt>
                <c:pt idx="1611">
                  <c:v>648</c:v>
                </c:pt>
                <c:pt idx="1612">
                  <c:v>1221</c:v>
                </c:pt>
                <c:pt idx="1613">
                  <c:v>214</c:v>
                </c:pt>
                <c:pt idx="1614">
                  <c:v>1083</c:v>
                </c:pt>
                <c:pt idx="1615">
                  <c:v>138</c:v>
                </c:pt>
                <c:pt idx="1616">
                  <c:v>7013</c:v>
                </c:pt>
                <c:pt idx="1617">
                  <c:v>949</c:v>
                </c:pt>
                <c:pt idx="1618">
                  <c:v>2653</c:v>
                </c:pt>
                <c:pt idx="1619">
                  <c:v>1892</c:v>
                </c:pt>
                <c:pt idx="1620">
                  <c:v>2316</c:v>
                </c:pt>
                <c:pt idx="1621">
                  <c:v>370</c:v>
                </c:pt>
                <c:pt idx="1622">
                  <c:v>6575</c:v>
                </c:pt>
                <c:pt idx="1623">
                  <c:v>776</c:v>
                </c:pt>
                <c:pt idx="1624">
                  <c:v>431</c:v>
                </c:pt>
                <c:pt idx="1625">
                  <c:v>817</c:v>
                </c:pt>
                <c:pt idx="1626">
                  <c:v>762</c:v>
                </c:pt>
                <c:pt idx="1627">
                  <c:v>935</c:v>
                </c:pt>
                <c:pt idx="1628">
                  <c:v>397</c:v>
                </c:pt>
                <c:pt idx="1629">
                  <c:v>128</c:v>
                </c:pt>
                <c:pt idx="1630">
                  <c:v>18645</c:v>
                </c:pt>
                <c:pt idx="1631">
                  <c:v>3746</c:v>
                </c:pt>
                <c:pt idx="1632">
                  <c:v>885</c:v>
                </c:pt>
                <c:pt idx="1633">
                  <c:v>540</c:v>
                </c:pt>
                <c:pt idx="1634">
                  <c:v>1274</c:v>
                </c:pt>
                <c:pt idx="1635">
                  <c:v>276</c:v>
                </c:pt>
                <c:pt idx="1636">
                  <c:v>372</c:v>
                </c:pt>
                <c:pt idx="1637">
                  <c:v>5738</c:v>
                </c:pt>
                <c:pt idx="1638">
                  <c:v>683</c:v>
                </c:pt>
                <c:pt idx="1639">
                  <c:v>745</c:v>
                </c:pt>
                <c:pt idx="1640">
                  <c:v>1726</c:v>
                </c:pt>
                <c:pt idx="1641">
                  <c:v>878</c:v>
                </c:pt>
                <c:pt idx="1642">
                  <c:v>363</c:v>
                </c:pt>
                <c:pt idx="1643">
                  <c:v>757</c:v>
                </c:pt>
                <c:pt idx="1644">
                  <c:v>902</c:v>
                </c:pt>
                <c:pt idx="1645">
                  <c:v>702</c:v>
                </c:pt>
                <c:pt idx="1646">
                  <c:v>1072</c:v>
                </c:pt>
                <c:pt idx="1647">
                  <c:v>809</c:v>
                </c:pt>
                <c:pt idx="1648">
                  <c:v>1413</c:v>
                </c:pt>
                <c:pt idx="1649">
                  <c:v>3044</c:v>
                </c:pt>
                <c:pt idx="1650">
                  <c:v>1537</c:v>
                </c:pt>
                <c:pt idx="1651">
                  <c:v>3248</c:v>
                </c:pt>
                <c:pt idx="1652">
                  <c:v>226</c:v>
                </c:pt>
                <c:pt idx="1653">
                  <c:v>604</c:v>
                </c:pt>
                <c:pt idx="1654">
                  <c:v>4564</c:v>
                </c:pt>
                <c:pt idx="1655">
                  <c:v>74169</c:v>
                </c:pt>
                <c:pt idx="1656">
                  <c:v>256</c:v>
                </c:pt>
                <c:pt idx="1657">
                  <c:v>551</c:v>
                </c:pt>
                <c:pt idx="1658">
                  <c:v>410</c:v>
                </c:pt>
                <c:pt idx="1659">
                  <c:v>353</c:v>
                </c:pt>
                <c:pt idx="1660">
                  <c:v>608</c:v>
                </c:pt>
                <c:pt idx="1661">
                  <c:v>2338</c:v>
                </c:pt>
                <c:pt idx="1662">
                  <c:v>293</c:v>
                </c:pt>
                <c:pt idx="1663">
                  <c:v>231</c:v>
                </c:pt>
                <c:pt idx="1664">
                  <c:v>175</c:v>
                </c:pt>
                <c:pt idx="1665">
                  <c:v>307</c:v>
                </c:pt>
                <c:pt idx="1666">
                  <c:v>8834</c:v>
                </c:pt>
                <c:pt idx="1667">
                  <c:v>622</c:v>
                </c:pt>
                <c:pt idx="1668">
                  <c:v>391</c:v>
                </c:pt>
                <c:pt idx="1669">
                  <c:v>397</c:v>
                </c:pt>
                <c:pt idx="1670">
                  <c:v>1281</c:v>
                </c:pt>
                <c:pt idx="1671">
                  <c:v>726</c:v>
                </c:pt>
                <c:pt idx="1672">
                  <c:v>829</c:v>
                </c:pt>
                <c:pt idx="1673">
                  <c:v>575</c:v>
                </c:pt>
                <c:pt idx="1674">
                  <c:v>627</c:v>
                </c:pt>
                <c:pt idx="1675">
                  <c:v>964</c:v>
                </c:pt>
                <c:pt idx="1676">
                  <c:v>428</c:v>
                </c:pt>
                <c:pt idx="1677">
                  <c:v>1229</c:v>
                </c:pt>
                <c:pt idx="1678">
                  <c:v>40146</c:v>
                </c:pt>
                <c:pt idx="1679">
                  <c:v>5112</c:v>
                </c:pt>
                <c:pt idx="1680">
                  <c:v>4662</c:v>
                </c:pt>
                <c:pt idx="1681">
                  <c:v>791</c:v>
                </c:pt>
                <c:pt idx="1682">
                  <c:v>669</c:v>
                </c:pt>
                <c:pt idx="1683">
                  <c:v>403</c:v>
                </c:pt>
                <c:pt idx="1684">
                  <c:v>900</c:v>
                </c:pt>
                <c:pt idx="1685">
                  <c:v>575</c:v>
                </c:pt>
                <c:pt idx="1686">
                  <c:v>1544</c:v>
                </c:pt>
                <c:pt idx="1687">
                  <c:v>324</c:v>
                </c:pt>
                <c:pt idx="1688">
                  <c:v>295</c:v>
                </c:pt>
                <c:pt idx="1689">
                  <c:v>845</c:v>
                </c:pt>
                <c:pt idx="1690">
                  <c:v>707</c:v>
                </c:pt>
                <c:pt idx="1691">
                  <c:v>2687</c:v>
                </c:pt>
                <c:pt idx="1692">
                  <c:v>410</c:v>
                </c:pt>
                <c:pt idx="1693">
                  <c:v>1227</c:v>
                </c:pt>
                <c:pt idx="1694">
                  <c:v>1142</c:v>
                </c:pt>
                <c:pt idx="1695">
                  <c:v>211</c:v>
                </c:pt>
                <c:pt idx="1696">
                  <c:v>1328</c:v>
                </c:pt>
                <c:pt idx="1697">
                  <c:v>8991</c:v>
                </c:pt>
                <c:pt idx="1698">
                  <c:v>1678</c:v>
                </c:pt>
                <c:pt idx="1699">
                  <c:v>5563</c:v>
                </c:pt>
                <c:pt idx="1700">
                  <c:v>1292</c:v>
                </c:pt>
                <c:pt idx="1701">
                  <c:v>826</c:v>
                </c:pt>
                <c:pt idx="1702">
                  <c:v>366</c:v>
                </c:pt>
                <c:pt idx="1703">
                  <c:v>557</c:v>
                </c:pt>
                <c:pt idx="1704">
                  <c:v>541</c:v>
                </c:pt>
                <c:pt idx="1705">
                  <c:v>2338</c:v>
                </c:pt>
                <c:pt idx="1706">
                  <c:v>511</c:v>
                </c:pt>
                <c:pt idx="1707">
                  <c:v>1450</c:v>
                </c:pt>
                <c:pt idx="1708">
                  <c:v>1132</c:v>
                </c:pt>
                <c:pt idx="1709">
                  <c:v>450</c:v>
                </c:pt>
                <c:pt idx="1710">
                  <c:v>1388</c:v>
                </c:pt>
                <c:pt idx="1711">
                  <c:v>3107</c:v>
                </c:pt>
                <c:pt idx="1712">
                  <c:v>318965</c:v>
                </c:pt>
                <c:pt idx="1713">
                  <c:v>4861</c:v>
                </c:pt>
                <c:pt idx="1714">
                  <c:v>5581</c:v>
                </c:pt>
                <c:pt idx="1715">
                  <c:v>115</c:v>
                </c:pt>
                <c:pt idx="1716">
                  <c:v>197</c:v>
                </c:pt>
                <c:pt idx="1717">
                  <c:v>1819</c:v>
                </c:pt>
                <c:pt idx="1718">
                  <c:v>656</c:v>
                </c:pt>
                <c:pt idx="1719">
                  <c:v>741</c:v>
                </c:pt>
                <c:pt idx="1720">
                  <c:v>7039</c:v>
                </c:pt>
                <c:pt idx="1721">
                  <c:v>843</c:v>
                </c:pt>
                <c:pt idx="1722">
                  <c:v>7019</c:v>
                </c:pt>
                <c:pt idx="1723">
                  <c:v>931</c:v>
                </c:pt>
                <c:pt idx="1724">
                  <c:v>327</c:v>
                </c:pt>
                <c:pt idx="1725">
                  <c:v>67110</c:v>
                </c:pt>
                <c:pt idx="1726">
                  <c:v>1195</c:v>
                </c:pt>
                <c:pt idx="1727">
                  <c:v>9940</c:v>
                </c:pt>
                <c:pt idx="1728">
                  <c:v>5922</c:v>
                </c:pt>
                <c:pt idx="1729">
                  <c:v>5003</c:v>
                </c:pt>
                <c:pt idx="1730">
                  <c:v>8467</c:v>
                </c:pt>
                <c:pt idx="1731">
                  <c:v>4508</c:v>
                </c:pt>
                <c:pt idx="1732">
                  <c:v>9584</c:v>
                </c:pt>
                <c:pt idx="1733">
                  <c:v>34507</c:v>
                </c:pt>
                <c:pt idx="1734">
                  <c:v>13390</c:v>
                </c:pt>
                <c:pt idx="1735">
                  <c:v>18267</c:v>
                </c:pt>
                <c:pt idx="1736">
                  <c:v>13735</c:v>
                </c:pt>
                <c:pt idx="1737">
                  <c:v>4437</c:v>
                </c:pt>
                <c:pt idx="1738">
                  <c:v>40761</c:v>
                </c:pt>
                <c:pt idx="1739">
                  <c:v>70557</c:v>
                </c:pt>
                <c:pt idx="1740">
                  <c:v>31331</c:v>
                </c:pt>
                <c:pt idx="1741">
                  <c:v>65551</c:v>
                </c:pt>
                <c:pt idx="1742">
                  <c:v>12080</c:v>
                </c:pt>
                <c:pt idx="1743">
                  <c:v>28287</c:v>
                </c:pt>
                <c:pt idx="1744">
                  <c:v>130059</c:v>
                </c:pt>
                <c:pt idx="1745">
                  <c:v>23626</c:v>
                </c:pt>
                <c:pt idx="1746">
                  <c:v>117129</c:v>
                </c:pt>
                <c:pt idx="1747">
                  <c:v>5742</c:v>
                </c:pt>
                <c:pt idx="1748">
                  <c:v>41715</c:v>
                </c:pt>
                <c:pt idx="1749">
                  <c:v>67331</c:v>
                </c:pt>
                <c:pt idx="1750">
                  <c:v>51001</c:v>
                </c:pt>
                <c:pt idx="1751">
                  <c:v>24782</c:v>
                </c:pt>
                <c:pt idx="1752">
                  <c:v>68832</c:v>
                </c:pt>
                <c:pt idx="1753">
                  <c:v>90553</c:v>
                </c:pt>
                <c:pt idx="1754">
                  <c:v>8307</c:v>
                </c:pt>
                <c:pt idx="1755">
                  <c:v>16496</c:v>
                </c:pt>
                <c:pt idx="1756">
                  <c:v>8875</c:v>
                </c:pt>
                <c:pt idx="1757">
                  <c:v>60679</c:v>
                </c:pt>
                <c:pt idx="1758">
                  <c:v>8747</c:v>
                </c:pt>
                <c:pt idx="1759">
                  <c:v>124091</c:v>
                </c:pt>
                <c:pt idx="1760">
                  <c:v>783</c:v>
                </c:pt>
                <c:pt idx="1761">
                  <c:v>14988</c:v>
                </c:pt>
                <c:pt idx="1762">
                  <c:v>7162</c:v>
                </c:pt>
                <c:pt idx="1763">
                  <c:v>2510</c:v>
                </c:pt>
                <c:pt idx="1764">
                  <c:v>9472</c:v>
                </c:pt>
                <c:pt idx="1765">
                  <c:v>374</c:v>
                </c:pt>
                <c:pt idx="1766">
                  <c:v>58462</c:v>
                </c:pt>
                <c:pt idx="1767">
                  <c:v>7863</c:v>
                </c:pt>
                <c:pt idx="1768">
                  <c:v>5437</c:v>
                </c:pt>
                <c:pt idx="1769">
                  <c:v>1006</c:v>
                </c:pt>
                <c:pt idx="1770">
                  <c:v>1099</c:v>
                </c:pt>
                <c:pt idx="1771">
                  <c:v>11231</c:v>
                </c:pt>
                <c:pt idx="1772">
                  <c:v>3933</c:v>
                </c:pt>
                <c:pt idx="1773">
                  <c:v>743</c:v>
                </c:pt>
                <c:pt idx="1774">
                  <c:v>7386</c:v>
                </c:pt>
                <c:pt idx="1775">
                  <c:v>26327</c:v>
                </c:pt>
                <c:pt idx="1776">
                  <c:v>1108</c:v>
                </c:pt>
                <c:pt idx="1777">
                  <c:v>12658</c:v>
                </c:pt>
                <c:pt idx="1778">
                  <c:v>2018</c:v>
                </c:pt>
                <c:pt idx="1779">
                  <c:v>9503</c:v>
                </c:pt>
                <c:pt idx="1780">
                  <c:v>4415</c:v>
                </c:pt>
                <c:pt idx="1781">
                  <c:v>17264</c:v>
                </c:pt>
                <c:pt idx="1782">
                  <c:v>25680</c:v>
                </c:pt>
                <c:pt idx="1783">
                  <c:v>6948</c:v>
                </c:pt>
                <c:pt idx="1784">
                  <c:v>20700</c:v>
                </c:pt>
                <c:pt idx="1785">
                  <c:v>2627</c:v>
                </c:pt>
                <c:pt idx="1786">
                  <c:v>5194</c:v>
                </c:pt>
                <c:pt idx="1787">
                  <c:v>6317</c:v>
                </c:pt>
                <c:pt idx="1788">
                  <c:v>4130</c:v>
                </c:pt>
                <c:pt idx="1789">
                  <c:v>704</c:v>
                </c:pt>
                <c:pt idx="1790">
                  <c:v>18156</c:v>
                </c:pt>
                <c:pt idx="1791">
                  <c:v>39589</c:v>
                </c:pt>
                <c:pt idx="1792">
                  <c:v>7943</c:v>
                </c:pt>
                <c:pt idx="1793">
                  <c:v>440989</c:v>
                </c:pt>
                <c:pt idx="1794">
                  <c:v>32100</c:v>
                </c:pt>
                <c:pt idx="1795">
                  <c:v>12350</c:v>
                </c:pt>
                <c:pt idx="1796">
                  <c:v>9488</c:v>
                </c:pt>
                <c:pt idx="1797">
                  <c:v>24433</c:v>
                </c:pt>
                <c:pt idx="1798">
                  <c:v>15101</c:v>
                </c:pt>
                <c:pt idx="1799">
                  <c:v>8078</c:v>
                </c:pt>
                <c:pt idx="1800">
                  <c:v>12419</c:v>
                </c:pt>
                <c:pt idx="1801">
                  <c:v>7023</c:v>
                </c:pt>
                <c:pt idx="1802">
                  <c:v>6206</c:v>
                </c:pt>
                <c:pt idx="1803">
                  <c:v>6400</c:v>
                </c:pt>
                <c:pt idx="1804">
                  <c:v>28417</c:v>
                </c:pt>
                <c:pt idx="1805">
                  <c:v>136135</c:v>
                </c:pt>
                <c:pt idx="1806">
                  <c:v>4356</c:v>
                </c:pt>
                <c:pt idx="1807">
                  <c:v>8393</c:v>
                </c:pt>
                <c:pt idx="1808">
                  <c:v>9444</c:v>
                </c:pt>
                <c:pt idx="1809">
                  <c:v>6841</c:v>
                </c:pt>
                <c:pt idx="1810">
                  <c:v>4989</c:v>
                </c:pt>
                <c:pt idx="1811">
                  <c:v>537</c:v>
                </c:pt>
                <c:pt idx="1812">
                  <c:v>10279</c:v>
                </c:pt>
                <c:pt idx="1813">
                  <c:v>17009</c:v>
                </c:pt>
                <c:pt idx="1814">
                  <c:v>607086</c:v>
                </c:pt>
                <c:pt idx="1815">
                  <c:v>3833</c:v>
                </c:pt>
                <c:pt idx="1816">
                  <c:v>8640</c:v>
                </c:pt>
                <c:pt idx="1817">
                  <c:v>7962</c:v>
                </c:pt>
                <c:pt idx="1818">
                  <c:v>103280</c:v>
                </c:pt>
                <c:pt idx="1819">
                  <c:v>9248</c:v>
                </c:pt>
                <c:pt idx="1820">
                  <c:v>89120</c:v>
                </c:pt>
                <c:pt idx="1821">
                  <c:v>280877</c:v>
                </c:pt>
                <c:pt idx="1822">
                  <c:v>28129</c:v>
                </c:pt>
                <c:pt idx="1823">
                  <c:v>38971</c:v>
                </c:pt>
                <c:pt idx="1824">
                  <c:v>72873</c:v>
                </c:pt>
                <c:pt idx="1825">
                  <c:v>12241</c:v>
                </c:pt>
                <c:pt idx="1826">
                  <c:v>49122</c:v>
                </c:pt>
                <c:pt idx="1827">
                  <c:v>6129</c:v>
                </c:pt>
                <c:pt idx="1828">
                  <c:v>22618</c:v>
                </c:pt>
                <c:pt idx="1829">
                  <c:v>10606</c:v>
                </c:pt>
                <c:pt idx="1830">
                  <c:v>6144</c:v>
                </c:pt>
                <c:pt idx="1831">
                  <c:v>352481</c:v>
                </c:pt>
                <c:pt idx="1832">
                  <c:v>19990</c:v>
                </c:pt>
                <c:pt idx="1833">
                  <c:v>67827</c:v>
                </c:pt>
                <c:pt idx="1834">
                  <c:v>46955</c:v>
                </c:pt>
                <c:pt idx="1835">
                  <c:v>18981</c:v>
                </c:pt>
                <c:pt idx="1836">
                  <c:v>15977</c:v>
                </c:pt>
                <c:pt idx="1837">
                  <c:v>20089</c:v>
                </c:pt>
                <c:pt idx="1838">
                  <c:v>4790</c:v>
                </c:pt>
                <c:pt idx="1839">
                  <c:v>2786</c:v>
                </c:pt>
                <c:pt idx="1840">
                  <c:v>4560</c:v>
                </c:pt>
                <c:pt idx="1841">
                  <c:v>16098</c:v>
                </c:pt>
                <c:pt idx="1842">
                  <c:v>113319</c:v>
                </c:pt>
                <c:pt idx="1843">
                  <c:v>11968</c:v>
                </c:pt>
                <c:pt idx="1844">
                  <c:v>5644</c:v>
                </c:pt>
                <c:pt idx="1845">
                  <c:v>17123</c:v>
                </c:pt>
                <c:pt idx="1846">
                  <c:v>23615</c:v>
                </c:pt>
                <c:pt idx="1847">
                  <c:v>8572</c:v>
                </c:pt>
                <c:pt idx="1848">
                  <c:v>8607</c:v>
                </c:pt>
                <c:pt idx="1849">
                  <c:v>11678</c:v>
                </c:pt>
                <c:pt idx="1850">
                  <c:v>98067</c:v>
                </c:pt>
                <c:pt idx="1851">
                  <c:v>4608</c:v>
                </c:pt>
                <c:pt idx="1852">
                  <c:v>3481</c:v>
                </c:pt>
                <c:pt idx="1853">
                  <c:v>27115</c:v>
                </c:pt>
                <c:pt idx="1854">
                  <c:v>5923</c:v>
                </c:pt>
                <c:pt idx="1855">
                  <c:v>2205</c:v>
                </c:pt>
                <c:pt idx="1856">
                  <c:v>5860</c:v>
                </c:pt>
                <c:pt idx="1857">
                  <c:v>5629</c:v>
                </c:pt>
                <c:pt idx="1858">
                  <c:v>3041</c:v>
                </c:pt>
                <c:pt idx="1859">
                  <c:v>8863</c:v>
                </c:pt>
                <c:pt idx="1860">
                  <c:v>5212</c:v>
                </c:pt>
                <c:pt idx="1861">
                  <c:v>8750</c:v>
                </c:pt>
                <c:pt idx="1862">
                  <c:v>18438</c:v>
                </c:pt>
                <c:pt idx="1863">
                  <c:v>33936</c:v>
                </c:pt>
                <c:pt idx="1864">
                  <c:v>17732</c:v>
                </c:pt>
                <c:pt idx="1865">
                  <c:v>23213</c:v>
                </c:pt>
                <c:pt idx="1866">
                  <c:v>15102</c:v>
                </c:pt>
                <c:pt idx="1867">
                  <c:v>1002</c:v>
                </c:pt>
                <c:pt idx="1868">
                  <c:v>9945</c:v>
                </c:pt>
                <c:pt idx="1869">
                  <c:v>4317</c:v>
                </c:pt>
                <c:pt idx="1870">
                  <c:v>24642</c:v>
                </c:pt>
                <c:pt idx="1871">
                  <c:v>9404</c:v>
                </c:pt>
                <c:pt idx="1872">
                  <c:v>5620</c:v>
                </c:pt>
                <c:pt idx="1873">
                  <c:v>3310</c:v>
                </c:pt>
                <c:pt idx="1874">
                  <c:v>1935</c:v>
                </c:pt>
                <c:pt idx="1875">
                  <c:v>20081</c:v>
                </c:pt>
                <c:pt idx="1876">
                  <c:v>13119</c:v>
                </c:pt>
                <c:pt idx="1877">
                  <c:v>16289</c:v>
                </c:pt>
                <c:pt idx="1878">
                  <c:v>55792</c:v>
                </c:pt>
                <c:pt idx="1879">
                  <c:v>2758</c:v>
                </c:pt>
                <c:pt idx="1880">
                  <c:v>3831</c:v>
                </c:pt>
                <c:pt idx="1881">
                  <c:v>27440</c:v>
                </c:pt>
                <c:pt idx="1882">
                  <c:v>5681</c:v>
                </c:pt>
                <c:pt idx="1883">
                  <c:v>16419</c:v>
                </c:pt>
                <c:pt idx="1884">
                  <c:v>46899</c:v>
                </c:pt>
                <c:pt idx="1885">
                  <c:v>13925</c:v>
                </c:pt>
                <c:pt idx="1886">
                  <c:v>69871</c:v>
                </c:pt>
                <c:pt idx="1887">
                  <c:v>9401</c:v>
                </c:pt>
                <c:pt idx="1888">
                  <c:v>34776</c:v>
                </c:pt>
                <c:pt idx="1889">
                  <c:v>1794</c:v>
                </c:pt>
                <c:pt idx="1890">
                  <c:v>1754</c:v>
                </c:pt>
                <c:pt idx="1891">
                  <c:v>8664</c:v>
                </c:pt>
                <c:pt idx="1892">
                  <c:v>5311</c:v>
                </c:pt>
                <c:pt idx="1893">
                  <c:v>86041</c:v>
                </c:pt>
                <c:pt idx="1894">
                  <c:v>12128</c:v>
                </c:pt>
                <c:pt idx="1895">
                  <c:v>25281</c:v>
                </c:pt>
                <c:pt idx="1896">
                  <c:v>8961</c:v>
                </c:pt>
                <c:pt idx="1897">
                  <c:v>14185</c:v>
                </c:pt>
                <c:pt idx="1898">
                  <c:v>5632</c:v>
                </c:pt>
                <c:pt idx="1899">
                  <c:v>9897</c:v>
                </c:pt>
                <c:pt idx="1900">
                  <c:v>1080</c:v>
                </c:pt>
                <c:pt idx="1901">
                  <c:v>20917</c:v>
                </c:pt>
                <c:pt idx="1902">
                  <c:v>8748</c:v>
                </c:pt>
                <c:pt idx="1903">
                  <c:v>27504</c:v>
                </c:pt>
                <c:pt idx="1904">
                  <c:v>2213</c:v>
                </c:pt>
                <c:pt idx="1905">
                  <c:v>10830</c:v>
                </c:pt>
                <c:pt idx="1906">
                  <c:v>12806</c:v>
                </c:pt>
                <c:pt idx="1907">
                  <c:v>12626</c:v>
                </c:pt>
                <c:pt idx="1908">
                  <c:v>7685</c:v>
                </c:pt>
                <c:pt idx="1909">
                  <c:v>6061</c:v>
                </c:pt>
                <c:pt idx="1910">
                  <c:v>3972</c:v>
                </c:pt>
                <c:pt idx="1911">
                  <c:v>4584</c:v>
                </c:pt>
                <c:pt idx="1912">
                  <c:v>151386</c:v>
                </c:pt>
                <c:pt idx="1913">
                  <c:v>2894</c:v>
                </c:pt>
                <c:pt idx="1914">
                  <c:v>5564</c:v>
                </c:pt>
                <c:pt idx="1915">
                  <c:v>14281</c:v>
                </c:pt>
                <c:pt idx="1916">
                  <c:v>16796</c:v>
                </c:pt>
                <c:pt idx="1917">
                  <c:v>37908</c:v>
                </c:pt>
                <c:pt idx="1918">
                  <c:v>5117</c:v>
                </c:pt>
                <c:pt idx="1919">
                  <c:v>24618</c:v>
                </c:pt>
                <c:pt idx="1920">
                  <c:v>18514</c:v>
                </c:pt>
                <c:pt idx="1921">
                  <c:v>2184</c:v>
                </c:pt>
                <c:pt idx="1922">
                  <c:v>6978</c:v>
                </c:pt>
                <c:pt idx="1923">
                  <c:v>8502</c:v>
                </c:pt>
                <c:pt idx="1924">
                  <c:v>2293</c:v>
                </c:pt>
                <c:pt idx="1925">
                  <c:v>7236</c:v>
                </c:pt>
                <c:pt idx="1926">
                  <c:v>39398</c:v>
                </c:pt>
                <c:pt idx="1927">
                  <c:v>2942</c:v>
                </c:pt>
                <c:pt idx="1928">
                  <c:v>23570</c:v>
                </c:pt>
                <c:pt idx="1929">
                  <c:v>11033</c:v>
                </c:pt>
                <c:pt idx="1930">
                  <c:v>43106</c:v>
                </c:pt>
                <c:pt idx="1931">
                  <c:v>17540</c:v>
                </c:pt>
                <c:pt idx="1932">
                  <c:v>24137</c:v>
                </c:pt>
                <c:pt idx="1933">
                  <c:v>14045</c:v>
                </c:pt>
                <c:pt idx="1934">
                  <c:v>18218</c:v>
                </c:pt>
                <c:pt idx="1935">
                  <c:v>9569</c:v>
                </c:pt>
                <c:pt idx="1936">
                  <c:v>9685</c:v>
                </c:pt>
                <c:pt idx="1937">
                  <c:v>6355</c:v>
                </c:pt>
                <c:pt idx="1938">
                  <c:v>13633</c:v>
                </c:pt>
                <c:pt idx="1939">
                  <c:v>2716</c:v>
                </c:pt>
                <c:pt idx="1940">
                  <c:v>5203</c:v>
                </c:pt>
                <c:pt idx="1941">
                  <c:v>1018</c:v>
                </c:pt>
                <c:pt idx="1942">
                  <c:v>23279</c:v>
                </c:pt>
                <c:pt idx="1943">
                  <c:v>11896</c:v>
                </c:pt>
                <c:pt idx="1944">
                  <c:v>112936</c:v>
                </c:pt>
                <c:pt idx="1945">
                  <c:v>4371</c:v>
                </c:pt>
                <c:pt idx="1946">
                  <c:v>3334</c:v>
                </c:pt>
                <c:pt idx="1947">
                  <c:v>12227</c:v>
                </c:pt>
                <c:pt idx="1948">
                  <c:v>28355</c:v>
                </c:pt>
                <c:pt idx="1949">
                  <c:v>15885</c:v>
                </c:pt>
                <c:pt idx="1950">
                  <c:v>19057</c:v>
                </c:pt>
                <c:pt idx="1951">
                  <c:v>6430</c:v>
                </c:pt>
                <c:pt idx="1952">
                  <c:v>3590</c:v>
                </c:pt>
                <c:pt idx="1953">
                  <c:v>236</c:v>
                </c:pt>
                <c:pt idx="1954">
                  <c:v>1097</c:v>
                </c:pt>
                <c:pt idx="1955">
                  <c:v>2025</c:v>
                </c:pt>
                <c:pt idx="1956">
                  <c:v>618</c:v>
                </c:pt>
                <c:pt idx="1957">
                  <c:v>238</c:v>
                </c:pt>
                <c:pt idx="1958">
                  <c:v>185</c:v>
                </c:pt>
                <c:pt idx="1959">
                  <c:v>7160</c:v>
                </c:pt>
                <c:pt idx="1960">
                  <c:v>18221</c:v>
                </c:pt>
                <c:pt idx="1961">
                  <c:v>341</c:v>
                </c:pt>
                <c:pt idx="1962">
                  <c:v>566</c:v>
                </c:pt>
                <c:pt idx="1963">
                  <c:v>197</c:v>
                </c:pt>
                <c:pt idx="1964">
                  <c:v>412</c:v>
                </c:pt>
                <c:pt idx="1965">
                  <c:v>244</c:v>
                </c:pt>
                <c:pt idx="1966">
                  <c:v>443</c:v>
                </c:pt>
                <c:pt idx="1967">
                  <c:v>265</c:v>
                </c:pt>
                <c:pt idx="1968">
                  <c:v>189</c:v>
                </c:pt>
                <c:pt idx="1969">
                  <c:v>11010</c:v>
                </c:pt>
                <c:pt idx="1970">
                  <c:v>376</c:v>
                </c:pt>
                <c:pt idx="1971">
                  <c:v>214</c:v>
                </c:pt>
                <c:pt idx="1972">
                  <c:v>276</c:v>
                </c:pt>
                <c:pt idx="1973">
                  <c:v>341</c:v>
                </c:pt>
                <c:pt idx="1974">
                  <c:v>395</c:v>
                </c:pt>
                <c:pt idx="1975">
                  <c:v>223</c:v>
                </c:pt>
                <c:pt idx="1976">
                  <c:v>726</c:v>
                </c:pt>
                <c:pt idx="1977">
                  <c:v>348</c:v>
                </c:pt>
                <c:pt idx="1978">
                  <c:v>934</c:v>
                </c:pt>
                <c:pt idx="1979">
                  <c:v>952</c:v>
                </c:pt>
                <c:pt idx="1980">
                  <c:v>629</c:v>
                </c:pt>
                <c:pt idx="1981">
                  <c:v>2678</c:v>
                </c:pt>
                <c:pt idx="1982">
                  <c:v>899</c:v>
                </c:pt>
                <c:pt idx="1983">
                  <c:v>319</c:v>
                </c:pt>
                <c:pt idx="1984">
                  <c:v>194</c:v>
                </c:pt>
                <c:pt idx="1985">
                  <c:v>621</c:v>
                </c:pt>
                <c:pt idx="1986">
                  <c:v>479</c:v>
                </c:pt>
                <c:pt idx="1987">
                  <c:v>1360</c:v>
                </c:pt>
                <c:pt idx="1988">
                  <c:v>438</c:v>
                </c:pt>
                <c:pt idx="1989">
                  <c:v>195</c:v>
                </c:pt>
                <c:pt idx="1990">
                  <c:v>1488</c:v>
                </c:pt>
                <c:pt idx="1991">
                  <c:v>4560</c:v>
                </c:pt>
                <c:pt idx="1992">
                  <c:v>281</c:v>
                </c:pt>
                <c:pt idx="1993">
                  <c:v>213</c:v>
                </c:pt>
                <c:pt idx="1994">
                  <c:v>1457</c:v>
                </c:pt>
                <c:pt idx="1995">
                  <c:v>2259</c:v>
                </c:pt>
                <c:pt idx="1996">
                  <c:v>138</c:v>
                </c:pt>
                <c:pt idx="1997">
                  <c:v>2255</c:v>
                </c:pt>
                <c:pt idx="1998">
                  <c:v>247</c:v>
                </c:pt>
                <c:pt idx="1999">
                  <c:v>682</c:v>
                </c:pt>
                <c:pt idx="2000">
                  <c:v>1172</c:v>
                </c:pt>
                <c:pt idx="2001">
                  <c:v>5644</c:v>
                </c:pt>
                <c:pt idx="2002">
                  <c:v>448</c:v>
                </c:pt>
                <c:pt idx="2003">
                  <c:v>2174</c:v>
                </c:pt>
                <c:pt idx="2004">
                  <c:v>6864</c:v>
                </c:pt>
                <c:pt idx="2005">
                  <c:v>17839</c:v>
                </c:pt>
                <c:pt idx="2006">
                  <c:v>7400</c:v>
                </c:pt>
                <c:pt idx="2007">
                  <c:v>20547</c:v>
                </c:pt>
                <c:pt idx="2008">
                  <c:v>16630</c:v>
                </c:pt>
                <c:pt idx="2009">
                  <c:v>3744</c:v>
                </c:pt>
                <c:pt idx="2010">
                  <c:v>10537</c:v>
                </c:pt>
                <c:pt idx="2011">
                  <c:v>6503</c:v>
                </c:pt>
                <c:pt idx="2012">
                  <c:v>52128</c:v>
                </c:pt>
                <c:pt idx="2013">
                  <c:v>3742</c:v>
                </c:pt>
                <c:pt idx="2014">
                  <c:v>4309</c:v>
                </c:pt>
                <c:pt idx="2015">
                  <c:v>24315</c:v>
                </c:pt>
                <c:pt idx="2016">
                  <c:v>22370</c:v>
                </c:pt>
                <c:pt idx="2017">
                  <c:v>5584</c:v>
                </c:pt>
                <c:pt idx="2018">
                  <c:v>16171</c:v>
                </c:pt>
                <c:pt idx="2019">
                  <c:v>6527</c:v>
                </c:pt>
                <c:pt idx="2020">
                  <c:v>6441</c:v>
                </c:pt>
                <c:pt idx="2021">
                  <c:v>241829</c:v>
                </c:pt>
                <c:pt idx="2022">
                  <c:v>6281</c:v>
                </c:pt>
                <c:pt idx="2023">
                  <c:v>4392</c:v>
                </c:pt>
                <c:pt idx="2024">
                  <c:v>8952</c:v>
                </c:pt>
                <c:pt idx="2025">
                  <c:v>10343</c:v>
                </c:pt>
                <c:pt idx="2026">
                  <c:v>14147</c:v>
                </c:pt>
                <c:pt idx="2027">
                  <c:v>4440</c:v>
                </c:pt>
                <c:pt idx="2028">
                  <c:v>208629</c:v>
                </c:pt>
                <c:pt idx="2029">
                  <c:v>4414</c:v>
                </c:pt>
                <c:pt idx="2030">
                  <c:v>7667</c:v>
                </c:pt>
                <c:pt idx="2031">
                  <c:v>7299</c:v>
                </c:pt>
                <c:pt idx="2032">
                  <c:v>20447</c:v>
                </c:pt>
                <c:pt idx="2033">
                  <c:v>6729</c:v>
                </c:pt>
                <c:pt idx="2034">
                  <c:v>138939</c:v>
                </c:pt>
                <c:pt idx="2035">
                  <c:v>9313</c:v>
                </c:pt>
                <c:pt idx="2036">
                  <c:v>5586</c:v>
                </c:pt>
                <c:pt idx="2037">
                  <c:v>2578</c:v>
                </c:pt>
                <c:pt idx="2038">
                  <c:v>2808</c:v>
                </c:pt>
                <c:pt idx="2039">
                  <c:v>8199</c:v>
                </c:pt>
                <c:pt idx="2040">
                  <c:v>4944</c:v>
                </c:pt>
                <c:pt idx="2041">
                  <c:v>5348</c:v>
                </c:pt>
                <c:pt idx="2042">
                  <c:v>7759</c:v>
                </c:pt>
                <c:pt idx="2043">
                  <c:v>6450</c:v>
                </c:pt>
                <c:pt idx="2044">
                  <c:v>13050</c:v>
                </c:pt>
                <c:pt idx="2045">
                  <c:v>8724</c:v>
                </c:pt>
                <c:pt idx="2046">
                  <c:v>20156</c:v>
                </c:pt>
                <c:pt idx="2047">
                  <c:v>10643</c:v>
                </c:pt>
                <c:pt idx="2048">
                  <c:v>22272</c:v>
                </c:pt>
                <c:pt idx="2049">
                  <c:v>7637</c:v>
                </c:pt>
                <c:pt idx="2050">
                  <c:v>43499</c:v>
                </c:pt>
                <c:pt idx="2051">
                  <c:v>87923</c:v>
                </c:pt>
                <c:pt idx="2052">
                  <c:v>4890</c:v>
                </c:pt>
                <c:pt idx="2053">
                  <c:v>42601</c:v>
                </c:pt>
                <c:pt idx="2054">
                  <c:v>12683</c:v>
                </c:pt>
                <c:pt idx="2055">
                  <c:v>12230</c:v>
                </c:pt>
                <c:pt idx="2056">
                  <c:v>5199</c:v>
                </c:pt>
                <c:pt idx="2057">
                  <c:v>3577</c:v>
                </c:pt>
                <c:pt idx="2058">
                  <c:v>10920</c:v>
                </c:pt>
                <c:pt idx="2059">
                  <c:v>2232</c:v>
                </c:pt>
                <c:pt idx="2060">
                  <c:v>101914</c:v>
                </c:pt>
                <c:pt idx="2061">
                  <c:v>2646</c:v>
                </c:pt>
                <c:pt idx="2062">
                  <c:v>4197</c:v>
                </c:pt>
                <c:pt idx="2063">
                  <c:v>15955</c:v>
                </c:pt>
                <c:pt idx="2064">
                  <c:v>1888</c:v>
                </c:pt>
                <c:pt idx="2065">
                  <c:v>4110</c:v>
                </c:pt>
                <c:pt idx="2066">
                  <c:v>2320</c:v>
                </c:pt>
                <c:pt idx="2067">
                  <c:v>6276</c:v>
                </c:pt>
                <c:pt idx="2068">
                  <c:v>6833</c:v>
                </c:pt>
                <c:pt idx="2069">
                  <c:v>6061</c:v>
                </c:pt>
                <c:pt idx="2070">
                  <c:v>21810</c:v>
                </c:pt>
                <c:pt idx="2071">
                  <c:v>5340</c:v>
                </c:pt>
                <c:pt idx="2072">
                  <c:v>2621</c:v>
                </c:pt>
                <c:pt idx="2073">
                  <c:v>18246</c:v>
                </c:pt>
                <c:pt idx="2074">
                  <c:v>13658</c:v>
                </c:pt>
                <c:pt idx="2075">
                  <c:v>8592</c:v>
                </c:pt>
                <c:pt idx="2076">
                  <c:v>20049</c:v>
                </c:pt>
                <c:pt idx="2077">
                  <c:v>9254</c:v>
                </c:pt>
                <c:pt idx="2078">
                  <c:v>5167</c:v>
                </c:pt>
                <c:pt idx="2079">
                  <c:v>54744</c:v>
                </c:pt>
                <c:pt idx="2080">
                  <c:v>71490</c:v>
                </c:pt>
                <c:pt idx="2081">
                  <c:v>34593</c:v>
                </c:pt>
                <c:pt idx="2082">
                  <c:v>12252</c:v>
                </c:pt>
                <c:pt idx="2083">
                  <c:v>3924</c:v>
                </c:pt>
                <c:pt idx="2084">
                  <c:v>2837</c:v>
                </c:pt>
                <c:pt idx="2085">
                  <c:v>3110</c:v>
                </c:pt>
                <c:pt idx="2086">
                  <c:v>12441</c:v>
                </c:pt>
                <c:pt idx="2087">
                  <c:v>9307</c:v>
                </c:pt>
                <c:pt idx="2088">
                  <c:v>15491</c:v>
                </c:pt>
                <c:pt idx="2089">
                  <c:v>5125</c:v>
                </c:pt>
                <c:pt idx="2090">
                  <c:v>16448</c:v>
                </c:pt>
                <c:pt idx="2091">
                  <c:v>2208</c:v>
                </c:pt>
                <c:pt idx="2092">
                  <c:v>5975</c:v>
                </c:pt>
                <c:pt idx="2093">
                  <c:v>783</c:v>
                </c:pt>
                <c:pt idx="2094">
                  <c:v>2826</c:v>
                </c:pt>
                <c:pt idx="2095">
                  <c:v>567</c:v>
                </c:pt>
                <c:pt idx="2096">
                  <c:v>3240</c:v>
                </c:pt>
                <c:pt idx="2097">
                  <c:v>1795</c:v>
                </c:pt>
                <c:pt idx="2098">
                  <c:v>8258</c:v>
                </c:pt>
                <c:pt idx="2099">
                  <c:v>6399</c:v>
                </c:pt>
                <c:pt idx="2100">
                  <c:v>9811</c:v>
                </c:pt>
                <c:pt idx="2101">
                  <c:v>7870</c:v>
                </c:pt>
                <c:pt idx="2102">
                  <c:v>9584</c:v>
                </c:pt>
                <c:pt idx="2103">
                  <c:v>4000</c:v>
                </c:pt>
                <c:pt idx="2104">
                  <c:v>410</c:v>
                </c:pt>
                <c:pt idx="2105">
                  <c:v>32649</c:v>
                </c:pt>
                <c:pt idx="2106">
                  <c:v>1195</c:v>
                </c:pt>
                <c:pt idx="2107">
                  <c:v>21256</c:v>
                </c:pt>
                <c:pt idx="2108">
                  <c:v>1081</c:v>
                </c:pt>
                <c:pt idx="2109">
                  <c:v>2644</c:v>
                </c:pt>
                <c:pt idx="2110">
                  <c:v>10966</c:v>
                </c:pt>
                <c:pt idx="2111">
                  <c:v>4439</c:v>
                </c:pt>
                <c:pt idx="2112">
                  <c:v>7707</c:v>
                </c:pt>
                <c:pt idx="2113">
                  <c:v>595</c:v>
                </c:pt>
                <c:pt idx="2114">
                  <c:v>491</c:v>
                </c:pt>
                <c:pt idx="2115">
                  <c:v>8884</c:v>
                </c:pt>
                <c:pt idx="2116">
                  <c:v>5222</c:v>
                </c:pt>
                <c:pt idx="2117">
                  <c:v>6366</c:v>
                </c:pt>
                <c:pt idx="2118">
                  <c:v>542</c:v>
                </c:pt>
                <c:pt idx="2119">
                  <c:v>1260</c:v>
                </c:pt>
                <c:pt idx="2120">
                  <c:v>667</c:v>
                </c:pt>
                <c:pt idx="2121">
                  <c:v>399</c:v>
                </c:pt>
                <c:pt idx="2122">
                  <c:v>3136</c:v>
                </c:pt>
                <c:pt idx="2123">
                  <c:v>2873</c:v>
                </c:pt>
                <c:pt idx="2124">
                  <c:v>4338</c:v>
                </c:pt>
                <c:pt idx="2125">
                  <c:v>1411</c:v>
                </c:pt>
                <c:pt idx="2126">
                  <c:v>2160</c:v>
                </c:pt>
                <c:pt idx="2127">
                  <c:v>8040</c:v>
                </c:pt>
                <c:pt idx="2128">
                  <c:v>1535</c:v>
                </c:pt>
                <c:pt idx="2129">
                  <c:v>1745</c:v>
                </c:pt>
                <c:pt idx="2130">
                  <c:v>2087</c:v>
                </c:pt>
                <c:pt idx="2131">
                  <c:v>11499</c:v>
                </c:pt>
                <c:pt idx="2132">
                  <c:v>5089</c:v>
                </c:pt>
                <c:pt idx="2133">
                  <c:v>5990</c:v>
                </c:pt>
                <c:pt idx="2134">
                  <c:v>1204</c:v>
                </c:pt>
                <c:pt idx="2135">
                  <c:v>3788</c:v>
                </c:pt>
                <c:pt idx="2136">
                  <c:v>6805</c:v>
                </c:pt>
                <c:pt idx="2137">
                  <c:v>4429</c:v>
                </c:pt>
                <c:pt idx="2138">
                  <c:v>898</c:v>
                </c:pt>
                <c:pt idx="2139">
                  <c:v>2858</c:v>
                </c:pt>
                <c:pt idx="2140">
                  <c:v>7085</c:v>
                </c:pt>
                <c:pt idx="2141">
                  <c:v>2026</c:v>
                </c:pt>
                <c:pt idx="2142">
                  <c:v>14708</c:v>
                </c:pt>
                <c:pt idx="2143">
                  <c:v>1522</c:v>
                </c:pt>
                <c:pt idx="2144">
                  <c:v>1660</c:v>
                </c:pt>
                <c:pt idx="2145">
                  <c:v>2791</c:v>
                </c:pt>
                <c:pt idx="2146">
                  <c:v>134346</c:v>
                </c:pt>
                <c:pt idx="2147">
                  <c:v>8073</c:v>
                </c:pt>
                <c:pt idx="2148">
                  <c:v>7670</c:v>
                </c:pt>
                <c:pt idx="2149">
                  <c:v>6863</c:v>
                </c:pt>
                <c:pt idx="2150">
                  <c:v>2494</c:v>
                </c:pt>
                <c:pt idx="2151">
                  <c:v>17109</c:v>
                </c:pt>
                <c:pt idx="2152">
                  <c:v>9134</c:v>
                </c:pt>
                <c:pt idx="2153">
                  <c:v>6270</c:v>
                </c:pt>
                <c:pt idx="2154">
                  <c:v>11971</c:v>
                </c:pt>
                <c:pt idx="2155">
                  <c:v>2538</c:v>
                </c:pt>
                <c:pt idx="2156">
                  <c:v>459</c:v>
                </c:pt>
                <c:pt idx="2157">
                  <c:v>8828</c:v>
                </c:pt>
                <c:pt idx="2158">
                  <c:v>6114</c:v>
                </c:pt>
                <c:pt idx="2159">
                  <c:v>11377</c:v>
                </c:pt>
                <c:pt idx="2160">
                  <c:v>6779</c:v>
                </c:pt>
                <c:pt idx="2161">
                  <c:v>2887</c:v>
                </c:pt>
                <c:pt idx="2162">
                  <c:v>1747</c:v>
                </c:pt>
                <c:pt idx="2163">
                  <c:v>91246</c:v>
                </c:pt>
                <c:pt idx="2164">
                  <c:v>7390</c:v>
                </c:pt>
                <c:pt idx="2165">
                  <c:v>7073</c:v>
                </c:pt>
                <c:pt idx="2166">
                  <c:v>1561</c:v>
                </c:pt>
                <c:pt idx="2167">
                  <c:v>1181</c:v>
                </c:pt>
                <c:pt idx="2168">
                  <c:v>2495</c:v>
                </c:pt>
                <c:pt idx="2169">
                  <c:v>3232</c:v>
                </c:pt>
                <c:pt idx="2170">
                  <c:v>15545</c:v>
                </c:pt>
                <c:pt idx="2171">
                  <c:v>37450</c:v>
                </c:pt>
                <c:pt idx="2172">
                  <c:v>5672</c:v>
                </c:pt>
                <c:pt idx="2173">
                  <c:v>5880</c:v>
                </c:pt>
                <c:pt idx="2174">
                  <c:v>12144</c:v>
                </c:pt>
                <c:pt idx="2175">
                  <c:v>3809</c:v>
                </c:pt>
                <c:pt idx="2176">
                  <c:v>3780</c:v>
                </c:pt>
                <c:pt idx="2177">
                  <c:v>22298</c:v>
                </c:pt>
                <c:pt idx="2178">
                  <c:v>21001</c:v>
                </c:pt>
                <c:pt idx="2179">
                  <c:v>223</c:v>
                </c:pt>
                <c:pt idx="2180">
                  <c:v>1190</c:v>
                </c:pt>
                <c:pt idx="2181">
                  <c:v>1489</c:v>
                </c:pt>
                <c:pt idx="2182">
                  <c:v>3298</c:v>
                </c:pt>
                <c:pt idx="2183">
                  <c:v>37566</c:v>
                </c:pt>
                <c:pt idx="2184">
                  <c:v>4513</c:v>
                </c:pt>
                <c:pt idx="2185">
                  <c:v>16921</c:v>
                </c:pt>
                <c:pt idx="2186">
                  <c:v>14092</c:v>
                </c:pt>
                <c:pt idx="2187">
                  <c:v>1429</c:v>
                </c:pt>
                <c:pt idx="2188">
                  <c:v>64722</c:v>
                </c:pt>
                <c:pt idx="2189">
                  <c:v>8628</c:v>
                </c:pt>
                <c:pt idx="2190">
                  <c:v>22559</c:v>
                </c:pt>
                <c:pt idx="2191">
                  <c:v>7756</c:v>
                </c:pt>
                <c:pt idx="2192">
                  <c:v>56064</c:v>
                </c:pt>
                <c:pt idx="2193">
                  <c:v>1824</c:v>
                </c:pt>
                <c:pt idx="2194">
                  <c:v>141562</c:v>
                </c:pt>
                <c:pt idx="2195">
                  <c:v>10721</c:v>
                </c:pt>
                <c:pt idx="2196">
                  <c:v>241</c:v>
                </c:pt>
                <c:pt idx="2197">
                  <c:v>4347</c:v>
                </c:pt>
                <c:pt idx="2198">
                  <c:v>13041</c:v>
                </c:pt>
                <c:pt idx="2199">
                  <c:v>4418</c:v>
                </c:pt>
                <c:pt idx="2200">
                  <c:v>1063</c:v>
                </c:pt>
                <c:pt idx="2201">
                  <c:v>4192</c:v>
                </c:pt>
                <c:pt idx="2202">
                  <c:v>69403</c:v>
                </c:pt>
                <c:pt idx="2203">
                  <c:v>315</c:v>
                </c:pt>
                <c:pt idx="2204">
                  <c:v>14772</c:v>
                </c:pt>
                <c:pt idx="2205">
                  <c:v>10492</c:v>
                </c:pt>
                <c:pt idx="2206">
                  <c:v>157151</c:v>
                </c:pt>
                <c:pt idx="2207">
                  <c:v>9259</c:v>
                </c:pt>
                <c:pt idx="2208">
                  <c:v>19507</c:v>
                </c:pt>
                <c:pt idx="2209">
                  <c:v>6544</c:v>
                </c:pt>
                <c:pt idx="2210">
                  <c:v>57336</c:v>
                </c:pt>
                <c:pt idx="2211">
                  <c:v>18367</c:v>
                </c:pt>
                <c:pt idx="2212">
                  <c:v>7884</c:v>
                </c:pt>
                <c:pt idx="2213">
                  <c:v>40794</c:v>
                </c:pt>
                <c:pt idx="2214">
                  <c:v>16152</c:v>
                </c:pt>
                <c:pt idx="2215">
                  <c:v>20177</c:v>
                </c:pt>
                <c:pt idx="2216">
                  <c:v>673</c:v>
                </c:pt>
                <c:pt idx="2217">
                  <c:v>8227</c:v>
                </c:pt>
                <c:pt idx="2218">
                  <c:v>24881</c:v>
                </c:pt>
                <c:pt idx="2219">
                  <c:v>36496</c:v>
                </c:pt>
                <c:pt idx="2220">
                  <c:v>5641</c:v>
                </c:pt>
                <c:pt idx="2221">
                  <c:v>12401</c:v>
                </c:pt>
                <c:pt idx="2222">
                  <c:v>6416</c:v>
                </c:pt>
                <c:pt idx="2223">
                  <c:v>8919</c:v>
                </c:pt>
                <c:pt idx="2224">
                  <c:v>12421</c:v>
                </c:pt>
                <c:pt idx="2225">
                  <c:v>20894</c:v>
                </c:pt>
                <c:pt idx="2226">
                  <c:v>35668</c:v>
                </c:pt>
                <c:pt idx="2227">
                  <c:v>59610</c:v>
                </c:pt>
                <c:pt idx="2228">
                  <c:v>3220</c:v>
                </c:pt>
                <c:pt idx="2229">
                  <c:v>43476</c:v>
                </c:pt>
                <c:pt idx="2230">
                  <c:v>26438</c:v>
                </c:pt>
                <c:pt idx="2231">
                  <c:v>1099</c:v>
                </c:pt>
                <c:pt idx="2232">
                  <c:v>17932</c:v>
                </c:pt>
                <c:pt idx="2233">
                  <c:v>1925</c:v>
                </c:pt>
                <c:pt idx="2234">
                  <c:v>5718</c:v>
                </c:pt>
                <c:pt idx="2235">
                  <c:v>6151</c:v>
                </c:pt>
                <c:pt idx="2236">
                  <c:v>13966</c:v>
                </c:pt>
                <c:pt idx="2237">
                  <c:v>5807</c:v>
                </c:pt>
                <c:pt idx="2238">
                  <c:v>3001</c:v>
                </c:pt>
                <c:pt idx="2239">
                  <c:v>31412</c:v>
                </c:pt>
                <c:pt idx="2240">
                  <c:v>54499</c:v>
                </c:pt>
                <c:pt idx="2241">
                  <c:v>11441</c:v>
                </c:pt>
                <c:pt idx="2242">
                  <c:v>14442</c:v>
                </c:pt>
                <c:pt idx="2243">
                  <c:v>44744</c:v>
                </c:pt>
                <c:pt idx="2244">
                  <c:v>48547</c:v>
                </c:pt>
                <c:pt idx="2245">
                  <c:v>17789</c:v>
                </c:pt>
                <c:pt idx="2246">
                  <c:v>6544</c:v>
                </c:pt>
                <c:pt idx="2247">
                  <c:v>15793</c:v>
                </c:pt>
                <c:pt idx="2248">
                  <c:v>7490</c:v>
                </c:pt>
                <c:pt idx="2249">
                  <c:v>21663</c:v>
                </c:pt>
                <c:pt idx="2250">
                  <c:v>56743</c:v>
                </c:pt>
                <c:pt idx="2251">
                  <c:v>2003</c:v>
                </c:pt>
                <c:pt idx="2252">
                  <c:v>29019</c:v>
                </c:pt>
                <c:pt idx="2253">
                  <c:v>14358</c:v>
                </c:pt>
                <c:pt idx="2254">
                  <c:v>3919</c:v>
                </c:pt>
                <c:pt idx="2255">
                  <c:v>389485</c:v>
                </c:pt>
                <c:pt idx="2256">
                  <c:v>5893</c:v>
                </c:pt>
                <c:pt idx="2257">
                  <c:v>2427</c:v>
                </c:pt>
                <c:pt idx="2258">
                  <c:v>18623</c:v>
                </c:pt>
                <c:pt idx="2259">
                  <c:v>4956</c:v>
                </c:pt>
                <c:pt idx="2260">
                  <c:v>9641</c:v>
                </c:pt>
                <c:pt idx="2261">
                  <c:v>894</c:v>
                </c:pt>
                <c:pt idx="2262">
                  <c:v>5301</c:v>
                </c:pt>
                <c:pt idx="2263">
                  <c:v>6551</c:v>
                </c:pt>
                <c:pt idx="2264">
                  <c:v>4839</c:v>
                </c:pt>
                <c:pt idx="2265">
                  <c:v>8528</c:v>
                </c:pt>
                <c:pt idx="2266">
                  <c:v>5631</c:v>
                </c:pt>
                <c:pt idx="2267">
                  <c:v>21640</c:v>
                </c:pt>
                <c:pt idx="2268">
                  <c:v>6610</c:v>
                </c:pt>
                <c:pt idx="2269">
                  <c:v>35717</c:v>
                </c:pt>
                <c:pt idx="2270">
                  <c:v>2993</c:v>
                </c:pt>
                <c:pt idx="2271">
                  <c:v>44232</c:v>
                </c:pt>
                <c:pt idx="2272">
                  <c:v>3696</c:v>
                </c:pt>
                <c:pt idx="2273">
                  <c:v>15259</c:v>
                </c:pt>
                <c:pt idx="2274">
                  <c:v>7566</c:v>
                </c:pt>
                <c:pt idx="2275">
                  <c:v>110850</c:v>
                </c:pt>
                <c:pt idx="2276">
                  <c:v>12453</c:v>
                </c:pt>
                <c:pt idx="2277">
                  <c:v>5178</c:v>
                </c:pt>
                <c:pt idx="2278">
                  <c:v>26875</c:v>
                </c:pt>
                <c:pt idx="2279">
                  <c:v>3328</c:v>
                </c:pt>
                <c:pt idx="2280">
                  <c:v>31752</c:v>
                </c:pt>
                <c:pt idx="2281">
                  <c:v>4209</c:v>
                </c:pt>
                <c:pt idx="2282">
                  <c:v>5843</c:v>
                </c:pt>
                <c:pt idx="2283">
                  <c:v>22025</c:v>
                </c:pt>
                <c:pt idx="2284">
                  <c:v>26592</c:v>
                </c:pt>
                <c:pt idx="2285">
                  <c:v>2841</c:v>
                </c:pt>
                <c:pt idx="2286">
                  <c:v>62336</c:v>
                </c:pt>
                <c:pt idx="2287">
                  <c:v>12295</c:v>
                </c:pt>
                <c:pt idx="2288">
                  <c:v>7209</c:v>
                </c:pt>
                <c:pt idx="2289">
                  <c:v>11991</c:v>
                </c:pt>
                <c:pt idx="2290">
                  <c:v>8793</c:v>
                </c:pt>
                <c:pt idx="2291">
                  <c:v>8566</c:v>
                </c:pt>
                <c:pt idx="2292">
                  <c:v>16800</c:v>
                </c:pt>
                <c:pt idx="2293">
                  <c:v>9141</c:v>
                </c:pt>
                <c:pt idx="2294">
                  <c:v>18717</c:v>
                </c:pt>
                <c:pt idx="2295">
                  <c:v>4122</c:v>
                </c:pt>
                <c:pt idx="2296">
                  <c:v>5231</c:v>
                </c:pt>
                <c:pt idx="2297">
                  <c:v>26454</c:v>
                </c:pt>
                <c:pt idx="2298">
                  <c:v>11811</c:v>
                </c:pt>
                <c:pt idx="2299">
                  <c:v>69140</c:v>
                </c:pt>
                <c:pt idx="2300">
                  <c:v>14844</c:v>
                </c:pt>
                <c:pt idx="2301">
                  <c:v>4469</c:v>
                </c:pt>
                <c:pt idx="2302">
                  <c:v>52066</c:v>
                </c:pt>
                <c:pt idx="2303">
                  <c:v>6285</c:v>
                </c:pt>
                <c:pt idx="2304">
                  <c:v>10894</c:v>
                </c:pt>
                <c:pt idx="2305">
                  <c:v>15925</c:v>
                </c:pt>
                <c:pt idx="2306">
                  <c:v>13557</c:v>
                </c:pt>
                <c:pt idx="2307">
                  <c:v>4548</c:v>
                </c:pt>
                <c:pt idx="2308">
                  <c:v>37932</c:v>
                </c:pt>
                <c:pt idx="2309">
                  <c:v>2105</c:v>
                </c:pt>
                <c:pt idx="2310">
                  <c:v>9517</c:v>
                </c:pt>
                <c:pt idx="2311">
                  <c:v>7700</c:v>
                </c:pt>
                <c:pt idx="2312">
                  <c:v>7084</c:v>
                </c:pt>
                <c:pt idx="2313">
                  <c:v>12986</c:v>
                </c:pt>
                <c:pt idx="2314">
                  <c:v>26705</c:v>
                </c:pt>
                <c:pt idx="2315">
                  <c:v>22174</c:v>
                </c:pt>
                <c:pt idx="2316">
                  <c:v>59816</c:v>
                </c:pt>
                <c:pt idx="2317">
                  <c:v>4072</c:v>
                </c:pt>
                <c:pt idx="2318">
                  <c:v>50359</c:v>
                </c:pt>
                <c:pt idx="2319">
                  <c:v>24393</c:v>
                </c:pt>
                <c:pt idx="2320">
                  <c:v>5376</c:v>
                </c:pt>
                <c:pt idx="2321">
                  <c:v>8838</c:v>
                </c:pt>
                <c:pt idx="2322">
                  <c:v>35172</c:v>
                </c:pt>
                <c:pt idx="2323">
                  <c:v>287</c:v>
                </c:pt>
                <c:pt idx="2324">
                  <c:v>2685</c:v>
                </c:pt>
                <c:pt idx="2325">
                  <c:v>1182</c:v>
                </c:pt>
                <c:pt idx="2326">
                  <c:v>848</c:v>
                </c:pt>
                <c:pt idx="2327">
                  <c:v>4230</c:v>
                </c:pt>
                <c:pt idx="2328">
                  <c:v>4375</c:v>
                </c:pt>
                <c:pt idx="2329">
                  <c:v>769</c:v>
                </c:pt>
                <c:pt idx="2330">
                  <c:v>1605</c:v>
                </c:pt>
                <c:pt idx="2331">
                  <c:v>2128</c:v>
                </c:pt>
                <c:pt idx="2332">
                  <c:v>474</c:v>
                </c:pt>
                <c:pt idx="2333">
                  <c:v>2941</c:v>
                </c:pt>
                <c:pt idx="2334">
                  <c:v>2848</c:v>
                </c:pt>
                <c:pt idx="2335">
                  <c:v>1612</c:v>
                </c:pt>
                <c:pt idx="2336">
                  <c:v>876</c:v>
                </c:pt>
                <c:pt idx="2337">
                  <c:v>2351</c:v>
                </c:pt>
                <c:pt idx="2338">
                  <c:v>888</c:v>
                </c:pt>
                <c:pt idx="2339">
                  <c:v>430</c:v>
                </c:pt>
                <c:pt idx="2340">
                  <c:v>1535</c:v>
                </c:pt>
                <c:pt idx="2341">
                  <c:v>330</c:v>
                </c:pt>
                <c:pt idx="2342">
                  <c:v>397</c:v>
                </c:pt>
                <c:pt idx="2343">
                  <c:v>1135</c:v>
                </c:pt>
                <c:pt idx="2344">
                  <c:v>288</c:v>
                </c:pt>
                <c:pt idx="2345">
                  <c:v>725</c:v>
                </c:pt>
                <c:pt idx="2346">
                  <c:v>761</c:v>
                </c:pt>
                <c:pt idx="2347">
                  <c:v>217</c:v>
                </c:pt>
                <c:pt idx="2348">
                  <c:v>607</c:v>
                </c:pt>
                <c:pt idx="2349">
                  <c:v>329</c:v>
                </c:pt>
                <c:pt idx="2350">
                  <c:v>260</c:v>
                </c:pt>
                <c:pt idx="2351">
                  <c:v>1853</c:v>
                </c:pt>
                <c:pt idx="2352">
                  <c:v>884</c:v>
                </c:pt>
                <c:pt idx="2353">
                  <c:v>1097</c:v>
                </c:pt>
                <c:pt idx="2354">
                  <c:v>283</c:v>
                </c:pt>
                <c:pt idx="2355">
                  <c:v>498</c:v>
                </c:pt>
                <c:pt idx="2356">
                  <c:v>1102</c:v>
                </c:pt>
                <c:pt idx="2357">
                  <c:v>3240</c:v>
                </c:pt>
                <c:pt idx="2358">
                  <c:v>2204</c:v>
                </c:pt>
                <c:pt idx="2359">
                  <c:v>953</c:v>
                </c:pt>
                <c:pt idx="2360">
                  <c:v>545</c:v>
                </c:pt>
                <c:pt idx="2361">
                  <c:v>384</c:v>
                </c:pt>
                <c:pt idx="2362">
                  <c:v>540</c:v>
                </c:pt>
                <c:pt idx="2363">
                  <c:v>2712</c:v>
                </c:pt>
                <c:pt idx="2364">
                  <c:v>679</c:v>
                </c:pt>
                <c:pt idx="2365">
                  <c:v>280</c:v>
                </c:pt>
                <c:pt idx="2366">
                  <c:v>20429</c:v>
                </c:pt>
                <c:pt idx="2367">
                  <c:v>772</c:v>
                </c:pt>
                <c:pt idx="2368">
                  <c:v>14908</c:v>
                </c:pt>
                <c:pt idx="2369">
                  <c:v>453</c:v>
                </c:pt>
                <c:pt idx="2370">
                  <c:v>251</c:v>
                </c:pt>
                <c:pt idx="2371">
                  <c:v>2074</c:v>
                </c:pt>
                <c:pt idx="2372">
                  <c:v>329</c:v>
                </c:pt>
                <c:pt idx="2373">
                  <c:v>738</c:v>
                </c:pt>
                <c:pt idx="2374">
                  <c:v>263</c:v>
                </c:pt>
                <c:pt idx="2375">
                  <c:v>91</c:v>
                </c:pt>
                <c:pt idx="2376">
                  <c:v>4671</c:v>
                </c:pt>
                <c:pt idx="2377">
                  <c:v>1068</c:v>
                </c:pt>
                <c:pt idx="2378">
                  <c:v>830</c:v>
                </c:pt>
                <c:pt idx="2379">
                  <c:v>937</c:v>
                </c:pt>
                <c:pt idx="2380">
                  <c:v>849</c:v>
                </c:pt>
                <c:pt idx="2381">
                  <c:v>2849</c:v>
                </c:pt>
                <c:pt idx="2382">
                  <c:v>11583</c:v>
                </c:pt>
                <c:pt idx="2383">
                  <c:v>8789</c:v>
                </c:pt>
                <c:pt idx="2384">
                  <c:v>3420</c:v>
                </c:pt>
                <c:pt idx="2385">
                  <c:v>3375</c:v>
                </c:pt>
                <c:pt idx="2386">
                  <c:v>18270</c:v>
                </c:pt>
                <c:pt idx="2387">
                  <c:v>17552</c:v>
                </c:pt>
                <c:pt idx="2388">
                  <c:v>8908</c:v>
                </c:pt>
                <c:pt idx="2389">
                  <c:v>2225</c:v>
                </c:pt>
                <c:pt idx="2390">
                  <c:v>5664</c:v>
                </c:pt>
                <c:pt idx="2391">
                  <c:v>13567</c:v>
                </c:pt>
                <c:pt idx="2392">
                  <c:v>5000</c:v>
                </c:pt>
                <c:pt idx="2393">
                  <c:v>3228</c:v>
                </c:pt>
                <c:pt idx="2394">
                  <c:v>7248</c:v>
                </c:pt>
                <c:pt idx="2395">
                  <c:v>1837</c:v>
                </c:pt>
                <c:pt idx="2396">
                  <c:v>9733</c:v>
                </c:pt>
                <c:pt idx="2397">
                  <c:v>8892</c:v>
                </c:pt>
                <c:pt idx="2398">
                  <c:v>2740</c:v>
                </c:pt>
                <c:pt idx="2399">
                  <c:v>9477</c:v>
                </c:pt>
                <c:pt idx="2400">
                  <c:v>128113</c:v>
                </c:pt>
                <c:pt idx="2401">
                  <c:v>2266</c:v>
                </c:pt>
                <c:pt idx="2402">
                  <c:v>3797</c:v>
                </c:pt>
                <c:pt idx="2403">
                  <c:v>7143</c:v>
                </c:pt>
                <c:pt idx="2404">
                  <c:v>7324</c:v>
                </c:pt>
                <c:pt idx="2405">
                  <c:v>5678</c:v>
                </c:pt>
                <c:pt idx="2406">
                  <c:v>4956</c:v>
                </c:pt>
                <c:pt idx="2407">
                  <c:v>6493</c:v>
                </c:pt>
                <c:pt idx="2408">
                  <c:v>9425</c:v>
                </c:pt>
                <c:pt idx="2409">
                  <c:v>4749</c:v>
                </c:pt>
                <c:pt idx="2410">
                  <c:v>4954</c:v>
                </c:pt>
                <c:pt idx="2411">
                  <c:v>11768</c:v>
                </c:pt>
                <c:pt idx="2412">
                  <c:v>3442</c:v>
                </c:pt>
                <c:pt idx="2413">
                  <c:v>14496</c:v>
                </c:pt>
                <c:pt idx="2414">
                  <c:v>54383</c:v>
                </c:pt>
                <c:pt idx="2415">
                  <c:v>1915</c:v>
                </c:pt>
                <c:pt idx="2416">
                  <c:v>5595</c:v>
                </c:pt>
                <c:pt idx="2417">
                  <c:v>5536</c:v>
                </c:pt>
                <c:pt idx="2418">
                  <c:v>10987</c:v>
                </c:pt>
                <c:pt idx="2419">
                  <c:v>4428</c:v>
                </c:pt>
                <c:pt idx="2420">
                  <c:v>5297</c:v>
                </c:pt>
                <c:pt idx="2421">
                  <c:v>6477</c:v>
                </c:pt>
                <c:pt idx="2422">
                  <c:v>4596</c:v>
                </c:pt>
                <c:pt idx="2423">
                  <c:v>1547</c:v>
                </c:pt>
                <c:pt idx="2424">
                  <c:v>3143</c:v>
                </c:pt>
                <c:pt idx="2425">
                  <c:v>2649</c:v>
                </c:pt>
                <c:pt idx="2426">
                  <c:v>9061</c:v>
                </c:pt>
                <c:pt idx="2427">
                  <c:v>4231</c:v>
                </c:pt>
                <c:pt idx="2428">
                  <c:v>77218</c:v>
                </c:pt>
                <c:pt idx="2429">
                  <c:v>2141</c:v>
                </c:pt>
                <c:pt idx="2430">
                  <c:v>6102</c:v>
                </c:pt>
                <c:pt idx="2431">
                  <c:v>9080</c:v>
                </c:pt>
                <c:pt idx="2432">
                  <c:v>2377</c:v>
                </c:pt>
                <c:pt idx="2433">
                  <c:v>5495</c:v>
                </c:pt>
                <c:pt idx="2434">
                  <c:v>6802</c:v>
                </c:pt>
                <c:pt idx="2435">
                  <c:v>8943</c:v>
                </c:pt>
                <c:pt idx="2436">
                  <c:v>6060</c:v>
                </c:pt>
                <c:pt idx="2437">
                  <c:v>4373</c:v>
                </c:pt>
                <c:pt idx="2438">
                  <c:v>19635</c:v>
                </c:pt>
                <c:pt idx="2439">
                  <c:v>5779</c:v>
                </c:pt>
                <c:pt idx="2440">
                  <c:v>4787</c:v>
                </c:pt>
                <c:pt idx="2441">
                  <c:v>13026</c:v>
                </c:pt>
                <c:pt idx="2442">
                  <c:v>2400</c:v>
                </c:pt>
                <c:pt idx="2443">
                  <c:v>9181</c:v>
                </c:pt>
                <c:pt idx="2444">
                  <c:v>25803</c:v>
                </c:pt>
                <c:pt idx="2445">
                  <c:v>774</c:v>
                </c:pt>
                <c:pt idx="2446">
                  <c:v>4492</c:v>
                </c:pt>
                <c:pt idx="2447">
                  <c:v>6348</c:v>
                </c:pt>
                <c:pt idx="2448">
                  <c:v>4097</c:v>
                </c:pt>
                <c:pt idx="2449">
                  <c:v>1813</c:v>
                </c:pt>
                <c:pt idx="2450">
                  <c:v>968</c:v>
                </c:pt>
                <c:pt idx="2451">
                  <c:v>3331</c:v>
                </c:pt>
                <c:pt idx="2452">
                  <c:v>14844</c:v>
                </c:pt>
                <c:pt idx="2453">
                  <c:v>6954</c:v>
                </c:pt>
                <c:pt idx="2454">
                  <c:v>9418</c:v>
                </c:pt>
                <c:pt idx="2455">
                  <c:v>8976</c:v>
                </c:pt>
                <c:pt idx="2456">
                  <c:v>41601</c:v>
                </c:pt>
                <c:pt idx="2457">
                  <c:v>5298</c:v>
                </c:pt>
                <c:pt idx="2458">
                  <c:v>2699</c:v>
                </c:pt>
                <c:pt idx="2459">
                  <c:v>16582</c:v>
                </c:pt>
                <c:pt idx="2460">
                  <c:v>211505</c:v>
                </c:pt>
                <c:pt idx="2461">
                  <c:v>2813</c:v>
                </c:pt>
                <c:pt idx="2462">
                  <c:v>2296</c:v>
                </c:pt>
                <c:pt idx="2463">
                  <c:v>28608</c:v>
                </c:pt>
                <c:pt idx="2464">
                  <c:v>19349</c:v>
                </c:pt>
                <c:pt idx="2465">
                  <c:v>9296</c:v>
                </c:pt>
                <c:pt idx="2466">
                  <c:v>1374</c:v>
                </c:pt>
                <c:pt idx="2467">
                  <c:v>3541</c:v>
                </c:pt>
                <c:pt idx="2468">
                  <c:v>4266</c:v>
                </c:pt>
                <c:pt idx="2469">
                  <c:v>1137</c:v>
                </c:pt>
                <c:pt idx="2470">
                  <c:v>7468</c:v>
                </c:pt>
                <c:pt idx="2471">
                  <c:v>20388</c:v>
                </c:pt>
                <c:pt idx="2472">
                  <c:v>3430</c:v>
                </c:pt>
                <c:pt idx="2473">
                  <c:v>6893</c:v>
                </c:pt>
                <c:pt idx="2474">
                  <c:v>5652</c:v>
                </c:pt>
                <c:pt idx="2475">
                  <c:v>11420</c:v>
                </c:pt>
                <c:pt idx="2476">
                  <c:v>12458</c:v>
                </c:pt>
                <c:pt idx="2477">
                  <c:v>8970</c:v>
                </c:pt>
                <c:pt idx="2478">
                  <c:v>1858</c:v>
                </c:pt>
                <c:pt idx="2479">
                  <c:v>15136</c:v>
                </c:pt>
                <c:pt idx="2480">
                  <c:v>4280</c:v>
                </c:pt>
                <c:pt idx="2481">
                  <c:v>822</c:v>
                </c:pt>
                <c:pt idx="2482">
                  <c:v>208</c:v>
                </c:pt>
                <c:pt idx="2483">
                  <c:v>7988</c:v>
                </c:pt>
                <c:pt idx="2484">
                  <c:v>3243</c:v>
                </c:pt>
                <c:pt idx="2485">
                  <c:v>1348</c:v>
                </c:pt>
                <c:pt idx="2486">
                  <c:v>2782</c:v>
                </c:pt>
                <c:pt idx="2487">
                  <c:v>11069</c:v>
                </c:pt>
                <c:pt idx="2488">
                  <c:v>643</c:v>
                </c:pt>
                <c:pt idx="2489">
                  <c:v>6261</c:v>
                </c:pt>
                <c:pt idx="2490">
                  <c:v>45622</c:v>
                </c:pt>
                <c:pt idx="2491">
                  <c:v>331898</c:v>
                </c:pt>
                <c:pt idx="2492">
                  <c:v>1283</c:v>
                </c:pt>
                <c:pt idx="2493">
                  <c:v>2616</c:v>
                </c:pt>
                <c:pt idx="2494">
                  <c:v>17526</c:v>
                </c:pt>
                <c:pt idx="2495">
                  <c:v>32543</c:v>
                </c:pt>
                <c:pt idx="2496">
                  <c:v>51540</c:v>
                </c:pt>
                <c:pt idx="2497">
                  <c:v>1262</c:v>
                </c:pt>
                <c:pt idx="2498">
                  <c:v>2305</c:v>
                </c:pt>
                <c:pt idx="2499">
                  <c:v>6285</c:v>
                </c:pt>
                <c:pt idx="2500">
                  <c:v>2752</c:v>
                </c:pt>
                <c:pt idx="2501">
                  <c:v>6028</c:v>
                </c:pt>
                <c:pt idx="2502">
                  <c:v>6099</c:v>
                </c:pt>
                <c:pt idx="2503">
                  <c:v>3740</c:v>
                </c:pt>
                <c:pt idx="2504">
                  <c:v>2177</c:v>
                </c:pt>
                <c:pt idx="2505">
                  <c:v>143568</c:v>
                </c:pt>
                <c:pt idx="2506">
                  <c:v>2991</c:v>
                </c:pt>
                <c:pt idx="2507">
                  <c:v>513</c:v>
                </c:pt>
                <c:pt idx="2508">
                  <c:v>5707</c:v>
                </c:pt>
                <c:pt idx="2509">
                  <c:v>1489</c:v>
                </c:pt>
                <c:pt idx="2510">
                  <c:v>4036</c:v>
                </c:pt>
                <c:pt idx="2511">
                  <c:v>9635</c:v>
                </c:pt>
                <c:pt idx="2512">
                  <c:v>1235</c:v>
                </c:pt>
                <c:pt idx="2513">
                  <c:v>1382</c:v>
                </c:pt>
                <c:pt idx="2514">
                  <c:v>596</c:v>
                </c:pt>
                <c:pt idx="2515">
                  <c:v>477</c:v>
                </c:pt>
                <c:pt idx="2516">
                  <c:v>1884</c:v>
                </c:pt>
                <c:pt idx="2517">
                  <c:v>62032</c:v>
                </c:pt>
                <c:pt idx="2518">
                  <c:v>572</c:v>
                </c:pt>
                <c:pt idx="2519">
                  <c:v>3258</c:v>
                </c:pt>
                <c:pt idx="2520">
                  <c:v>11248</c:v>
                </c:pt>
                <c:pt idx="2521">
                  <c:v>2625</c:v>
                </c:pt>
                <c:pt idx="2522">
                  <c:v>640</c:v>
                </c:pt>
                <c:pt idx="2523">
                  <c:v>5806</c:v>
                </c:pt>
                <c:pt idx="2524">
                  <c:v>9493</c:v>
                </c:pt>
                <c:pt idx="2525">
                  <c:v>295</c:v>
                </c:pt>
                <c:pt idx="2526">
                  <c:v>459</c:v>
                </c:pt>
                <c:pt idx="2527">
                  <c:v>513</c:v>
                </c:pt>
                <c:pt idx="2528">
                  <c:v>1400</c:v>
                </c:pt>
                <c:pt idx="2529">
                  <c:v>877</c:v>
                </c:pt>
                <c:pt idx="2530">
                  <c:v>480160</c:v>
                </c:pt>
                <c:pt idx="2531">
                  <c:v>2357</c:v>
                </c:pt>
                <c:pt idx="2532">
                  <c:v>3631</c:v>
                </c:pt>
                <c:pt idx="2533">
                  <c:v>1029</c:v>
                </c:pt>
                <c:pt idx="2534">
                  <c:v>64947</c:v>
                </c:pt>
                <c:pt idx="2535">
                  <c:v>3391</c:v>
                </c:pt>
                <c:pt idx="2536">
                  <c:v>418</c:v>
                </c:pt>
                <c:pt idx="2537">
                  <c:v>2739</c:v>
                </c:pt>
                <c:pt idx="2538">
                  <c:v>629</c:v>
                </c:pt>
                <c:pt idx="2539">
                  <c:v>2841</c:v>
                </c:pt>
                <c:pt idx="2540">
                  <c:v>3441</c:v>
                </c:pt>
                <c:pt idx="2541">
                  <c:v>19461</c:v>
                </c:pt>
                <c:pt idx="2542">
                  <c:v>422</c:v>
                </c:pt>
                <c:pt idx="2543">
                  <c:v>17299</c:v>
                </c:pt>
                <c:pt idx="2544">
                  <c:v>190846</c:v>
                </c:pt>
                <c:pt idx="2545">
                  <c:v>8049</c:v>
                </c:pt>
                <c:pt idx="2546">
                  <c:v>3589</c:v>
                </c:pt>
                <c:pt idx="2547">
                  <c:v>5267</c:v>
                </c:pt>
                <c:pt idx="2548">
                  <c:v>2663</c:v>
                </c:pt>
                <c:pt idx="2549">
                  <c:v>589</c:v>
                </c:pt>
                <c:pt idx="2550">
                  <c:v>1400</c:v>
                </c:pt>
                <c:pt idx="2551">
                  <c:v>59839</c:v>
                </c:pt>
                <c:pt idx="2552">
                  <c:v>1723</c:v>
                </c:pt>
                <c:pt idx="2553">
                  <c:v>3029</c:v>
                </c:pt>
                <c:pt idx="2554">
                  <c:v>3940</c:v>
                </c:pt>
                <c:pt idx="2555">
                  <c:v>2710</c:v>
                </c:pt>
                <c:pt idx="2556">
                  <c:v>44194</c:v>
                </c:pt>
                <c:pt idx="2557">
                  <c:v>1205</c:v>
                </c:pt>
                <c:pt idx="2558">
                  <c:v>3137</c:v>
                </c:pt>
                <c:pt idx="2559">
                  <c:v>1135</c:v>
                </c:pt>
                <c:pt idx="2560">
                  <c:v>3684</c:v>
                </c:pt>
                <c:pt idx="2561">
                  <c:v>3028</c:v>
                </c:pt>
                <c:pt idx="2562">
                  <c:v>18475</c:v>
                </c:pt>
                <c:pt idx="2563">
                  <c:v>21713</c:v>
                </c:pt>
                <c:pt idx="2564">
                  <c:v>4490</c:v>
                </c:pt>
                <c:pt idx="2565">
                  <c:v>15074</c:v>
                </c:pt>
                <c:pt idx="2566">
                  <c:v>7604</c:v>
                </c:pt>
                <c:pt idx="2567">
                  <c:v>759</c:v>
                </c:pt>
                <c:pt idx="2568">
                  <c:v>1298</c:v>
                </c:pt>
                <c:pt idx="2569">
                  <c:v>688</c:v>
                </c:pt>
                <c:pt idx="2570">
                  <c:v>731</c:v>
                </c:pt>
                <c:pt idx="2571">
                  <c:v>7106</c:v>
                </c:pt>
                <c:pt idx="2572">
                  <c:v>759184</c:v>
                </c:pt>
                <c:pt idx="2573">
                  <c:v>11071</c:v>
                </c:pt>
                <c:pt idx="2574">
                  <c:v>487</c:v>
                </c:pt>
                <c:pt idx="2575">
                  <c:v>1310</c:v>
                </c:pt>
                <c:pt idx="2576">
                  <c:v>30932</c:v>
                </c:pt>
                <c:pt idx="2577">
                  <c:v>369</c:v>
                </c:pt>
                <c:pt idx="2578">
                  <c:v>15699</c:v>
                </c:pt>
                <c:pt idx="2579">
                  <c:v>275840</c:v>
                </c:pt>
                <c:pt idx="2580">
                  <c:v>7413</c:v>
                </c:pt>
                <c:pt idx="2581">
                  <c:v>3280</c:v>
                </c:pt>
                <c:pt idx="2582">
                  <c:v>6562</c:v>
                </c:pt>
                <c:pt idx="2583">
                  <c:v>7205</c:v>
                </c:pt>
                <c:pt idx="2584">
                  <c:v>5176</c:v>
                </c:pt>
                <c:pt idx="2585">
                  <c:v>5320</c:v>
                </c:pt>
                <c:pt idx="2586">
                  <c:v>834</c:v>
                </c:pt>
                <c:pt idx="2587">
                  <c:v>17603</c:v>
                </c:pt>
                <c:pt idx="2588">
                  <c:v>2994</c:v>
                </c:pt>
                <c:pt idx="2589">
                  <c:v>135</c:v>
                </c:pt>
                <c:pt idx="2590">
                  <c:v>1151</c:v>
                </c:pt>
                <c:pt idx="2591">
                  <c:v>2121</c:v>
                </c:pt>
                <c:pt idx="2592">
                  <c:v>6117</c:v>
                </c:pt>
                <c:pt idx="2593">
                  <c:v>277</c:v>
                </c:pt>
                <c:pt idx="2594">
                  <c:v>50051</c:v>
                </c:pt>
                <c:pt idx="2595">
                  <c:v>1177</c:v>
                </c:pt>
                <c:pt idx="2596">
                  <c:v>8249</c:v>
                </c:pt>
                <c:pt idx="2597">
                  <c:v>20492</c:v>
                </c:pt>
                <c:pt idx="2598">
                  <c:v>3430</c:v>
                </c:pt>
                <c:pt idx="2599">
                  <c:v>2735</c:v>
                </c:pt>
                <c:pt idx="2600">
                  <c:v>15114</c:v>
                </c:pt>
                <c:pt idx="2601">
                  <c:v>3188</c:v>
                </c:pt>
                <c:pt idx="2602">
                  <c:v>8570</c:v>
                </c:pt>
                <c:pt idx="2603">
                  <c:v>814</c:v>
                </c:pt>
                <c:pt idx="2604">
                  <c:v>671</c:v>
                </c:pt>
                <c:pt idx="2605">
                  <c:v>6875</c:v>
                </c:pt>
                <c:pt idx="2606">
                  <c:v>800</c:v>
                </c:pt>
                <c:pt idx="2607">
                  <c:v>9086</c:v>
                </c:pt>
                <c:pt idx="2608">
                  <c:v>3019</c:v>
                </c:pt>
                <c:pt idx="2609">
                  <c:v>2858</c:v>
                </c:pt>
                <c:pt idx="2610">
                  <c:v>1638</c:v>
                </c:pt>
                <c:pt idx="2611">
                  <c:v>2668</c:v>
                </c:pt>
                <c:pt idx="2612">
                  <c:v>2113</c:v>
                </c:pt>
                <c:pt idx="2613">
                  <c:v>2251</c:v>
                </c:pt>
                <c:pt idx="2614">
                  <c:v>12663</c:v>
                </c:pt>
                <c:pt idx="2615">
                  <c:v>4298</c:v>
                </c:pt>
                <c:pt idx="2616">
                  <c:v>371</c:v>
                </c:pt>
                <c:pt idx="2617">
                  <c:v>1697</c:v>
                </c:pt>
                <c:pt idx="2618">
                  <c:v>2868</c:v>
                </c:pt>
                <c:pt idx="2619">
                  <c:v>49964</c:v>
                </c:pt>
                <c:pt idx="2620">
                  <c:v>1044</c:v>
                </c:pt>
                <c:pt idx="2621">
                  <c:v>1520</c:v>
                </c:pt>
                <c:pt idx="2622">
                  <c:v>46019</c:v>
                </c:pt>
                <c:pt idx="2623">
                  <c:v>2429</c:v>
                </c:pt>
                <c:pt idx="2624">
                  <c:v>2307</c:v>
                </c:pt>
                <c:pt idx="2625">
                  <c:v>674</c:v>
                </c:pt>
                <c:pt idx="2626">
                  <c:v>603</c:v>
                </c:pt>
                <c:pt idx="2627">
                  <c:v>7950</c:v>
                </c:pt>
                <c:pt idx="2628">
                  <c:v>14808</c:v>
                </c:pt>
                <c:pt idx="2629">
                  <c:v>6510</c:v>
                </c:pt>
                <c:pt idx="2630">
                  <c:v>478</c:v>
                </c:pt>
                <c:pt idx="2631">
                  <c:v>15319</c:v>
                </c:pt>
                <c:pt idx="2632">
                  <c:v>4361</c:v>
                </c:pt>
                <c:pt idx="2633">
                  <c:v>802</c:v>
                </c:pt>
                <c:pt idx="2634">
                  <c:v>1451</c:v>
                </c:pt>
                <c:pt idx="2635">
                  <c:v>2836</c:v>
                </c:pt>
                <c:pt idx="2636">
                  <c:v>55864</c:v>
                </c:pt>
                <c:pt idx="2637">
                  <c:v>3208</c:v>
                </c:pt>
                <c:pt idx="2638">
                  <c:v>2345</c:v>
                </c:pt>
                <c:pt idx="2639">
                  <c:v>13685</c:v>
                </c:pt>
                <c:pt idx="2640">
                  <c:v>9567</c:v>
                </c:pt>
                <c:pt idx="2641">
                  <c:v>2703</c:v>
                </c:pt>
                <c:pt idx="2642">
                  <c:v>2632</c:v>
                </c:pt>
                <c:pt idx="2643">
                  <c:v>58798</c:v>
                </c:pt>
                <c:pt idx="2644">
                  <c:v>1145</c:v>
                </c:pt>
                <c:pt idx="2645">
                  <c:v>284</c:v>
                </c:pt>
                <c:pt idx="2646">
                  <c:v>13175</c:v>
                </c:pt>
                <c:pt idx="2647">
                  <c:v>5146</c:v>
                </c:pt>
                <c:pt idx="2648">
                  <c:v>3626</c:v>
                </c:pt>
                <c:pt idx="2649">
                  <c:v>11997</c:v>
                </c:pt>
                <c:pt idx="2650">
                  <c:v>1433</c:v>
                </c:pt>
                <c:pt idx="2651">
                  <c:v>2448</c:v>
                </c:pt>
                <c:pt idx="2652">
                  <c:v>7687</c:v>
                </c:pt>
                <c:pt idx="2653">
                  <c:v>24669</c:v>
                </c:pt>
                <c:pt idx="2654">
                  <c:v>1520</c:v>
                </c:pt>
                <c:pt idx="2655">
                  <c:v>1633</c:v>
                </c:pt>
                <c:pt idx="2656">
                  <c:v>12181</c:v>
                </c:pt>
                <c:pt idx="2657">
                  <c:v>417</c:v>
                </c:pt>
                <c:pt idx="2658">
                  <c:v>615</c:v>
                </c:pt>
                <c:pt idx="2659">
                  <c:v>2465</c:v>
                </c:pt>
                <c:pt idx="2660">
                  <c:v>2785</c:v>
                </c:pt>
                <c:pt idx="2661">
                  <c:v>1211</c:v>
                </c:pt>
                <c:pt idx="2662">
                  <c:v>3096</c:v>
                </c:pt>
                <c:pt idx="2663">
                  <c:v>5944</c:v>
                </c:pt>
                <c:pt idx="2664">
                  <c:v>1846</c:v>
                </c:pt>
                <c:pt idx="2665">
                  <c:v>8053</c:v>
                </c:pt>
                <c:pt idx="2666">
                  <c:v>1951</c:v>
                </c:pt>
                <c:pt idx="2667">
                  <c:v>1995</c:v>
                </c:pt>
                <c:pt idx="2668">
                  <c:v>5009</c:v>
                </c:pt>
                <c:pt idx="2669">
                  <c:v>10452</c:v>
                </c:pt>
                <c:pt idx="2670">
                  <c:v>1058</c:v>
                </c:pt>
                <c:pt idx="2671">
                  <c:v>427</c:v>
                </c:pt>
                <c:pt idx="2672">
                  <c:v>2218</c:v>
                </c:pt>
                <c:pt idx="2673">
                  <c:v>434</c:v>
                </c:pt>
                <c:pt idx="2674">
                  <c:v>5546</c:v>
                </c:pt>
                <c:pt idx="2675">
                  <c:v>407</c:v>
                </c:pt>
                <c:pt idx="2676">
                  <c:v>38908</c:v>
                </c:pt>
                <c:pt idx="2677">
                  <c:v>1030</c:v>
                </c:pt>
                <c:pt idx="2678">
                  <c:v>21981</c:v>
                </c:pt>
                <c:pt idx="2679">
                  <c:v>1807</c:v>
                </c:pt>
                <c:pt idx="2680">
                  <c:v>212</c:v>
                </c:pt>
                <c:pt idx="2681">
                  <c:v>522</c:v>
                </c:pt>
                <c:pt idx="2682">
                  <c:v>1449</c:v>
                </c:pt>
                <c:pt idx="2683">
                  <c:v>291534</c:v>
                </c:pt>
                <c:pt idx="2684">
                  <c:v>20789</c:v>
                </c:pt>
                <c:pt idx="2685">
                  <c:v>2469</c:v>
                </c:pt>
                <c:pt idx="2686">
                  <c:v>228</c:v>
                </c:pt>
                <c:pt idx="2687">
                  <c:v>6564</c:v>
                </c:pt>
                <c:pt idx="2688">
                  <c:v>17398</c:v>
                </c:pt>
                <c:pt idx="2689">
                  <c:v>188959</c:v>
                </c:pt>
                <c:pt idx="2690">
                  <c:v>2800</c:v>
                </c:pt>
                <c:pt idx="2691">
                  <c:v>3737</c:v>
                </c:pt>
                <c:pt idx="2692">
                  <c:v>5816</c:v>
                </c:pt>
                <c:pt idx="2693">
                  <c:v>483</c:v>
                </c:pt>
                <c:pt idx="2694">
                  <c:v>5859</c:v>
                </c:pt>
                <c:pt idx="2695">
                  <c:v>10453</c:v>
                </c:pt>
                <c:pt idx="2696">
                  <c:v>8294</c:v>
                </c:pt>
                <c:pt idx="2697">
                  <c:v>14135</c:v>
                </c:pt>
                <c:pt idx="2698">
                  <c:v>13767</c:v>
                </c:pt>
                <c:pt idx="2699">
                  <c:v>6874</c:v>
                </c:pt>
                <c:pt idx="2700">
                  <c:v>1604</c:v>
                </c:pt>
                <c:pt idx="2701">
                  <c:v>4894</c:v>
                </c:pt>
                <c:pt idx="2702">
                  <c:v>85109</c:v>
                </c:pt>
                <c:pt idx="2703">
                  <c:v>6849</c:v>
                </c:pt>
                <c:pt idx="2704">
                  <c:v>682</c:v>
                </c:pt>
                <c:pt idx="2705">
                  <c:v>23210</c:v>
                </c:pt>
                <c:pt idx="2706">
                  <c:v>2000</c:v>
                </c:pt>
                <c:pt idx="2707">
                  <c:v>7209</c:v>
                </c:pt>
                <c:pt idx="2708">
                  <c:v>37898</c:v>
                </c:pt>
                <c:pt idx="2709">
                  <c:v>5029</c:v>
                </c:pt>
                <c:pt idx="2710">
                  <c:v>1041</c:v>
                </c:pt>
                <c:pt idx="2711">
                  <c:v>6044</c:v>
                </c:pt>
                <c:pt idx="2712">
                  <c:v>6348</c:v>
                </c:pt>
                <c:pt idx="2713">
                  <c:v>935</c:v>
                </c:pt>
                <c:pt idx="2714">
                  <c:v>2962</c:v>
                </c:pt>
                <c:pt idx="2715">
                  <c:v>4654</c:v>
                </c:pt>
                <c:pt idx="2716">
                  <c:v>3672</c:v>
                </c:pt>
                <c:pt idx="2717">
                  <c:v>628</c:v>
                </c:pt>
                <c:pt idx="2718">
                  <c:v>5947</c:v>
                </c:pt>
                <c:pt idx="2719">
                  <c:v>16303</c:v>
                </c:pt>
                <c:pt idx="2720">
                  <c:v>3178</c:v>
                </c:pt>
                <c:pt idx="2721">
                  <c:v>23606</c:v>
                </c:pt>
                <c:pt idx="2722">
                  <c:v>2328</c:v>
                </c:pt>
                <c:pt idx="2723">
                  <c:v>1360</c:v>
                </c:pt>
                <c:pt idx="2724">
                  <c:v>589</c:v>
                </c:pt>
                <c:pt idx="2725">
                  <c:v>1401</c:v>
                </c:pt>
                <c:pt idx="2726">
                  <c:v>10278</c:v>
                </c:pt>
                <c:pt idx="2727">
                  <c:v>1184</c:v>
                </c:pt>
                <c:pt idx="2728">
                  <c:v>823</c:v>
                </c:pt>
                <c:pt idx="2729">
                  <c:v>1609</c:v>
                </c:pt>
                <c:pt idx="2730">
                  <c:v>488</c:v>
                </c:pt>
                <c:pt idx="2731">
                  <c:v>237</c:v>
                </c:pt>
                <c:pt idx="2732">
                  <c:v>128385</c:v>
                </c:pt>
                <c:pt idx="2733">
                  <c:v>4366</c:v>
                </c:pt>
                <c:pt idx="2734">
                  <c:v>4459</c:v>
                </c:pt>
                <c:pt idx="2735">
                  <c:v>2475</c:v>
                </c:pt>
                <c:pt idx="2736">
                  <c:v>2656</c:v>
                </c:pt>
                <c:pt idx="2737">
                  <c:v>4956</c:v>
                </c:pt>
                <c:pt idx="2738">
                  <c:v>3512</c:v>
                </c:pt>
                <c:pt idx="2739">
                  <c:v>69472</c:v>
                </c:pt>
                <c:pt idx="2740">
                  <c:v>1950</c:v>
                </c:pt>
                <c:pt idx="2741">
                  <c:v>19330</c:v>
                </c:pt>
                <c:pt idx="2742">
                  <c:v>383</c:v>
                </c:pt>
                <c:pt idx="2743">
                  <c:v>29322</c:v>
                </c:pt>
                <c:pt idx="2744">
                  <c:v>3260</c:v>
                </c:pt>
                <c:pt idx="2745">
                  <c:v>5035</c:v>
                </c:pt>
                <c:pt idx="2746">
                  <c:v>4139</c:v>
                </c:pt>
                <c:pt idx="2747">
                  <c:v>16626</c:v>
                </c:pt>
                <c:pt idx="2748">
                  <c:v>1196</c:v>
                </c:pt>
                <c:pt idx="2749">
                  <c:v>4362</c:v>
                </c:pt>
                <c:pt idx="2750">
                  <c:v>635</c:v>
                </c:pt>
                <c:pt idx="2751">
                  <c:v>3075</c:v>
                </c:pt>
                <c:pt idx="2752">
                  <c:v>3598</c:v>
                </c:pt>
                <c:pt idx="2753">
                  <c:v>4238</c:v>
                </c:pt>
                <c:pt idx="2754">
                  <c:v>7774</c:v>
                </c:pt>
                <c:pt idx="2755">
                  <c:v>6224</c:v>
                </c:pt>
                <c:pt idx="2756">
                  <c:v>5478</c:v>
                </c:pt>
                <c:pt idx="2757">
                  <c:v>6654</c:v>
                </c:pt>
                <c:pt idx="2758">
                  <c:v>6319</c:v>
                </c:pt>
                <c:pt idx="2759">
                  <c:v>8982</c:v>
                </c:pt>
                <c:pt idx="2760">
                  <c:v>2450</c:v>
                </c:pt>
                <c:pt idx="2761">
                  <c:v>1636</c:v>
                </c:pt>
                <c:pt idx="2762">
                  <c:v>4179</c:v>
                </c:pt>
                <c:pt idx="2763">
                  <c:v>2290</c:v>
                </c:pt>
                <c:pt idx="2764">
                  <c:v>19117</c:v>
                </c:pt>
                <c:pt idx="2765">
                  <c:v>6977</c:v>
                </c:pt>
                <c:pt idx="2766">
                  <c:v>519</c:v>
                </c:pt>
                <c:pt idx="2767">
                  <c:v>834</c:v>
                </c:pt>
                <c:pt idx="2768">
                  <c:v>2544</c:v>
                </c:pt>
                <c:pt idx="2769">
                  <c:v>3205</c:v>
                </c:pt>
                <c:pt idx="2770">
                  <c:v>5095</c:v>
                </c:pt>
                <c:pt idx="2771">
                  <c:v>3376</c:v>
                </c:pt>
                <c:pt idx="2772">
                  <c:v>7883</c:v>
                </c:pt>
                <c:pt idx="2773">
                  <c:v>3206</c:v>
                </c:pt>
                <c:pt idx="2774">
                  <c:v>4998</c:v>
                </c:pt>
                <c:pt idx="2775">
                  <c:v>919</c:v>
                </c:pt>
                <c:pt idx="2776">
                  <c:v>2496</c:v>
                </c:pt>
                <c:pt idx="2777">
                  <c:v>27051</c:v>
                </c:pt>
                <c:pt idx="2778">
                  <c:v>1162</c:v>
                </c:pt>
                <c:pt idx="2779">
                  <c:v>644</c:v>
                </c:pt>
                <c:pt idx="2780">
                  <c:v>5219</c:v>
                </c:pt>
                <c:pt idx="2781">
                  <c:v>1861</c:v>
                </c:pt>
                <c:pt idx="2782">
                  <c:v>3165</c:v>
                </c:pt>
                <c:pt idx="2783">
                  <c:v>3316</c:v>
                </c:pt>
                <c:pt idx="2784">
                  <c:v>1590</c:v>
                </c:pt>
                <c:pt idx="2785">
                  <c:v>75137</c:v>
                </c:pt>
                <c:pt idx="2786">
                  <c:v>4980</c:v>
                </c:pt>
                <c:pt idx="2787">
                  <c:v>2178</c:v>
                </c:pt>
                <c:pt idx="2788">
                  <c:v>1946</c:v>
                </c:pt>
                <c:pt idx="2789">
                  <c:v>8927</c:v>
                </c:pt>
                <c:pt idx="2790">
                  <c:v>6233</c:v>
                </c:pt>
                <c:pt idx="2791">
                  <c:v>2254</c:v>
                </c:pt>
                <c:pt idx="2792">
                  <c:v>3539</c:v>
                </c:pt>
                <c:pt idx="2793">
                  <c:v>1567</c:v>
                </c:pt>
                <c:pt idx="2794">
                  <c:v>2969</c:v>
                </c:pt>
                <c:pt idx="2795">
                  <c:v>1816</c:v>
                </c:pt>
                <c:pt idx="2796">
                  <c:v>2165</c:v>
                </c:pt>
                <c:pt idx="2797">
                  <c:v>6180</c:v>
                </c:pt>
                <c:pt idx="2798">
                  <c:v>6140</c:v>
                </c:pt>
                <c:pt idx="2799">
                  <c:v>34985</c:v>
                </c:pt>
                <c:pt idx="2800">
                  <c:v>10553</c:v>
                </c:pt>
                <c:pt idx="2801">
                  <c:v>328</c:v>
                </c:pt>
                <c:pt idx="2802">
                  <c:v>3633</c:v>
                </c:pt>
                <c:pt idx="2803">
                  <c:v>5680</c:v>
                </c:pt>
                <c:pt idx="2804">
                  <c:v>1060</c:v>
                </c:pt>
                <c:pt idx="2805">
                  <c:v>1878</c:v>
                </c:pt>
                <c:pt idx="2806">
                  <c:v>1409</c:v>
                </c:pt>
                <c:pt idx="2807">
                  <c:v>1491</c:v>
                </c:pt>
                <c:pt idx="2808">
                  <c:v>6161</c:v>
                </c:pt>
                <c:pt idx="2809">
                  <c:v>14077</c:v>
                </c:pt>
                <c:pt idx="2810">
                  <c:v>3920</c:v>
                </c:pt>
                <c:pt idx="2811">
                  <c:v>2565</c:v>
                </c:pt>
                <c:pt idx="2812">
                  <c:v>1598</c:v>
                </c:pt>
                <c:pt idx="2813">
                  <c:v>927</c:v>
                </c:pt>
                <c:pt idx="2814">
                  <c:v>6384</c:v>
                </c:pt>
                <c:pt idx="2815">
                  <c:v>1489</c:v>
                </c:pt>
                <c:pt idx="2816">
                  <c:v>21796</c:v>
                </c:pt>
                <c:pt idx="2817">
                  <c:v>1975</c:v>
                </c:pt>
                <c:pt idx="2818">
                  <c:v>1201</c:v>
                </c:pt>
                <c:pt idx="2819">
                  <c:v>2555</c:v>
                </c:pt>
                <c:pt idx="2820">
                  <c:v>1750</c:v>
                </c:pt>
                <c:pt idx="2821">
                  <c:v>3334</c:v>
                </c:pt>
                <c:pt idx="2822">
                  <c:v>3672</c:v>
                </c:pt>
                <c:pt idx="2823">
                  <c:v>3991</c:v>
                </c:pt>
                <c:pt idx="2824">
                  <c:v>3934</c:v>
                </c:pt>
                <c:pt idx="2825">
                  <c:v>8923</c:v>
                </c:pt>
                <c:pt idx="2826">
                  <c:v>1855</c:v>
                </c:pt>
                <c:pt idx="2827">
                  <c:v>4822</c:v>
                </c:pt>
                <c:pt idx="2828">
                  <c:v>3424</c:v>
                </c:pt>
                <c:pt idx="2829">
                  <c:v>31917</c:v>
                </c:pt>
                <c:pt idx="2830">
                  <c:v>4875</c:v>
                </c:pt>
                <c:pt idx="2831">
                  <c:v>684</c:v>
                </c:pt>
                <c:pt idx="2832">
                  <c:v>1439</c:v>
                </c:pt>
                <c:pt idx="2833">
                  <c:v>7498</c:v>
                </c:pt>
                <c:pt idx="2834">
                  <c:v>2884</c:v>
                </c:pt>
                <c:pt idx="2835">
                  <c:v>8906</c:v>
                </c:pt>
                <c:pt idx="2836">
                  <c:v>4962</c:v>
                </c:pt>
                <c:pt idx="2837">
                  <c:v>4495</c:v>
                </c:pt>
                <c:pt idx="2838">
                  <c:v>5114</c:v>
                </c:pt>
                <c:pt idx="2839">
                  <c:v>6088</c:v>
                </c:pt>
                <c:pt idx="2840">
                  <c:v>2507</c:v>
                </c:pt>
                <c:pt idx="2841">
                  <c:v>11742</c:v>
                </c:pt>
                <c:pt idx="2842">
                  <c:v>7952</c:v>
                </c:pt>
                <c:pt idx="2843">
                  <c:v>878</c:v>
                </c:pt>
                <c:pt idx="2844">
                  <c:v>2185</c:v>
                </c:pt>
                <c:pt idx="2845">
                  <c:v>8003</c:v>
                </c:pt>
                <c:pt idx="2846">
                  <c:v>4289</c:v>
                </c:pt>
                <c:pt idx="2847">
                  <c:v>7734</c:v>
                </c:pt>
                <c:pt idx="2848">
                  <c:v>2603</c:v>
                </c:pt>
                <c:pt idx="2849">
                  <c:v>8134</c:v>
                </c:pt>
                <c:pt idx="2850">
                  <c:v>4493</c:v>
                </c:pt>
                <c:pt idx="2851">
                  <c:v>3617</c:v>
                </c:pt>
                <c:pt idx="2852">
                  <c:v>14266</c:v>
                </c:pt>
                <c:pt idx="2853">
                  <c:v>3696</c:v>
                </c:pt>
                <c:pt idx="2854">
                  <c:v>1056</c:v>
                </c:pt>
                <c:pt idx="2855">
                  <c:v>11276</c:v>
                </c:pt>
                <c:pt idx="2856">
                  <c:v>22416</c:v>
                </c:pt>
                <c:pt idx="2857">
                  <c:v>2015</c:v>
                </c:pt>
                <c:pt idx="2858">
                  <c:v>9627</c:v>
                </c:pt>
                <c:pt idx="2859">
                  <c:v>438</c:v>
                </c:pt>
                <c:pt idx="2860">
                  <c:v>1888</c:v>
                </c:pt>
                <c:pt idx="2861">
                  <c:v>4291</c:v>
                </c:pt>
                <c:pt idx="2862">
                  <c:v>20149</c:v>
                </c:pt>
                <c:pt idx="2863">
                  <c:v>12785</c:v>
                </c:pt>
                <c:pt idx="2864">
                  <c:v>4268</c:v>
                </c:pt>
                <c:pt idx="2865">
                  <c:v>17175</c:v>
                </c:pt>
                <c:pt idx="2866">
                  <c:v>4104</c:v>
                </c:pt>
                <c:pt idx="2867">
                  <c:v>29082</c:v>
                </c:pt>
                <c:pt idx="2868">
                  <c:v>49728</c:v>
                </c:pt>
                <c:pt idx="2869">
                  <c:v>856</c:v>
                </c:pt>
                <c:pt idx="2870">
                  <c:v>8256</c:v>
                </c:pt>
                <c:pt idx="2871">
                  <c:v>707</c:v>
                </c:pt>
                <c:pt idx="2872">
                  <c:v>17017</c:v>
                </c:pt>
                <c:pt idx="2873">
                  <c:v>4678</c:v>
                </c:pt>
                <c:pt idx="2874">
                  <c:v>51415</c:v>
                </c:pt>
                <c:pt idx="2875">
                  <c:v>19938</c:v>
                </c:pt>
                <c:pt idx="2876">
                  <c:v>2393</c:v>
                </c:pt>
                <c:pt idx="2877">
                  <c:v>3791</c:v>
                </c:pt>
                <c:pt idx="2878">
                  <c:v>11668</c:v>
                </c:pt>
                <c:pt idx="2879">
                  <c:v>37886</c:v>
                </c:pt>
                <c:pt idx="2880">
                  <c:v>3092</c:v>
                </c:pt>
                <c:pt idx="2881">
                  <c:v>2071</c:v>
                </c:pt>
                <c:pt idx="2882">
                  <c:v>3574</c:v>
                </c:pt>
                <c:pt idx="2883">
                  <c:v>3598</c:v>
                </c:pt>
                <c:pt idx="2884">
                  <c:v>3573</c:v>
                </c:pt>
                <c:pt idx="2885">
                  <c:v>26893</c:v>
                </c:pt>
                <c:pt idx="2886">
                  <c:v>10298</c:v>
                </c:pt>
                <c:pt idx="2887">
                  <c:v>11518</c:v>
                </c:pt>
                <c:pt idx="2888">
                  <c:v>44213</c:v>
                </c:pt>
                <c:pt idx="2889">
                  <c:v>607</c:v>
                </c:pt>
                <c:pt idx="2890">
                  <c:v>20701</c:v>
                </c:pt>
                <c:pt idx="2891">
                  <c:v>6120</c:v>
                </c:pt>
                <c:pt idx="2892">
                  <c:v>1700</c:v>
                </c:pt>
                <c:pt idx="2893">
                  <c:v>14661</c:v>
                </c:pt>
                <c:pt idx="2894">
                  <c:v>310</c:v>
                </c:pt>
                <c:pt idx="2895">
                  <c:v>14508</c:v>
                </c:pt>
                <c:pt idx="2896">
                  <c:v>13322</c:v>
                </c:pt>
                <c:pt idx="2897">
                  <c:v>7964</c:v>
                </c:pt>
                <c:pt idx="2898">
                  <c:v>4183</c:v>
                </c:pt>
                <c:pt idx="2899">
                  <c:v>230750</c:v>
                </c:pt>
                <c:pt idx="2900">
                  <c:v>27550</c:v>
                </c:pt>
                <c:pt idx="2901">
                  <c:v>7459</c:v>
                </c:pt>
                <c:pt idx="2902">
                  <c:v>3029</c:v>
                </c:pt>
                <c:pt idx="2903">
                  <c:v>12695</c:v>
                </c:pt>
                <c:pt idx="2904">
                  <c:v>1274</c:v>
                </c:pt>
                <c:pt idx="2905">
                  <c:v>9040</c:v>
                </c:pt>
                <c:pt idx="2906">
                  <c:v>9427</c:v>
                </c:pt>
                <c:pt idx="2907">
                  <c:v>3606</c:v>
                </c:pt>
                <c:pt idx="2908">
                  <c:v>2868</c:v>
                </c:pt>
                <c:pt idx="2909">
                  <c:v>106432</c:v>
                </c:pt>
                <c:pt idx="2910">
                  <c:v>2018</c:v>
                </c:pt>
                <c:pt idx="2911">
                  <c:v>18627</c:v>
                </c:pt>
                <c:pt idx="2912">
                  <c:v>1421</c:v>
                </c:pt>
                <c:pt idx="2913">
                  <c:v>73930</c:v>
                </c:pt>
                <c:pt idx="2914">
                  <c:v>76910</c:v>
                </c:pt>
                <c:pt idx="2915">
                  <c:v>8368</c:v>
                </c:pt>
                <c:pt idx="2916">
                  <c:v>31197</c:v>
                </c:pt>
                <c:pt idx="2917">
                  <c:v>558</c:v>
                </c:pt>
                <c:pt idx="2918">
                  <c:v>8682</c:v>
                </c:pt>
                <c:pt idx="2919">
                  <c:v>31842</c:v>
                </c:pt>
                <c:pt idx="2920">
                  <c:v>11567</c:v>
                </c:pt>
                <c:pt idx="2921">
                  <c:v>50044</c:v>
                </c:pt>
                <c:pt idx="2922">
                  <c:v>3409</c:v>
                </c:pt>
                <c:pt idx="2923">
                  <c:v>14356</c:v>
                </c:pt>
                <c:pt idx="2924">
                  <c:v>5172</c:v>
                </c:pt>
                <c:pt idx="2925">
                  <c:v>3124</c:v>
                </c:pt>
                <c:pt idx="2926">
                  <c:v>3416</c:v>
                </c:pt>
                <c:pt idx="2927">
                  <c:v>20377</c:v>
                </c:pt>
                <c:pt idx="2928">
                  <c:v>1623</c:v>
                </c:pt>
                <c:pt idx="2929">
                  <c:v>2214</c:v>
                </c:pt>
                <c:pt idx="2930">
                  <c:v>1305</c:v>
                </c:pt>
                <c:pt idx="2931">
                  <c:v>9215</c:v>
                </c:pt>
                <c:pt idx="2932">
                  <c:v>1851</c:v>
                </c:pt>
                <c:pt idx="2933">
                  <c:v>1959</c:v>
                </c:pt>
                <c:pt idx="2934">
                  <c:v>7308</c:v>
                </c:pt>
                <c:pt idx="2935">
                  <c:v>4855</c:v>
                </c:pt>
                <c:pt idx="2936">
                  <c:v>3841</c:v>
                </c:pt>
                <c:pt idx="2937">
                  <c:v>2103</c:v>
                </c:pt>
                <c:pt idx="2938">
                  <c:v>9412</c:v>
                </c:pt>
                <c:pt idx="2939">
                  <c:v>4817</c:v>
                </c:pt>
                <c:pt idx="2940">
                  <c:v>5526</c:v>
                </c:pt>
                <c:pt idx="2941">
                  <c:v>31400</c:v>
                </c:pt>
                <c:pt idx="2942">
                  <c:v>3212</c:v>
                </c:pt>
                <c:pt idx="2943">
                  <c:v>5215</c:v>
                </c:pt>
                <c:pt idx="2944">
                  <c:v>6972</c:v>
                </c:pt>
                <c:pt idx="2945">
                  <c:v>6981</c:v>
                </c:pt>
                <c:pt idx="2946">
                  <c:v>9920</c:v>
                </c:pt>
                <c:pt idx="2947">
                  <c:v>4820</c:v>
                </c:pt>
                <c:pt idx="2948">
                  <c:v>5397</c:v>
                </c:pt>
                <c:pt idx="2949">
                  <c:v>12413</c:v>
                </c:pt>
                <c:pt idx="2950">
                  <c:v>4307</c:v>
                </c:pt>
                <c:pt idx="2951">
                  <c:v>7163</c:v>
                </c:pt>
                <c:pt idx="2952">
                  <c:v>21601</c:v>
                </c:pt>
                <c:pt idx="2953">
                  <c:v>2595</c:v>
                </c:pt>
                <c:pt idx="2954">
                  <c:v>2246</c:v>
                </c:pt>
                <c:pt idx="2955">
                  <c:v>5001</c:v>
                </c:pt>
                <c:pt idx="2956">
                  <c:v>7506</c:v>
                </c:pt>
                <c:pt idx="2957">
                  <c:v>1197</c:v>
                </c:pt>
                <c:pt idx="2958">
                  <c:v>1152</c:v>
                </c:pt>
                <c:pt idx="2959">
                  <c:v>1460</c:v>
                </c:pt>
                <c:pt idx="2960">
                  <c:v>5501</c:v>
                </c:pt>
                <c:pt idx="2961">
                  <c:v>5631</c:v>
                </c:pt>
                <c:pt idx="2962">
                  <c:v>13163</c:v>
                </c:pt>
                <c:pt idx="2963">
                  <c:v>5609</c:v>
                </c:pt>
                <c:pt idx="2964">
                  <c:v>1739</c:v>
                </c:pt>
                <c:pt idx="2965">
                  <c:v>3336</c:v>
                </c:pt>
                <c:pt idx="2966">
                  <c:v>3134</c:v>
                </c:pt>
                <c:pt idx="2967">
                  <c:v>2765</c:v>
                </c:pt>
                <c:pt idx="2968">
                  <c:v>1152</c:v>
                </c:pt>
                <c:pt idx="2969">
                  <c:v>1415</c:v>
                </c:pt>
                <c:pt idx="2970">
                  <c:v>4599</c:v>
                </c:pt>
                <c:pt idx="2971">
                  <c:v>8169</c:v>
                </c:pt>
                <c:pt idx="2972">
                  <c:v>2278</c:v>
                </c:pt>
                <c:pt idx="2973">
                  <c:v>2914</c:v>
                </c:pt>
                <c:pt idx="2974">
                  <c:v>1178</c:v>
                </c:pt>
                <c:pt idx="2975">
                  <c:v>14609</c:v>
                </c:pt>
                <c:pt idx="2976">
                  <c:v>5100</c:v>
                </c:pt>
                <c:pt idx="2977">
                  <c:v>3352</c:v>
                </c:pt>
                <c:pt idx="2978">
                  <c:v>2303</c:v>
                </c:pt>
                <c:pt idx="2979">
                  <c:v>6130</c:v>
                </c:pt>
                <c:pt idx="2980">
                  <c:v>2011</c:v>
                </c:pt>
                <c:pt idx="2981">
                  <c:v>29879</c:v>
                </c:pt>
                <c:pt idx="2982">
                  <c:v>1375</c:v>
                </c:pt>
                <c:pt idx="2983">
                  <c:v>2505</c:v>
                </c:pt>
                <c:pt idx="2984">
                  <c:v>2891</c:v>
                </c:pt>
                <c:pt idx="2985">
                  <c:v>6497</c:v>
                </c:pt>
                <c:pt idx="2986">
                  <c:v>5412</c:v>
                </c:pt>
                <c:pt idx="2987">
                  <c:v>4866</c:v>
                </c:pt>
                <c:pt idx="2988">
                  <c:v>2293</c:v>
                </c:pt>
                <c:pt idx="2989">
                  <c:v>67242</c:v>
                </c:pt>
                <c:pt idx="2990">
                  <c:v>8158</c:v>
                </c:pt>
                <c:pt idx="2991">
                  <c:v>3016</c:v>
                </c:pt>
                <c:pt idx="2992">
                  <c:v>5896</c:v>
                </c:pt>
                <c:pt idx="2993">
                  <c:v>5677</c:v>
                </c:pt>
                <c:pt idx="2994">
                  <c:v>13916</c:v>
                </c:pt>
                <c:pt idx="2995">
                  <c:v>565</c:v>
                </c:pt>
                <c:pt idx="2996">
                  <c:v>9698</c:v>
                </c:pt>
                <c:pt idx="2997">
                  <c:v>1519</c:v>
                </c:pt>
                <c:pt idx="2998">
                  <c:v>7043</c:v>
                </c:pt>
                <c:pt idx="2999">
                  <c:v>3174</c:v>
                </c:pt>
                <c:pt idx="3000">
                  <c:v>2111</c:v>
                </c:pt>
                <c:pt idx="3001">
                  <c:v>2090</c:v>
                </c:pt>
                <c:pt idx="3002">
                  <c:v>903</c:v>
                </c:pt>
                <c:pt idx="3003">
                  <c:v>2698</c:v>
                </c:pt>
                <c:pt idx="3004">
                  <c:v>8594</c:v>
                </c:pt>
                <c:pt idx="3005">
                  <c:v>3274</c:v>
                </c:pt>
                <c:pt idx="3006">
                  <c:v>25089</c:v>
                </c:pt>
                <c:pt idx="3007">
                  <c:v>1807</c:v>
                </c:pt>
                <c:pt idx="3008">
                  <c:v>14121</c:v>
                </c:pt>
                <c:pt idx="3009">
                  <c:v>1952</c:v>
                </c:pt>
                <c:pt idx="3010">
                  <c:v>3033</c:v>
                </c:pt>
                <c:pt idx="3011">
                  <c:v>2982</c:v>
                </c:pt>
                <c:pt idx="3012">
                  <c:v>8558</c:v>
                </c:pt>
                <c:pt idx="3013">
                  <c:v>13287</c:v>
                </c:pt>
                <c:pt idx="3014">
                  <c:v>5417</c:v>
                </c:pt>
                <c:pt idx="3015">
                  <c:v>1929</c:v>
                </c:pt>
                <c:pt idx="3016">
                  <c:v>1295</c:v>
                </c:pt>
                <c:pt idx="3017">
                  <c:v>205183</c:v>
                </c:pt>
                <c:pt idx="3018">
                  <c:v>6394</c:v>
                </c:pt>
                <c:pt idx="3019">
                  <c:v>3887</c:v>
                </c:pt>
                <c:pt idx="3020">
                  <c:v>4391</c:v>
                </c:pt>
                <c:pt idx="3021">
                  <c:v>17857</c:v>
                </c:pt>
                <c:pt idx="3022">
                  <c:v>4276</c:v>
                </c:pt>
                <c:pt idx="3023">
                  <c:v>866</c:v>
                </c:pt>
                <c:pt idx="3024">
                  <c:v>4153</c:v>
                </c:pt>
                <c:pt idx="3025">
                  <c:v>4781</c:v>
                </c:pt>
                <c:pt idx="3026">
                  <c:v>10259</c:v>
                </c:pt>
                <c:pt idx="3027">
                  <c:v>1741</c:v>
                </c:pt>
                <c:pt idx="3028">
                  <c:v>24966</c:v>
                </c:pt>
                <c:pt idx="3029">
                  <c:v>2343</c:v>
                </c:pt>
                <c:pt idx="3030">
                  <c:v>23554</c:v>
                </c:pt>
                <c:pt idx="3031">
                  <c:v>2387</c:v>
                </c:pt>
                <c:pt idx="3032">
                  <c:v>4199</c:v>
                </c:pt>
                <c:pt idx="3033">
                  <c:v>7429</c:v>
                </c:pt>
                <c:pt idx="3034">
                  <c:v>2731</c:v>
                </c:pt>
                <c:pt idx="3035">
                  <c:v>4548</c:v>
                </c:pt>
                <c:pt idx="3036">
                  <c:v>10165</c:v>
                </c:pt>
                <c:pt idx="3037">
                  <c:v>2363</c:v>
                </c:pt>
                <c:pt idx="3038">
                  <c:v>3521</c:v>
                </c:pt>
                <c:pt idx="3039">
                  <c:v>5395</c:v>
                </c:pt>
                <c:pt idx="3040">
                  <c:v>3126</c:v>
                </c:pt>
                <c:pt idx="3041">
                  <c:v>13748</c:v>
                </c:pt>
                <c:pt idx="3042">
                  <c:v>2072</c:v>
                </c:pt>
                <c:pt idx="3043">
                  <c:v>7761</c:v>
                </c:pt>
                <c:pt idx="3044">
                  <c:v>22536</c:v>
                </c:pt>
                <c:pt idx="3045">
                  <c:v>5228</c:v>
                </c:pt>
                <c:pt idx="3046">
                  <c:v>3184</c:v>
                </c:pt>
                <c:pt idx="3047">
                  <c:v>19505</c:v>
                </c:pt>
                <c:pt idx="3048">
                  <c:v>8201</c:v>
                </c:pt>
                <c:pt idx="3049">
                  <c:v>8547</c:v>
                </c:pt>
                <c:pt idx="3050">
                  <c:v>1251</c:v>
                </c:pt>
                <c:pt idx="3051">
                  <c:v>3391</c:v>
                </c:pt>
                <c:pt idx="3052">
                  <c:v>1851</c:v>
                </c:pt>
                <c:pt idx="3053">
                  <c:v>1299</c:v>
                </c:pt>
                <c:pt idx="3054">
                  <c:v>602</c:v>
                </c:pt>
                <c:pt idx="3055">
                  <c:v>5558</c:v>
                </c:pt>
                <c:pt idx="3056">
                  <c:v>1762</c:v>
                </c:pt>
                <c:pt idx="3057">
                  <c:v>513</c:v>
                </c:pt>
                <c:pt idx="3058">
                  <c:v>824</c:v>
                </c:pt>
                <c:pt idx="3059">
                  <c:v>10165</c:v>
                </c:pt>
                <c:pt idx="3060">
                  <c:v>1656</c:v>
                </c:pt>
                <c:pt idx="3061">
                  <c:v>8262</c:v>
                </c:pt>
                <c:pt idx="3062">
                  <c:v>326</c:v>
                </c:pt>
                <c:pt idx="3063">
                  <c:v>3049</c:v>
                </c:pt>
                <c:pt idx="3064">
                  <c:v>1130</c:v>
                </c:pt>
                <c:pt idx="3065">
                  <c:v>2890</c:v>
                </c:pt>
                <c:pt idx="3066">
                  <c:v>675</c:v>
                </c:pt>
                <c:pt idx="3067">
                  <c:v>4346</c:v>
                </c:pt>
                <c:pt idx="3068">
                  <c:v>1751</c:v>
                </c:pt>
                <c:pt idx="3069">
                  <c:v>2081</c:v>
                </c:pt>
                <c:pt idx="3070">
                  <c:v>1030</c:v>
                </c:pt>
                <c:pt idx="3071">
                  <c:v>901</c:v>
                </c:pt>
              </c:numCache>
            </c:numRef>
          </c:yVal>
          <c:smooth val="0"/>
          <c:extLst>
            <c:ext xmlns:c16="http://schemas.microsoft.com/office/drawing/2014/chart" uri="{C3380CC4-5D6E-409C-BE32-E72D297353CC}">
              <c16:uniqueId val="{00000001-ED98-40B4-A1EE-403B2F27E1C2}"/>
            </c:ext>
          </c:extLst>
        </c:ser>
        <c:dLbls>
          <c:showLegendKey val="0"/>
          <c:showVal val="0"/>
          <c:showCatName val="0"/>
          <c:showSerName val="0"/>
          <c:showPercent val="0"/>
          <c:showBubbleSize val="0"/>
        </c:dLbls>
        <c:axId val="1518810639"/>
        <c:axId val="1518812303"/>
      </c:scatterChart>
      <c:valAx>
        <c:axId val="1518810639"/>
        <c:scaling>
          <c:orientation val="minMax"/>
        </c:scaling>
        <c:delete val="0"/>
        <c:axPos val="b"/>
        <c:majorTickMark val="out"/>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518812303"/>
        <c:crosses val="autoZero"/>
        <c:crossBetween val="midCat"/>
      </c:valAx>
      <c:valAx>
        <c:axId val="151881230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out"/>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518810639"/>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layout>
        <c:manualLayout>
          <c:xMode val="edge"/>
          <c:yMode val="edge"/>
          <c:x val="0.32826915866285944"/>
          <c:y val="3.6764705882352942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tx>
            <c:strRef>
              <c:f>Sheet4!$B$1</c:f>
              <c:strCache>
                <c:ptCount val="1"/>
                <c:pt idx="0">
                  <c:v>popEst2015</c:v>
                </c:pt>
              </c:strCache>
            </c:strRef>
          </c:tx>
          <c:spPr>
            <a:ln w="25400" cap="rnd">
              <a:noFill/>
              <a:round/>
            </a:ln>
            <a:effectLst>
              <a:outerShdw blurRad="63500" dist="38100" dir="5400000" rotWithShape="0">
                <a:srgbClr val="000000">
                  <a:alpha val="45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16200000" scaled="0"/>
              </a:gradFill>
              <a:ln w="9525" cap="rnd">
                <a:solidFill>
                  <a:schemeClr val="accent2"/>
                </a:solidFill>
                <a:round/>
              </a:ln>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rgbClr r="0" g="0" b="0">
                    <a:satMod val="300000"/>
                  </a:scrgbClr>
                </a:contourClr>
              </a:sp3d>
            </c:spPr>
          </c:marker>
          <c:trendline>
            <c:spPr>
              <a:ln w="19050" cap="rnd">
                <a:solidFill>
                  <a:schemeClr val="accent2"/>
                </a:solidFill>
                <a:prstDash val="sysDash"/>
              </a:ln>
              <a:effectLst/>
            </c:spPr>
            <c:trendlineType val="linear"/>
            <c:dispRSqr val="0"/>
            <c:dispEq val="0"/>
          </c:trendline>
          <c:xVal>
            <c:numRef>
              <c:f>Sheet4!$A$2:$A$3073</c:f>
              <c:numCache>
                <c:formatCode>General</c:formatCode>
                <c:ptCount val="3072"/>
                <c:pt idx="0">
                  <c:v>475</c:v>
                </c:pt>
                <c:pt idx="1">
                  <c:v>454.6</c:v>
                </c:pt>
                <c:pt idx="2">
                  <c:v>477.5</c:v>
                </c:pt>
                <c:pt idx="3">
                  <c:v>494.6</c:v>
                </c:pt>
                <c:pt idx="4">
                  <c:v>429.9</c:v>
                </c:pt>
                <c:pt idx="5">
                  <c:v>488.8</c:v>
                </c:pt>
                <c:pt idx="6">
                  <c:v>445.5</c:v>
                </c:pt>
                <c:pt idx="7">
                  <c:v>475.9</c:v>
                </c:pt>
                <c:pt idx="8">
                  <c:v>510.7</c:v>
                </c:pt>
                <c:pt idx="9">
                  <c:v>432.6</c:v>
                </c:pt>
                <c:pt idx="10">
                  <c:v>445.2</c:v>
                </c:pt>
                <c:pt idx="11">
                  <c:v>398.5</c:v>
                </c:pt>
                <c:pt idx="12">
                  <c:v>453.8</c:v>
                </c:pt>
                <c:pt idx="13">
                  <c:v>477.4</c:v>
                </c:pt>
                <c:pt idx="14">
                  <c:v>460.7</c:v>
                </c:pt>
                <c:pt idx="15">
                  <c:v>430.4</c:v>
                </c:pt>
                <c:pt idx="16">
                  <c:v>443.3</c:v>
                </c:pt>
                <c:pt idx="17">
                  <c:v>491.6</c:v>
                </c:pt>
                <c:pt idx="18">
                  <c:v>482.9</c:v>
                </c:pt>
                <c:pt idx="19">
                  <c:v>435.1</c:v>
                </c:pt>
                <c:pt idx="20">
                  <c:v>391.8</c:v>
                </c:pt>
                <c:pt idx="21">
                  <c:v>426.3</c:v>
                </c:pt>
                <c:pt idx="22">
                  <c:v>459.6</c:v>
                </c:pt>
                <c:pt idx="23">
                  <c:v>503.7</c:v>
                </c:pt>
                <c:pt idx="24">
                  <c:v>399.4</c:v>
                </c:pt>
                <c:pt idx="25">
                  <c:v>482.4</c:v>
                </c:pt>
                <c:pt idx="26">
                  <c:v>434</c:v>
                </c:pt>
                <c:pt idx="27">
                  <c:v>472.9</c:v>
                </c:pt>
                <c:pt idx="28">
                  <c:v>474.6</c:v>
                </c:pt>
                <c:pt idx="29">
                  <c:v>421.7</c:v>
                </c:pt>
                <c:pt idx="30">
                  <c:v>488</c:v>
                </c:pt>
                <c:pt idx="31">
                  <c:v>495.8</c:v>
                </c:pt>
                <c:pt idx="32">
                  <c:v>510.4</c:v>
                </c:pt>
                <c:pt idx="33">
                  <c:v>484</c:v>
                </c:pt>
                <c:pt idx="34">
                  <c:v>477.3</c:v>
                </c:pt>
                <c:pt idx="35">
                  <c:v>463.6</c:v>
                </c:pt>
                <c:pt idx="36">
                  <c:v>466.5</c:v>
                </c:pt>
                <c:pt idx="37">
                  <c:v>491.6</c:v>
                </c:pt>
                <c:pt idx="38">
                  <c:v>449.5</c:v>
                </c:pt>
                <c:pt idx="39">
                  <c:v>487.4</c:v>
                </c:pt>
                <c:pt idx="40">
                  <c:v>406.9</c:v>
                </c:pt>
                <c:pt idx="41">
                  <c:v>456.5</c:v>
                </c:pt>
                <c:pt idx="42">
                  <c:v>507.2</c:v>
                </c:pt>
                <c:pt idx="43">
                  <c:v>442.6</c:v>
                </c:pt>
                <c:pt idx="44">
                  <c:v>437.1</c:v>
                </c:pt>
                <c:pt idx="45">
                  <c:v>458.4</c:v>
                </c:pt>
                <c:pt idx="46">
                  <c:v>460</c:v>
                </c:pt>
                <c:pt idx="47">
                  <c:v>437.9</c:v>
                </c:pt>
                <c:pt idx="48">
                  <c:v>475.8</c:v>
                </c:pt>
                <c:pt idx="49">
                  <c:v>444.1</c:v>
                </c:pt>
                <c:pt idx="50">
                  <c:v>438.8</c:v>
                </c:pt>
                <c:pt idx="51">
                  <c:v>472.8</c:v>
                </c:pt>
                <c:pt idx="52">
                  <c:v>555.6</c:v>
                </c:pt>
                <c:pt idx="53">
                  <c:v>424.5</c:v>
                </c:pt>
                <c:pt idx="54">
                  <c:v>455.1</c:v>
                </c:pt>
                <c:pt idx="55">
                  <c:v>465.9</c:v>
                </c:pt>
                <c:pt idx="56">
                  <c:v>494.1</c:v>
                </c:pt>
                <c:pt idx="57">
                  <c:v>438.3</c:v>
                </c:pt>
                <c:pt idx="58">
                  <c:v>452.9</c:v>
                </c:pt>
                <c:pt idx="59">
                  <c:v>433.9</c:v>
                </c:pt>
                <c:pt idx="60">
                  <c:v>465.9</c:v>
                </c:pt>
                <c:pt idx="61">
                  <c:v>454.4</c:v>
                </c:pt>
                <c:pt idx="62">
                  <c:v>479.9</c:v>
                </c:pt>
                <c:pt idx="63">
                  <c:v>495</c:v>
                </c:pt>
                <c:pt idx="64">
                  <c:v>459.4</c:v>
                </c:pt>
                <c:pt idx="65">
                  <c:v>500.5</c:v>
                </c:pt>
                <c:pt idx="66">
                  <c:v>454.6</c:v>
                </c:pt>
                <c:pt idx="67">
                  <c:v>201.3</c:v>
                </c:pt>
                <c:pt idx="68">
                  <c:v>453.3</c:v>
                </c:pt>
                <c:pt idx="69">
                  <c:v>338.2</c:v>
                </c:pt>
                <c:pt idx="70">
                  <c:v>409.2</c:v>
                </c:pt>
                <c:pt idx="71">
                  <c:v>424.4</c:v>
                </c:pt>
                <c:pt idx="72">
                  <c:v>413.3</c:v>
                </c:pt>
                <c:pt idx="73">
                  <c:v>390.1</c:v>
                </c:pt>
                <c:pt idx="74">
                  <c:v>441.4</c:v>
                </c:pt>
                <c:pt idx="75">
                  <c:v>477.3</c:v>
                </c:pt>
                <c:pt idx="76">
                  <c:v>416.6</c:v>
                </c:pt>
                <c:pt idx="77">
                  <c:v>469.3</c:v>
                </c:pt>
                <c:pt idx="78">
                  <c:v>499.3</c:v>
                </c:pt>
                <c:pt idx="79">
                  <c:v>501.1</c:v>
                </c:pt>
                <c:pt idx="80">
                  <c:v>373.5</c:v>
                </c:pt>
                <c:pt idx="81">
                  <c:v>298.10000000000002</c:v>
                </c:pt>
                <c:pt idx="82">
                  <c:v>372.9</c:v>
                </c:pt>
                <c:pt idx="83">
                  <c:v>417.3</c:v>
                </c:pt>
                <c:pt idx="84">
                  <c:v>475.1</c:v>
                </c:pt>
                <c:pt idx="85">
                  <c:v>269.89999999999998</c:v>
                </c:pt>
                <c:pt idx="86">
                  <c:v>350.1</c:v>
                </c:pt>
                <c:pt idx="87">
                  <c:v>348.4</c:v>
                </c:pt>
                <c:pt idx="88">
                  <c:v>339.2</c:v>
                </c:pt>
                <c:pt idx="89">
                  <c:v>395.7</c:v>
                </c:pt>
                <c:pt idx="90">
                  <c:v>364.5</c:v>
                </c:pt>
                <c:pt idx="91">
                  <c:v>332</c:v>
                </c:pt>
                <c:pt idx="92">
                  <c:v>401.4</c:v>
                </c:pt>
                <c:pt idx="93">
                  <c:v>444.9</c:v>
                </c:pt>
                <c:pt idx="94">
                  <c:v>325.3</c:v>
                </c:pt>
                <c:pt idx="95">
                  <c:v>379.1</c:v>
                </c:pt>
                <c:pt idx="96">
                  <c:v>330.9</c:v>
                </c:pt>
                <c:pt idx="97">
                  <c:v>296.2</c:v>
                </c:pt>
                <c:pt idx="98">
                  <c:v>389.4</c:v>
                </c:pt>
                <c:pt idx="99">
                  <c:v>343</c:v>
                </c:pt>
                <c:pt idx="100">
                  <c:v>468.1</c:v>
                </c:pt>
                <c:pt idx="101">
                  <c:v>430.8</c:v>
                </c:pt>
                <c:pt idx="102">
                  <c:v>490.9</c:v>
                </c:pt>
                <c:pt idx="103">
                  <c:v>401</c:v>
                </c:pt>
                <c:pt idx="104">
                  <c:v>426.3</c:v>
                </c:pt>
                <c:pt idx="105">
                  <c:v>456.2</c:v>
                </c:pt>
                <c:pt idx="106">
                  <c:v>364.5</c:v>
                </c:pt>
                <c:pt idx="107">
                  <c:v>380.4</c:v>
                </c:pt>
                <c:pt idx="108">
                  <c:v>403.9</c:v>
                </c:pt>
                <c:pt idx="109">
                  <c:v>401.9</c:v>
                </c:pt>
                <c:pt idx="110">
                  <c:v>433.2</c:v>
                </c:pt>
                <c:pt idx="111">
                  <c:v>460.8</c:v>
                </c:pt>
                <c:pt idx="112">
                  <c:v>462.3</c:v>
                </c:pt>
                <c:pt idx="113">
                  <c:v>414.9</c:v>
                </c:pt>
                <c:pt idx="114">
                  <c:v>443.9</c:v>
                </c:pt>
                <c:pt idx="115">
                  <c:v>387.1</c:v>
                </c:pt>
                <c:pt idx="116">
                  <c:v>439.8</c:v>
                </c:pt>
                <c:pt idx="117">
                  <c:v>389.9</c:v>
                </c:pt>
                <c:pt idx="118">
                  <c:v>433.4</c:v>
                </c:pt>
                <c:pt idx="119">
                  <c:v>472.7</c:v>
                </c:pt>
                <c:pt idx="120">
                  <c:v>455.6</c:v>
                </c:pt>
                <c:pt idx="121">
                  <c:v>455.8</c:v>
                </c:pt>
                <c:pt idx="122">
                  <c:v>449</c:v>
                </c:pt>
                <c:pt idx="123">
                  <c:v>396.3</c:v>
                </c:pt>
                <c:pt idx="124">
                  <c:v>394.1</c:v>
                </c:pt>
                <c:pt idx="125">
                  <c:v>464.4</c:v>
                </c:pt>
                <c:pt idx="126">
                  <c:v>502.9</c:v>
                </c:pt>
                <c:pt idx="127">
                  <c:v>414.1</c:v>
                </c:pt>
                <c:pt idx="128">
                  <c:v>380.6</c:v>
                </c:pt>
                <c:pt idx="129">
                  <c:v>422.1</c:v>
                </c:pt>
                <c:pt idx="130">
                  <c:v>434.6</c:v>
                </c:pt>
                <c:pt idx="131">
                  <c:v>438.6</c:v>
                </c:pt>
                <c:pt idx="132">
                  <c:v>420</c:v>
                </c:pt>
                <c:pt idx="133">
                  <c:v>532.1</c:v>
                </c:pt>
                <c:pt idx="134">
                  <c:v>502.1</c:v>
                </c:pt>
                <c:pt idx="135">
                  <c:v>395.3</c:v>
                </c:pt>
                <c:pt idx="136">
                  <c:v>364.1</c:v>
                </c:pt>
                <c:pt idx="137">
                  <c:v>442.5</c:v>
                </c:pt>
                <c:pt idx="138">
                  <c:v>382.4</c:v>
                </c:pt>
                <c:pt idx="139">
                  <c:v>402.4</c:v>
                </c:pt>
                <c:pt idx="140">
                  <c:v>392.5</c:v>
                </c:pt>
                <c:pt idx="141">
                  <c:v>424.7</c:v>
                </c:pt>
                <c:pt idx="142">
                  <c:v>492.3</c:v>
                </c:pt>
                <c:pt idx="143">
                  <c:v>393.4</c:v>
                </c:pt>
                <c:pt idx="144">
                  <c:v>442</c:v>
                </c:pt>
                <c:pt idx="145">
                  <c:v>423.4</c:v>
                </c:pt>
                <c:pt idx="146">
                  <c:v>403.3</c:v>
                </c:pt>
                <c:pt idx="147">
                  <c:v>515.29999999999995</c:v>
                </c:pt>
                <c:pt idx="148">
                  <c:v>400.3</c:v>
                </c:pt>
                <c:pt idx="149">
                  <c:v>407.9</c:v>
                </c:pt>
                <c:pt idx="150">
                  <c:v>397.4</c:v>
                </c:pt>
                <c:pt idx="151">
                  <c:v>426.8</c:v>
                </c:pt>
                <c:pt idx="152">
                  <c:v>484.6</c:v>
                </c:pt>
                <c:pt idx="153">
                  <c:v>438.5</c:v>
                </c:pt>
                <c:pt idx="154">
                  <c:v>401.8</c:v>
                </c:pt>
                <c:pt idx="155">
                  <c:v>480.5</c:v>
                </c:pt>
                <c:pt idx="156">
                  <c:v>396.4</c:v>
                </c:pt>
                <c:pt idx="157">
                  <c:v>475.7</c:v>
                </c:pt>
                <c:pt idx="158">
                  <c:v>449.5</c:v>
                </c:pt>
                <c:pt idx="159">
                  <c:v>472.3</c:v>
                </c:pt>
                <c:pt idx="160">
                  <c:v>425.6</c:v>
                </c:pt>
                <c:pt idx="161">
                  <c:v>375.9</c:v>
                </c:pt>
                <c:pt idx="162">
                  <c:v>461.3</c:v>
                </c:pt>
                <c:pt idx="163">
                  <c:v>410</c:v>
                </c:pt>
                <c:pt idx="164">
                  <c:v>445.8</c:v>
                </c:pt>
                <c:pt idx="165">
                  <c:v>429.4</c:v>
                </c:pt>
                <c:pt idx="166">
                  <c:v>388.4</c:v>
                </c:pt>
                <c:pt idx="167">
                  <c:v>493.4</c:v>
                </c:pt>
                <c:pt idx="168">
                  <c:v>408.4</c:v>
                </c:pt>
                <c:pt idx="169">
                  <c:v>494.4</c:v>
                </c:pt>
                <c:pt idx="170">
                  <c:v>424</c:v>
                </c:pt>
                <c:pt idx="171">
                  <c:v>430.3</c:v>
                </c:pt>
                <c:pt idx="172">
                  <c:v>473.3</c:v>
                </c:pt>
                <c:pt idx="173">
                  <c:v>492.6</c:v>
                </c:pt>
                <c:pt idx="174">
                  <c:v>445.9</c:v>
                </c:pt>
                <c:pt idx="175">
                  <c:v>413.4</c:v>
                </c:pt>
                <c:pt idx="176">
                  <c:v>469.8</c:v>
                </c:pt>
                <c:pt idx="177">
                  <c:v>489.2</c:v>
                </c:pt>
                <c:pt idx="178">
                  <c:v>413.9</c:v>
                </c:pt>
                <c:pt idx="179">
                  <c:v>400.2</c:v>
                </c:pt>
                <c:pt idx="180">
                  <c:v>456.3</c:v>
                </c:pt>
                <c:pt idx="181">
                  <c:v>431.6</c:v>
                </c:pt>
                <c:pt idx="182">
                  <c:v>458.6</c:v>
                </c:pt>
                <c:pt idx="183">
                  <c:v>412.6</c:v>
                </c:pt>
                <c:pt idx="184">
                  <c:v>443.4</c:v>
                </c:pt>
                <c:pt idx="185">
                  <c:v>459.5</c:v>
                </c:pt>
                <c:pt idx="186">
                  <c:v>387.9</c:v>
                </c:pt>
                <c:pt idx="187">
                  <c:v>408.4</c:v>
                </c:pt>
                <c:pt idx="188">
                  <c:v>419.5</c:v>
                </c:pt>
                <c:pt idx="189">
                  <c:v>409.3</c:v>
                </c:pt>
                <c:pt idx="190">
                  <c:v>460.1</c:v>
                </c:pt>
                <c:pt idx="191">
                  <c:v>365.7</c:v>
                </c:pt>
                <c:pt idx="192">
                  <c:v>405.5</c:v>
                </c:pt>
                <c:pt idx="193">
                  <c:v>420.3</c:v>
                </c:pt>
                <c:pt idx="194">
                  <c:v>475</c:v>
                </c:pt>
                <c:pt idx="195">
                  <c:v>396.8</c:v>
                </c:pt>
                <c:pt idx="196">
                  <c:v>452.2</c:v>
                </c:pt>
                <c:pt idx="197">
                  <c:v>415.9</c:v>
                </c:pt>
                <c:pt idx="198">
                  <c:v>408.6</c:v>
                </c:pt>
                <c:pt idx="199">
                  <c:v>320.8</c:v>
                </c:pt>
                <c:pt idx="200">
                  <c:v>413.6</c:v>
                </c:pt>
                <c:pt idx="201">
                  <c:v>488.9</c:v>
                </c:pt>
                <c:pt idx="202">
                  <c:v>423.9</c:v>
                </c:pt>
                <c:pt idx="203">
                  <c:v>418.6</c:v>
                </c:pt>
                <c:pt idx="204">
                  <c:v>460.5</c:v>
                </c:pt>
                <c:pt idx="205">
                  <c:v>420.3</c:v>
                </c:pt>
                <c:pt idx="206">
                  <c:v>414.5</c:v>
                </c:pt>
                <c:pt idx="207">
                  <c:v>452</c:v>
                </c:pt>
                <c:pt idx="208">
                  <c:v>433</c:v>
                </c:pt>
                <c:pt idx="209">
                  <c:v>423.1</c:v>
                </c:pt>
                <c:pt idx="210">
                  <c:v>434.9</c:v>
                </c:pt>
                <c:pt idx="211">
                  <c:v>428.9</c:v>
                </c:pt>
                <c:pt idx="212">
                  <c:v>432.1</c:v>
                </c:pt>
                <c:pt idx="213">
                  <c:v>443.7</c:v>
                </c:pt>
                <c:pt idx="214">
                  <c:v>447</c:v>
                </c:pt>
                <c:pt idx="215">
                  <c:v>433</c:v>
                </c:pt>
                <c:pt idx="216">
                  <c:v>420</c:v>
                </c:pt>
                <c:pt idx="217">
                  <c:v>450.4</c:v>
                </c:pt>
                <c:pt idx="218">
                  <c:v>478.8</c:v>
                </c:pt>
                <c:pt idx="219">
                  <c:v>312.8</c:v>
                </c:pt>
                <c:pt idx="220">
                  <c:v>430.4</c:v>
                </c:pt>
                <c:pt idx="221">
                  <c:v>472.3</c:v>
                </c:pt>
                <c:pt idx="222">
                  <c:v>463.4</c:v>
                </c:pt>
                <c:pt idx="223">
                  <c:v>433.4</c:v>
                </c:pt>
                <c:pt idx="224">
                  <c:v>395.8</c:v>
                </c:pt>
                <c:pt idx="225">
                  <c:v>473.2</c:v>
                </c:pt>
                <c:pt idx="226">
                  <c:v>455.5</c:v>
                </c:pt>
                <c:pt idx="227">
                  <c:v>391.5</c:v>
                </c:pt>
                <c:pt idx="228">
                  <c:v>490.8</c:v>
                </c:pt>
                <c:pt idx="229">
                  <c:v>432.7</c:v>
                </c:pt>
                <c:pt idx="230">
                  <c:v>428.2</c:v>
                </c:pt>
                <c:pt idx="231">
                  <c:v>444.6</c:v>
                </c:pt>
                <c:pt idx="232">
                  <c:v>420.8</c:v>
                </c:pt>
                <c:pt idx="233">
                  <c:v>416.8</c:v>
                </c:pt>
                <c:pt idx="234">
                  <c:v>429.5</c:v>
                </c:pt>
                <c:pt idx="235">
                  <c:v>389.4</c:v>
                </c:pt>
                <c:pt idx="236">
                  <c:v>369.7</c:v>
                </c:pt>
                <c:pt idx="237">
                  <c:v>322.39999999999998</c:v>
                </c:pt>
                <c:pt idx="238">
                  <c:v>409.9</c:v>
                </c:pt>
                <c:pt idx="239">
                  <c:v>417.3</c:v>
                </c:pt>
                <c:pt idx="240">
                  <c:v>392.2</c:v>
                </c:pt>
                <c:pt idx="241">
                  <c:v>373.7</c:v>
                </c:pt>
                <c:pt idx="242">
                  <c:v>416.9</c:v>
                </c:pt>
                <c:pt idx="243">
                  <c:v>326.60000000000002</c:v>
                </c:pt>
                <c:pt idx="244">
                  <c:v>307.3</c:v>
                </c:pt>
                <c:pt idx="245">
                  <c:v>389.1</c:v>
                </c:pt>
                <c:pt idx="246">
                  <c:v>439.8</c:v>
                </c:pt>
                <c:pt idx="247">
                  <c:v>396.2</c:v>
                </c:pt>
                <c:pt idx="248">
                  <c:v>439.2</c:v>
                </c:pt>
                <c:pt idx="249">
                  <c:v>234</c:v>
                </c:pt>
                <c:pt idx="250">
                  <c:v>424</c:v>
                </c:pt>
                <c:pt idx="251">
                  <c:v>347.1</c:v>
                </c:pt>
                <c:pt idx="252">
                  <c:v>410.8</c:v>
                </c:pt>
                <c:pt idx="253">
                  <c:v>451</c:v>
                </c:pt>
                <c:pt idx="254">
                  <c:v>454.3</c:v>
                </c:pt>
                <c:pt idx="255">
                  <c:v>379.6</c:v>
                </c:pt>
                <c:pt idx="256">
                  <c:v>400.2</c:v>
                </c:pt>
                <c:pt idx="257">
                  <c:v>310.5</c:v>
                </c:pt>
                <c:pt idx="258">
                  <c:v>283.5</c:v>
                </c:pt>
                <c:pt idx="259">
                  <c:v>454.7</c:v>
                </c:pt>
                <c:pt idx="260">
                  <c:v>436.7</c:v>
                </c:pt>
                <c:pt idx="261">
                  <c:v>373.8</c:v>
                </c:pt>
                <c:pt idx="262">
                  <c:v>389.8</c:v>
                </c:pt>
                <c:pt idx="263">
                  <c:v>357.5</c:v>
                </c:pt>
                <c:pt idx="264">
                  <c:v>415.5</c:v>
                </c:pt>
                <c:pt idx="265">
                  <c:v>395.3</c:v>
                </c:pt>
                <c:pt idx="266">
                  <c:v>372</c:v>
                </c:pt>
                <c:pt idx="267">
                  <c:v>372.9</c:v>
                </c:pt>
                <c:pt idx="268">
                  <c:v>400.5</c:v>
                </c:pt>
                <c:pt idx="269">
                  <c:v>414.8</c:v>
                </c:pt>
                <c:pt idx="270">
                  <c:v>403.9</c:v>
                </c:pt>
                <c:pt idx="271">
                  <c:v>435.9</c:v>
                </c:pt>
                <c:pt idx="272">
                  <c:v>382.1</c:v>
                </c:pt>
                <c:pt idx="273">
                  <c:v>408</c:v>
                </c:pt>
                <c:pt idx="274">
                  <c:v>400</c:v>
                </c:pt>
                <c:pt idx="275">
                  <c:v>307.10000000000002</c:v>
                </c:pt>
                <c:pt idx="276">
                  <c:v>402.1</c:v>
                </c:pt>
                <c:pt idx="277">
                  <c:v>414.3</c:v>
                </c:pt>
                <c:pt idx="278">
                  <c:v>318.5</c:v>
                </c:pt>
                <c:pt idx="279">
                  <c:v>405.4</c:v>
                </c:pt>
                <c:pt idx="280">
                  <c:v>436</c:v>
                </c:pt>
                <c:pt idx="281">
                  <c:v>407.4</c:v>
                </c:pt>
                <c:pt idx="282">
                  <c:v>379.5</c:v>
                </c:pt>
                <c:pt idx="283">
                  <c:v>373.1</c:v>
                </c:pt>
                <c:pt idx="284">
                  <c:v>337.1</c:v>
                </c:pt>
                <c:pt idx="285">
                  <c:v>358.5</c:v>
                </c:pt>
                <c:pt idx="286">
                  <c:v>364</c:v>
                </c:pt>
                <c:pt idx="287">
                  <c:v>259</c:v>
                </c:pt>
                <c:pt idx="288">
                  <c:v>429.1</c:v>
                </c:pt>
                <c:pt idx="289">
                  <c:v>381.7</c:v>
                </c:pt>
                <c:pt idx="290">
                  <c:v>389.5</c:v>
                </c:pt>
                <c:pt idx="291">
                  <c:v>427.2</c:v>
                </c:pt>
                <c:pt idx="292">
                  <c:v>489</c:v>
                </c:pt>
                <c:pt idx="293">
                  <c:v>486.8</c:v>
                </c:pt>
                <c:pt idx="294">
                  <c:v>480.9</c:v>
                </c:pt>
                <c:pt idx="295">
                  <c:v>488.8</c:v>
                </c:pt>
                <c:pt idx="296">
                  <c:v>500.1</c:v>
                </c:pt>
                <c:pt idx="297">
                  <c:v>490.4</c:v>
                </c:pt>
                <c:pt idx="298">
                  <c:v>471.5</c:v>
                </c:pt>
                <c:pt idx="299">
                  <c:v>431.4</c:v>
                </c:pt>
                <c:pt idx="300">
                  <c:v>527.20000000000005</c:v>
                </c:pt>
                <c:pt idx="301">
                  <c:v>485.9</c:v>
                </c:pt>
                <c:pt idx="302">
                  <c:v>493.3</c:v>
                </c:pt>
                <c:pt idx="303">
                  <c:v>483.7</c:v>
                </c:pt>
                <c:pt idx="304">
                  <c:v>447.8</c:v>
                </c:pt>
                <c:pt idx="305">
                  <c:v>475.3</c:v>
                </c:pt>
                <c:pt idx="306">
                  <c:v>501.1</c:v>
                </c:pt>
                <c:pt idx="307">
                  <c:v>434.4</c:v>
                </c:pt>
                <c:pt idx="308">
                  <c:v>464.8</c:v>
                </c:pt>
                <c:pt idx="309">
                  <c:v>438.3</c:v>
                </c:pt>
                <c:pt idx="310">
                  <c:v>381.9</c:v>
                </c:pt>
                <c:pt idx="311">
                  <c:v>412.7</c:v>
                </c:pt>
                <c:pt idx="312">
                  <c:v>452.5</c:v>
                </c:pt>
                <c:pt idx="313">
                  <c:v>471.3</c:v>
                </c:pt>
                <c:pt idx="314">
                  <c:v>346.3</c:v>
                </c:pt>
                <c:pt idx="315">
                  <c:v>453.7</c:v>
                </c:pt>
                <c:pt idx="316">
                  <c:v>392.9</c:v>
                </c:pt>
                <c:pt idx="317">
                  <c:v>436.6</c:v>
                </c:pt>
                <c:pt idx="318">
                  <c:v>504.4</c:v>
                </c:pt>
                <c:pt idx="319">
                  <c:v>444.2</c:v>
                </c:pt>
                <c:pt idx="320">
                  <c:v>444.8</c:v>
                </c:pt>
                <c:pt idx="321">
                  <c:v>412</c:v>
                </c:pt>
                <c:pt idx="322">
                  <c:v>403.4</c:v>
                </c:pt>
                <c:pt idx="323">
                  <c:v>383.8</c:v>
                </c:pt>
                <c:pt idx="324">
                  <c:v>354.9</c:v>
                </c:pt>
                <c:pt idx="325">
                  <c:v>434.7</c:v>
                </c:pt>
                <c:pt idx="326">
                  <c:v>336.8</c:v>
                </c:pt>
                <c:pt idx="327">
                  <c:v>422.3</c:v>
                </c:pt>
                <c:pt idx="328">
                  <c:v>370.1</c:v>
                </c:pt>
                <c:pt idx="329">
                  <c:v>447.5</c:v>
                </c:pt>
                <c:pt idx="330">
                  <c:v>413.7</c:v>
                </c:pt>
                <c:pt idx="331">
                  <c:v>474.5</c:v>
                </c:pt>
                <c:pt idx="332">
                  <c:v>259.60000000000002</c:v>
                </c:pt>
                <c:pt idx="333">
                  <c:v>430.4</c:v>
                </c:pt>
                <c:pt idx="334">
                  <c:v>304.5</c:v>
                </c:pt>
                <c:pt idx="335">
                  <c:v>367.9</c:v>
                </c:pt>
                <c:pt idx="336">
                  <c:v>380.1</c:v>
                </c:pt>
                <c:pt idx="337">
                  <c:v>474.6</c:v>
                </c:pt>
                <c:pt idx="338">
                  <c:v>400.1</c:v>
                </c:pt>
                <c:pt idx="339">
                  <c:v>390.5</c:v>
                </c:pt>
                <c:pt idx="340">
                  <c:v>496.9</c:v>
                </c:pt>
                <c:pt idx="341">
                  <c:v>391.5</c:v>
                </c:pt>
                <c:pt idx="342">
                  <c:v>293.5</c:v>
                </c:pt>
                <c:pt idx="343">
                  <c:v>399.1</c:v>
                </c:pt>
                <c:pt idx="344">
                  <c:v>490.1</c:v>
                </c:pt>
                <c:pt idx="345">
                  <c:v>409.8</c:v>
                </c:pt>
                <c:pt idx="346">
                  <c:v>408</c:v>
                </c:pt>
                <c:pt idx="347">
                  <c:v>394.6</c:v>
                </c:pt>
                <c:pt idx="348">
                  <c:v>490.1</c:v>
                </c:pt>
                <c:pt idx="349">
                  <c:v>430.2</c:v>
                </c:pt>
                <c:pt idx="350">
                  <c:v>440.9</c:v>
                </c:pt>
                <c:pt idx="351">
                  <c:v>440.7</c:v>
                </c:pt>
                <c:pt idx="352">
                  <c:v>407.5</c:v>
                </c:pt>
                <c:pt idx="353">
                  <c:v>422.3</c:v>
                </c:pt>
                <c:pt idx="354">
                  <c:v>470.7</c:v>
                </c:pt>
                <c:pt idx="355">
                  <c:v>430.8</c:v>
                </c:pt>
                <c:pt idx="356">
                  <c:v>490.2</c:v>
                </c:pt>
                <c:pt idx="357">
                  <c:v>488.3</c:v>
                </c:pt>
                <c:pt idx="358">
                  <c:v>441.8</c:v>
                </c:pt>
                <c:pt idx="359">
                  <c:v>414.6</c:v>
                </c:pt>
                <c:pt idx="360">
                  <c:v>426.5</c:v>
                </c:pt>
                <c:pt idx="361">
                  <c:v>410.8</c:v>
                </c:pt>
                <c:pt idx="362">
                  <c:v>427.8</c:v>
                </c:pt>
                <c:pt idx="363">
                  <c:v>444.5</c:v>
                </c:pt>
                <c:pt idx="364">
                  <c:v>421.4</c:v>
                </c:pt>
                <c:pt idx="365">
                  <c:v>425.5</c:v>
                </c:pt>
                <c:pt idx="366">
                  <c:v>1206.9000000000001</c:v>
                </c:pt>
                <c:pt idx="367">
                  <c:v>422.4</c:v>
                </c:pt>
                <c:pt idx="368">
                  <c:v>456.7</c:v>
                </c:pt>
                <c:pt idx="369">
                  <c:v>409.2</c:v>
                </c:pt>
                <c:pt idx="370">
                  <c:v>356.3</c:v>
                </c:pt>
                <c:pt idx="371">
                  <c:v>388.5</c:v>
                </c:pt>
                <c:pt idx="372">
                  <c:v>403.2</c:v>
                </c:pt>
                <c:pt idx="373">
                  <c:v>378.7</c:v>
                </c:pt>
                <c:pt idx="374">
                  <c:v>488.4</c:v>
                </c:pt>
                <c:pt idx="375">
                  <c:v>445.9</c:v>
                </c:pt>
                <c:pt idx="376">
                  <c:v>433</c:v>
                </c:pt>
                <c:pt idx="377">
                  <c:v>457.7</c:v>
                </c:pt>
                <c:pt idx="378">
                  <c:v>509</c:v>
                </c:pt>
                <c:pt idx="379">
                  <c:v>471.1</c:v>
                </c:pt>
                <c:pt idx="380">
                  <c:v>426.9</c:v>
                </c:pt>
                <c:pt idx="381">
                  <c:v>480.8</c:v>
                </c:pt>
                <c:pt idx="382">
                  <c:v>393.3</c:v>
                </c:pt>
                <c:pt idx="383">
                  <c:v>411.4</c:v>
                </c:pt>
                <c:pt idx="384">
                  <c:v>469</c:v>
                </c:pt>
                <c:pt idx="385">
                  <c:v>490.5</c:v>
                </c:pt>
                <c:pt idx="386">
                  <c:v>418.9</c:v>
                </c:pt>
                <c:pt idx="387">
                  <c:v>470.4</c:v>
                </c:pt>
                <c:pt idx="388">
                  <c:v>508.7</c:v>
                </c:pt>
                <c:pt idx="389">
                  <c:v>488.6</c:v>
                </c:pt>
                <c:pt idx="390">
                  <c:v>440.7</c:v>
                </c:pt>
                <c:pt idx="391">
                  <c:v>372.4</c:v>
                </c:pt>
                <c:pt idx="392">
                  <c:v>481</c:v>
                </c:pt>
                <c:pt idx="393">
                  <c:v>397.6</c:v>
                </c:pt>
                <c:pt idx="394">
                  <c:v>331.3</c:v>
                </c:pt>
                <c:pt idx="395">
                  <c:v>455.8</c:v>
                </c:pt>
                <c:pt idx="396">
                  <c:v>510.8</c:v>
                </c:pt>
                <c:pt idx="397">
                  <c:v>471.1</c:v>
                </c:pt>
                <c:pt idx="398">
                  <c:v>490.2</c:v>
                </c:pt>
                <c:pt idx="399">
                  <c:v>461.8</c:v>
                </c:pt>
                <c:pt idx="400">
                  <c:v>405.8</c:v>
                </c:pt>
                <c:pt idx="401">
                  <c:v>452.9</c:v>
                </c:pt>
                <c:pt idx="402">
                  <c:v>442.3</c:v>
                </c:pt>
                <c:pt idx="403">
                  <c:v>470.3</c:v>
                </c:pt>
                <c:pt idx="404">
                  <c:v>418.6</c:v>
                </c:pt>
                <c:pt idx="405">
                  <c:v>463.3</c:v>
                </c:pt>
                <c:pt idx="406">
                  <c:v>409.8</c:v>
                </c:pt>
                <c:pt idx="407">
                  <c:v>483.1</c:v>
                </c:pt>
                <c:pt idx="408">
                  <c:v>453.6</c:v>
                </c:pt>
                <c:pt idx="409">
                  <c:v>468.9</c:v>
                </c:pt>
                <c:pt idx="410">
                  <c:v>408.9</c:v>
                </c:pt>
                <c:pt idx="411">
                  <c:v>423.9</c:v>
                </c:pt>
                <c:pt idx="412">
                  <c:v>473.3</c:v>
                </c:pt>
                <c:pt idx="413">
                  <c:v>407.8</c:v>
                </c:pt>
                <c:pt idx="414">
                  <c:v>462.8</c:v>
                </c:pt>
                <c:pt idx="415">
                  <c:v>448.2</c:v>
                </c:pt>
                <c:pt idx="416">
                  <c:v>337.1</c:v>
                </c:pt>
                <c:pt idx="417">
                  <c:v>501.8</c:v>
                </c:pt>
                <c:pt idx="418">
                  <c:v>462.3</c:v>
                </c:pt>
                <c:pt idx="419">
                  <c:v>476.1</c:v>
                </c:pt>
                <c:pt idx="420">
                  <c:v>538.1</c:v>
                </c:pt>
                <c:pt idx="421">
                  <c:v>492</c:v>
                </c:pt>
                <c:pt idx="422">
                  <c:v>454.2</c:v>
                </c:pt>
                <c:pt idx="423">
                  <c:v>438.2</c:v>
                </c:pt>
                <c:pt idx="424">
                  <c:v>444.5</c:v>
                </c:pt>
                <c:pt idx="425">
                  <c:v>448.7</c:v>
                </c:pt>
                <c:pt idx="426">
                  <c:v>455.4</c:v>
                </c:pt>
                <c:pt idx="427">
                  <c:v>487.1</c:v>
                </c:pt>
                <c:pt idx="428">
                  <c:v>480.8</c:v>
                </c:pt>
                <c:pt idx="429">
                  <c:v>493.5</c:v>
                </c:pt>
                <c:pt idx="430">
                  <c:v>476.5</c:v>
                </c:pt>
                <c:pt idx="431">
                  <c:v>408.2</c:v>
                </c:pt>
                <c:pt idx="432">
                  <c:v>488.4</c:v>
                </c:pt>
                <c:pt idx="433">
                  <c:v>449.1</c:v>
                </c:pt>
                <c:pt idx="434">
                  <c:v>478.8</c:v>
                </c:pt>
                <c:pt idx="435">
                  <c:v>434.1</c:v>
                </c:pt>
                <c:pt idx="436">
                  <c:v>464</c:v>
                </c:pt>
                <c:pt idx="437">
                  <c:v>439.6</c:v>
                </c:pt>
                <c:pt idx="438">
                  <c:v>477</c:v>
                </c:pt>
                <c:pt idx="439">
                  <c:v>482.4</c:v>
                </c:pt>
                <c:pt idx="440">
                  <c:v>349.7</c:v>
                </c:pt>
                <c:pt idx="441">
                  <c:v>500.5</c:v>
                </c:pt>
                <c:pt idx="442">
                  <c:v>417</c:v>
                </c:pt>
                <c:pt idx="443">
                  <c:v>425.6</c:v>
                </c:pt>
                <c:pt idx="444">
                  <c:v>475.7</c:v>
                </c:pt>
                <c:pt idx="445">
                  <c:v>477.6</c:v>
                </c:pt>
                <c:pt idx="446">
                  <c:v>437.6</c:v>
                </c:pt>
                <c:pt idx="447">
                  <c:v>434.9</c:v>
                </c:pt>
                <c:pt idx="448">
                  <c:v>493.1</c:v>
                </c:pt>
                <c:pt idx="449">
                  <c:v>476.7</c:v>
                </c:pt>
                <c:pt idx="450">
                  <c:v>411.6</c:v>
                </c:pt>
                <c:pt idx="451">
                  <c:v>461.6</c:v>
                </c:pt>
                <c:pt idx="452">
                  <c:v>409.5</c:v>
                </c:pt>
                <c:pt idx="453">
                  <c:v>384.8</c:v>
                </c:pt>
                <c:pt idx="454">
                  <c:v>472.1</c:v>
                </c:pt>
                <c:pt idx="455">
                  <c:v>506.7</c:v>
                </c:pt>
                <c:pt idx="456">
                  <c:v>429.4</c:v>
                </c:pt>
                <c:pt idx="457">
                  <c:v>451.7</c:v>
                </c:pt>
                <c:pt idx="458">
                  <c:v>520.4</c:v>
                </c:pt>
                <c:pt idx="459">
                  <c:v>425.5</c:v>
                </c:pt>
                <c:pt idx="460">
                  <c:v>383.2</c:v>
                </c:pt>
                <c:pt idx="461">
                  <c:v>366.5</c:v>
                </c:pt>
                <c:pt idx="462">
                  <c:v>485</c:v>
                </c:pt>
                <c:pt idx="463">
                  <c:v>536.1</c:v>
                </c:pt>
                <c:pt idx="464">
                  <c:v>467.6</c:v>
                </c:pt>
                <c:pt idx="465">
                  <c:v>351.3</c:v>
                </c:pt>
                <c:pt idx="466">
                  <c:v>460.3</c:v>
                </c:pt>
                <c:pt idx="467">
                  <c:v>534</c:v>
                </c:pt>
                <c:pt idx="468">
                  <c:v>373.2</c:v>
                </c:pt>
                <c:pt idx="469">
                  <c:v>456.9</c:v>
                </c:pt>
                <c:pt idx="470">
                  <c:v>450.6</c:v>
                </c:pt>
                <c:pt idx="471">
                  <c:v>511.7</c:v>
                </c:pt>
                <c:pt idx="472">
                  <c:v>461.6</c:v>
                </c:pt>
                <c:pt idx="473">
                  <c:v>437</c:v>
                </c:pt>
                <c:pt idx="474">
                  <c:v>471.5</c:v>
                </c:pt>
                <c:pt idx="475">
                  <c:v>453</c:v>
                </c:pt>
                <c:pt idx="476">
                  <c:v>504.8</c:v>
                </c:pt>
                <c:pt idx="477">
                  <c:v>476</c:v>
                </c:pt>
                <c:pt idx="478">
                  <c:v>465.6</c:v>
                </c:pt>
                <c:pt idx="479">
                  <c:v>455.9</c:v>
                </c:pt>
                <c:pt idx="480">
                  <c:v>495.4</c:v>
                </c:pt>
                <c:pt idx="481">
                  <c:v>487.9</c:v>
                </c:pt>
                <c:pt idx="482">
                  <c:v>512.6</c:v>
                </c:pt>
                <c:pt idx="483">
                  <c:v>469.3</c:v>
                </c:pt>
                <c:pt idx="484">
                  <c:v>472</c:v>
                </c:pt>
                <c:pt idx="485">
                  <c:v>516.70000000000005</c:v>
                </c:pt>
                <c:pt idx="486">
                  <c:v>341.5</c:v>
                </c:pt>
                <c:pt idx="487">
                  <c:v>438.7</c:v>
                </c:pt>
                <c:pt idx="488">
                  <c:v>527.20000000000005</c:v>
                </c:pt>
                <c:pt idx="489">
                  <c:v>466.6</c:v>
                </c:pt>
                <c:pt idx="490">
                  <c:v>374.8</c:v>
                </c:pt>
                <c:pt idx="491">
                  <c:v>453.5</c:v>
                </c:pt>
                <c:pt idx="492">
                  <c:v>437.7</c:v>
                </c:pt>
                <c:pt idx="493">
                  <c:v>358</c:v>
                </c:pt>
                <c:pt idx="494">
                  <c:v>475.8</c:v>
                </c:pt>
                <c:pt idx="495">
                  <c:v>446.2</c:v>
                </c:pt>
                <c:pt idx="496">
                  <c:v>511.1</c:v>
                </c:pt>
                <c:pt idx="497">
                  <c:v>476.6</c:v>
                </c:pt>
                <c:pt idx="498">
                  <c:v>512.79999999999995</c:v>
                </c:pt>
                <c:pt idx="499">
                  <c:v>460</c:v>
                </c:pt>
                <c:pt idx="500">
                  <c:v>443.8</c:v>
                </c:pt>
                <c:pt idx="501">
                  <c:v>464.8</c:v>
                </c:pt>
                <c:pt idx="502">
                  <c:v>482</c:v>
                </c:pt>
                <c:pt idx="503">
                  <c:v>381.3</c:v>
                </c:pt>
                <c:pt idx="504">
                  <c:v>326.39999999999998</c:v>
                </c:pt>
                <c:pt idx="505">
                  <c:v>529.5</c:v>
                </c:pt>
                <c:pt idx="506">
                  <c:v>463</c:v>
                </c:pt>
                <c:pt idx="507">
                  <c:v>493.1</c:v>
                </c:pt>
                <c:pt idx="508">
                  <c:v>467.9</c:v>
                </c:pt>
                <c:pt idx="509">
                  <c:v>550.70000000000005</c:v>
                </c:pt>
                <c:pt idx="510">
                  <c:v>404.5</c:v>
                </c:pt>
                <c:pt idx="511">
                  <c:v>483.7</c:v>
                </c:pt>
                <c:pt idx="512">
                  <c:v>486.8</c:v>
                </c:pt>
                <c:pt idx="513">
                  <c:v>490.1</c:v>
                </c:pt>
                <c:pt idx="514">
                  <c:v>471.7</c:v>
                </c:pt>
                <c:pt idx="515">
                  <c:v>480.2</c:v>
                </c:pt>
                <c:pt idx="516">
                  <c:v>420.9</c:v>
                </c:pt>
                <c:pt idx="517">
                  <c:v>472.9</c:v>
                </c:pt>
                <c:pt idx="518">
                  <c:v>405.3</c:v>
                </c:pt>
                <c:pt idx="519">
                  <c:v>397.1</c:v>
                </c:pt>
                <c:pt idx="520">
                  <c:v>463.6</c:v>
                </c:pt>
                <c:pt idx="521">
                  <c:v>482.8</c:v>
                </c:pt>
                <c:pt idx="522">
                  <c:v>295.7</c:v>
                </c:pt>
                <c:pt idx="523">
                  <c:v>340.7</c:v>
                </c:pt>
                <c:pt idx="524">
                  <c:v>469</c:v>
                </c:pt>
                <c:pt idx="525">
                  <c:v>415.7</c:v>
                </c:pt>
                <c:pt idx="526">
                  <c:v>451.7</c:v>
                </c:pt>
                <c:pt idx="527">
                  <c:v>481.7</c:v>
                </c:pt>
                <c:pt idx="528">
                  <c:v>463.9</c:v>
                </c:pt>
                <c:pt idx="529">
                  <c:v>434.6</c:v>
                </c:pt>
                <c:pt idx="530">
                  <c:v>402.7</c:v>
                </c:pt>
                <c:pt idx="531">
                  <c:v>425.2</c:v>
                </c:pt>
                <c:pt idx="532">
                  <c:v>392.2</c:v>
                </c:pt>
                <c:pt idx="533">
                  <c:v>418.3</c:v>
                </c:pt>
                <c:pt idx="534">
                  <c:v>469</c:v>
                </c:pt>
                <c:pt idx="535">
                  <c:v>431.7</c:v>
                </c:pt>
                <c:pt idx="536">
                  <c:v>378.7</c:v>
                </c:pt>
                <c:pt idx="537">
                  <c:v>363.9</c:v>
                </c:pt>
                <c:pt idx="538">
                  <c:v>468.9</c:v>
                </c:pt>
                <c:pt idx="539">
                  <c:v>422.8</c:v>
                </c:pt>
                <c:pt idx="540">
                  <c:v>380.7</c:v>
                </c:pt>
                <c:pt idx="541">
                  <c:v>507.4</c:v>
                </c:pt>
                <c:pt idx="542">
                  <c:v>454.1</c:v>
                </c:pt>
                <c:pt idx="543">
                  <c:v>420.4</c:v>
                </c:pt>
                <c:pt idx="544">
                  <c:v>394.4</c:v>
                </c:pt>
                <c:pt idx="545">
                  <c:v>351.1</c:v>
                </c:pt>
                <c:pt idx="546">
                  <c:v>458.6</c:v>
                </c:pt>
                <c:pt idx="547">
                  <c:v>431.8</c:v>
                </c:pt>
                <c:pt idx="548">
                  <c:v>345.3</c:v>
                </c:pt>
                <c:pt idx="549">
                  <c:v>439.7</c:v>
                </c:pt>
                <c:pt idx="550">
                  <c:v>447.3</c:v>
                </c:pt>
                <c:pt idx="551">
                  <c:v>498.1</c:v>
                </c:pt>
                <c:pt idx="552">
                  <c:v>360</c:v>
                </c:pt>
                <c:pt idx="553">
                  <c:v>383.5</c:v>
                </c:pt>
                <c:pt idx="554">
                  <c:v>533</c:v>
                </c:pt>
                <c:pt idx="555">
                  <c:v>460.6</c:v>
                </c:pt>
                <c:pt idx="556">
                  <c:v>375.5</c:v>
                </c:pt>
                <c:pt idx="557">
                  <c:v>402.5</c:v>
                </c:pt>
                <c:pt idx="558">
                  <c:v>441.3</c:v>
                </c:pt>
                <c:pt idx="559">
                  <c:v>475.2</c:v>
                </c:pt>
                <c:pt idx="560">
                  <c:v>395.9</c:v>
                </c:pt>
                <c:pt idx="561">
                  <c:v>435.5</c:v>
                </c:pt>
                <c:pt idx="562">
                  <c:v>538.6</c:v>
                </c:pt>
                <c:pt idx="563">
                  <c:v>460</c:v>
                </c:pt>
                <c:pt idx="564">
                  <c:v>376.2</c:v>
                </c:pt>
                <c:pt idx="565">
                  <c:v>405.3</c:v>
                </c:pt>
                <c:pt idx="566">
                  <c:v>466.9</c:v>
                </c:pt>
                <c:pt idx="567">
                  <c:v>349.5</c:v>
                </c:pt>
                <c:pt idx="568">
                  <c:v>446.4</c:v>
                </c:pt>
                <c:pt idx="569">
                  <c:v>457.5</c:v>
                </c:pt>
                <c:pt idx="570">
                  <c:v>385.5</c:v>
                </c:pt>
                <c:pt idx="571">
                  <c:v>497.6</c:v>
                </c:pt>
                <c:pt idx="572">
                  <c:v>376.2</c:v>
                </c:pt>
                <c:pt idx="573">
                  <c:v>471.4</c:v>
                </c:pt>
                <c:pt idx="574">
                  <c:v>410.8</c:v>
                </c:pt>
                <c:pt idx="575">
                  <c:v>481</c:v>
                </c:pt>
                <c:pt idx="576">
                  <c:v>467.4</c:v>
                </c:pt>
                <c:pt idx="577">
                  <c:v>398.4</c:v>
                </c:pt>
                <c:pt idx="578">
                  <c:v>492.1</c:v>
                </c:pt>
                <c:pt idx="579">
                  <c:v>447.8</c:v>
                </c:pt>
                <c:pt idx="580">
                  <c:v>520.20000000000005</c:v>
                </c:pt>
                <c:pt idx="581">
                  <c:v>486.3</c:v>
                </c:pt>
                <c:pt idx="582">
                  <c:v>493</c:v>
                </c:pt>
                <c:pt idx="583">
                  <c:v>502.6</c:v>
                </c:pt>
                <c:pt idx="584">
                  <c:v>448.2</c:v>
                </c:pt>
                <c:pt idx="585">
                  <c:v>450.2</c:v>
                </c:pt>
                <c:pt idx="586">
                  <c:v>535.20000000000005</c:v>
                </c:pt>
                <c:pt idx="587">
                  <c:v>467</c:v>
                </c:pt>
                <c:pt idx="588">
                  <c:v>521</c:v>
                </c:pt>
                <c:pt idx="589">
                  <c:v>475.8</c:v>
                </c:pt>
                <c:pt idx="590">
                  <c:v>464.1</c:v>
                </c:pt>
                <c:pt idx="591">
                  <c:v>470.8</c:v>
                </c:pt>
                <c:pt idx="592">
                  <c:v>536.70000000000005</c:v>
                </c:pt>
                <c:pt idx="593">
                  <c:v>489</c:v>
                </c:pt>
                <c:pt idx="594">
                  <c:v>485.5</c:v>
                </c:pt>
                <c:pt idx="595">
                  <c:v>512.9</c:v>
                </c:pt>
                <c:pt idx="596">
                  <c:v>475.1</c:v>
                </c:pt>
                <c:pt idx="597">
                  <c:v>461.9</c:v>
                </c:pt>
                <c:pt idx="598">
                  <c:v>461.5</c:v>
                </c:pt>
                <c:pt idx="599">
                  <c:v>517.6</c:v>
                </c:pt>
                <c:pt idx="600">
                  <c:v>506.6</c:v>
                </c:pt>
                <c:pt idx="601">
                  <c:v>480.9</c:v>
                </c:pt>
                <c:pt idx="602">
                  <c:v>468.7</c:v>
                </c:pt>
                <c:pt idx="603">
                  <c:v>509.8</c:v>
                </c:pt>
                <c:pt idx="604">
                  <c:v>506.5</c:v>
                </c:pt>
                <c:pt idx="605">
                  <c:v>492.5</c:v>
                </c:pt>
                <c:pt idx="606">
                  <c:v>488.4</c:v>
                </c:pt>
                <c:pt idx="607">
                  <c:v>530.20000000000005</c:v>
                </c:pt>
                <c:pt idx="608">
                  <c:v>517.5</c:v>
                </c:pt>
                <c:pt idx="609">
                  <c:v>468.6</c:v>
                </c:pt>
                <c:pt idx="610">
                  <c:v>416.4</c:v>
                </c:pt>
                <c:pt idx="611">
                  <c:v>410.3</c:v>
                </c:pt>
                <c:pt idx="612">
                  <c:v>494.7</c:v>
                </c:pt>
                <c:pt idx="613">
                  <c:v>485.8</c:v>
                </c:pt>
                <c:pt idx="614">
                  <c:v>471.4</c:v>
                </c:pt>
                <c:pt idx="615">
                  <c:v>494.2</c:v>
                </c:pt>
                <c:pt idx="616">
                  <c:v>525.6</c:v>
                </c:pt>
                <c:pt idx="617">
                  <c:v>438.7</c:v>
                </c:pt>
                <c:pt idx="618">
                  <c:v>421.6</c:v>
                </c:pt>
                <c:pt idx="619">
                  <c:v>489.6</c:v>
                </c:pt>
                <c:pt idx="620">
                  <c:v>446.2</c:v>
                </c:pt>
                <c:pt idx="621">
                  <c:v>490.4</c:v>
                </c:pt>
                <c:pt idx="622">
                  <c:v>471.5</c:v>
                </c:pt>
                <c:pt idx="623">
                  <c:v>469</c:v>
                </c:pt>
                <c:pt idx="624">
                  <c:v>463.3</c:v>
                </c:pt>
                <c:pt idx="625">
                  <c:v>519.9</c:v>
                </c:pt>
                <c:pt idx="626">
                  <c:v>460</c:v>
                </c:pt>
                <c:pt idx="627">
                  <c:v>484.1</c:v>
                </c:pt>
                <c:pt idx="628">
                  <c:v>519</c:v>
                </c:pt>
                <c:pt idx="629">
                  <c:v>505.7</c:v>
                </c:pt>
                <c:pt idx="630">
                  <c:v>465.6</c:v>
                </c:pt>
                <c:pt idx="631">
                  <c:v>474.4</c:v>
                </c:pt>
                <c:pt idx="632">
                  <c:v>472.1</c:v>
                </c:pt>
                <c:pt idx="633">
                  <c:v>551.5</c:v>
                </c:pt>
                <c:pt idx="634">
                  <c:v>495.6</c:v>
                </c:pt>
                <c:pt idx="635">
                  <c:v>491.7</c:v>
                </c:pt>
                <c:pt idx="636">
                  <c:v>533.4</c:v>
                </c:pt>
                <c:pt idx="637">
                  <c:v>490.6</c:v>
                </c:pt>
                <c:pt idx="638">
                  <c:v>525.79999999999995</c:v>
                </c:pt>
                <c:pt idx="639">
                  <c:v>479.3</c:v>
                </c:pt>
                <c:pt idx="640">
                  <c:v>486.6</c:v>
                </c:pt>
                <c:pt idx="641">
                  <c:v>460</c:v>
                </c:pt>
                <c:pt idx="642">
                  <c:v>487.6</c:v>
                </c:pt>
                <c:pt idx="643">
                  <c:v>488.1</c:v>
                </c:pt>
                <c:pt idx="644">
                  <c:v>486.5</c:v>
                </c:pt>
                <c:pt idx="645">
                  <c:v>459</c:v>
                </c:pt>
                <c:pt idx="646">
                  <c:v>433.2</c:v>
                </c:pt>
                <c:pt idx="647">
                  <c:v>509.6</c:v>
                </c:pt>
                <c:pt idx="648">
                  <c:v>498.3</c:v>
                </c:pt>
                <c:pt idx="649">
                  <c:v>509.9</c:v>
                </c:pt>
                <c:pt idx="650">
                  <c:v>458.2</c:v>
                </c:pt>
                <c:pt idx="651">
                  <c:v>392.3</c:v>
                </c:pt>
                <c:pt idx="652">
                  <c:v>524.5</c:v>
                </c:pt>
                <c:pt idx="653">
                  <c:v>465.2</c:v>
                </c:pt>
                <c:pt idx="654">
                  <c:v>472.5</c:v>
                </c:pt>
                <c:pt idx="655">
                  <c:v>505.5</c:v>
                </c:pt>
                <c:pt idx="656">
                  <c:v>478.1</c:v>
                </c:pt>
                <c:pt idx="657">
                  <c:v>488.4</c:v>
                </c:pt>
                <c:pt idx="658">
                  <c:v>500.1</c:v>
                </c:pt>
                <c:pt idx="659">
                  <c:v>515.20000000000005</c:v>
                </c:pt>
                <c:pt idx="660">
                  <c:v>459.3</c:v>
                </c:pt>
                <c:pt idx="661">
                  <c:v>459.2</c:v>
                </c:pt>
                <c:pt idx="662">
                  <c:v>457</c:v>
                </c:pt>
                <c:pt idx="663">
                  <c:v>482.6</c:v>
                </c:pt>
                <c:pt idx="664">
                  <c:v>407.6</c:v>
                </c:pt>
                <c:pt idx="665">
                  <c:v>511.5</c:v>
                </c:pt>
                <c:pt idx="666">
                  <c:v>506</c:v>
                </c:pt>
                <c:pt idx="667">
                  <c:v>520.20000000000005</c:v>
                </c:pt>
                <c:pt idx="668">
                  <c:v>511.8</c:v>
                </c:pt>
                <c:pt idx="669">
                  <c:v>459.7</c:v>
                </c:pt>
                <c:pt idx="670">
                  <c:v>510.8</c:v>
                </c:pt>
                <c:pt idx="671">
                  <c:v>471.7</c:v>
                </c:pt>
                <c:pt idx="672">
                  <c:v>502.9</c:v>
                </c:pt>
                <c:pt idx="673">
                  <c:v>475.2</c:v>
                </c:pt>
                <c:pt idx="674">
                  <c:v>490.7</c:v>
                </c:pt>
                <c:pt idx="675">
                  <c:v>492.9</c:v>
                </c:pt>
                <c:pt idx="676">
                  <c:v>466.6</c:v>
                </c:pt>
                <c:pt idx="677">
                  <c:v>469.4</c:v>
                </c:pt>
                <c:pt idx="678">
                  <c:v>432.5</c:v>
                </c:pt>
                <c:pt idx="679">
                  <c:v>435.7</c:v>
                </c:pt>
                <c:pt idx="680">
                  <c:v>448.4</c:v>
                </c:pt>
                <c:pt idx="681">
                  <c:v>414.4</c:v>
                </c:pt>
                <c:pt idx="682">
                  <c:v>486.2</c:v>
                </c:pt>
                <c:pt idx="683">
                  <c:v>429.3</c:v>
                </c:pt>
                <c:pt idx="684">
                  <c:v>426.9</c:v>
                </c:pt>
                <c:pt idx="685">
                  <c:v>414.4</c:v>
                </c:pt>
                <c:pt idx="686">
                  <c:v>412.9</c:v>
                </c:pt>
                <c:pt idx="687">
                  <c:v>466.8</c:v>
                </c:pt>
                <c:pt idx="688">
                  <c:v>483.9</c:v>
                </c:pt>
                <c:pt idx="689">
                  <c:v>441.5</c:v>
                </c:pt>
                <c:pt idx="690">
                  <c:v>452.7</c:v>
                </c:pt>
                <c:pt idx="691">
                  <c:v>420.7</c:v>
                </c:pt>
                <c:pt idx="692">
                  <c:v>439.8</c:v>
                </c:pt>
                <c:pt idx="693">
                  <c:v>433.7</c:v>
                </c:pt>
                <c:pt idx="694">
                  <c:v>464.7</c:v>
                </c:pt>
                <c:pt idx="695">
                  <c:v>482.9</c:v>
                </c:pt>
                <c:pt idx="696">
                  <c:v>429.9</c:v>
                </c:pt>
                <c:pt idx="697">
                  <c:v>442.7</c:v>
                </c:pt>
                <c:pt idx="698">
                  <c:v>439.1</c:v>
                </c:pt>
                <c:pt idx="699">
                  <c:v>474</c:v>
                </c:pt>
                <c:pt idx="700">
                  <c:v>447.9</c:v>
                </c:pt>
                <c:pt idx="701">
                  <c:v>396.8</c:v>
                </c:pt>
                <c:pt idx="702">
                  <c:v>469.1</c:v>
                </c:pt>
                <c:pt idx="703">
                  <c:v>427.8</c:v>
                </c:pt>
                <c:pt idx="704">
                  <c:v>487.6</c:v>
                </c:pt>
                <c:pt idx="705">
                  <c:v>445</c:v>
                </c:pt>
                <c:pt idx="706">
                  <c:v>397.9</c:v>
                </c:pt>
                <c:pt idx="707">
                  <c:v>456.4</c:v>
                </c:pt>
                <c:pt idx="708">
                  <c:v>438.5</c:v>
                </c:pt>
                <c:pt idx="709">
                  <c:v>455.2</c:v>
                </c:pt>
                <c:pt idx="710">
                  <c:v>468.4</c:v>
                </c:pt>
                <c:pt idx="711">
                  <c:v>422.9</c:v>
                </c:pt>
                <c:pt idx="712">
                  <c:v>466.3</c:v>
                </c:pt>
                <c:pt idx="713">
                  <c:v>489.6</c:v>
                </c:pt>
                <c:pt idx="714">
                  <c:v>474.1</c:v>
                </c:pt>
                <c:pt idx="715">
                  <c:v>484.2</c:v>
                </c:pt>
                <c:pt idx="716">
                  <c:v>453.4</c:v>
                </c:pt>
                <c:pt idx="717">
                  <c:v>479.5</c:v>
                </c:pt>
                <c:pt idx="718">
                  <c:v>430.4</c:v>
                </c:pt>
                <c:pt idx="719">
                  <c:v>487.1</c:v>
                </c:pt>
                <c:pt idx="720">
                  <c:v>447.8</c:v>
                </c:pt>
                <c:pt idx="721">
                  <c:v>405.3</c:v>
                </c:pt>
                <c:pt idx="722">
                  <c:v>478.8</c:v>
                </c:pt>
                <c:pt idx="723">
                  <c:v>476</c:v>
                </c:pt>
                <c:pt idx="724">
                  <c:v>466.2</c:v>
                </c:pt>
                <c:pt idx="725">
                  <c:v>468.7</c:v>
                </c:pt>
                <c:pt idx="726">
                  <c:v>448.5</c:v>
                </c:pt>
                <c:pt idx="727">
                  <c:v>448.8</c:v>
                </c:pt>
                <c:pt idx="728">
                  <c:v>527.70000000000005</c:v>
                </c:pt>
                <c:pt idx="729">
                  <c:v>424.4</c:v>
                </c:pt>
                <c:pt idx="730">
                  <c:v>428.7</c:v>
                </c:pt>
                <c:pt idx="731">
                  <c:v>420</c:v>
                </c:pt>
                <c:pt idx="732">
                  <c:v>490.3</c:v>
                </c:pt>
                <c:pt idx="733">
                  <c:v>427.8</c:v>
                </c:pt>
                <c:pt idx="734">
                  <c:v>416.9</c:v>
                </c:pt>
                <c:pt idx="735">
                  <c:v>535.70000000000005</c:v>
                </c:pt>
                <c:pt idx="736">
                  <c:v>475.2</c:v>
                </c:pt>
                <c:pt idx="737">
                  <c:v>494.2</c:v>
                </c:pt>
                <c:pt idx="738">
                  <c:v>425</c:v>
                </c:pt>
                <c:pt idx="739">
                  <c:v>451.1</c:v>
                </c:pt>
                <c:pt idx="740">
                  <c:v>412.1</c:v>
                </c:pt>
                <c:pt idx="741">
                  <c:v>476.7</c:v>
                </c:pt>
                <c:pt idx="742">
                  <c:v>450.8</c:v>
                </c:pt>
                <c:pt idx="743">
                  <c:v>463.7</c:v>
                </c:pt>
                <c:pt idx="744">
                  <c:v>444.2</c:v>
                </c:pt>
                <c:pt idx="745">
                  <c:v>497.2</c:v>
                </c:pt>
                <c:pt idx="746">
                  <c:v>452.9</c:v>
                </c:pt>
                <c:pt idx="747">
                  <c:v>480.1</c:v>
                </c:pt>
                <c:pt idx="748">
                  <c:v>459.6</c:v>
                </c:pt>
                <c:pt idx="749">
                  <c:v>475.7</c:v>
                </c:pt>
                <c:pt idx="750">
                  <c:v>484.7</c:v>
                </c:pt>
                <c:pt idx="751">
                  <c:v>441.7</c:v>
                </c:pt>
                <c:pt idx="752">
                  <c:v>493.9</c:v>
                </c:pt>
                <c:pt idx="753">
                  <c:v>406.2</c:v>
                </c:pt>
                <c:pt idx="754">
                  <c:v>442.8</c:v>
                </c:pt>
                <c:pt idx="755">
                  <c:v>475</c:v>
                </c:pt>
                <c:pt idx="756">
                  <c:v>452.2</c:v>
                </c:pt>
                <c:pt idx="757">
                  <c:v>425.7</c:v>
                </c:pt>
                <c:pt idx="758">
                  <c:v>479</c:v>
                </c:pt>
                <c:pt idx="759">
                  <c:v>431.1</c:v>
                </c:pt>
                <c:pt idx="760">
                  <c:v>504.9</c:v>
                </c:pt>
                <c:pt idx="761">
                  <c:v>482</c:v>
                </c:pt>
                <c:pt idx="762">
                  <c:v>452.3</c:v>
                </c:pt>
                <c:pt idx="763">
                  <c:v>456.2</c:v>
                </c:pt>
                <c:pt idx="764">
                  <c:v>449</c:v>
                </c:pt>
                <c:pt idx="765">
                  <c:v>511.2</c:v>
                </c:pt>
                <c:pt idx="766">
                  <c:v>477.6</c:v>
                </c:pt>
                <c:pt idx="767">
                  <c:v>412.6</c:v>
                </c:pt>
                <c:pt idx="768">
                  <c:v>460.9</c:v>
                </c:pt>
                <c:pt idx="769">
                  <c:v>461.3</c:v>
                </c:pt>
                <c:pt idx="770">
                  <c:v>440.7</c:v>
                </c:pt>
                <c:pt idx="771">
                  <c:v>533.1</c:v>
                </c:pt>
                <c:pt idx="772">
                  <c:v>428.5</c:v>
                </c:pt>
                <c:pt idx="773">
                  <c:v>489.7</c:v>
                </c:pt>
                <c:pt idx="774">
                  <c:v>477.8</c:v>
                </c:pt>
                <c:pt idx="775">
                  <c:v>445.9</c:v>
                </c:pt>
                <c:pt idx="776">
                  <c:v>488.7</c:v>
                </c:pt>
                <c:pt idx="777">
                  <c:v>434.9</c:v>
                </c:pt>
                <c:pt idx="778">
                  <c:v>430.9</c:v>
                </c:pt>
                <c:pt idx="779">
                  <c:v>482.7</c:v>
                </c:pt>
                <c:pt idx="780">
                  <c:v>426.3</c:v>
                </c:pt>
                <c:pt idx="781">
                  <c:v>444.5</c:v>
                </c:pt>
                <c:pt idx="782">
                  <c:v>528.1</c:v>
                </c:pt>
                <c:pt idx="783">
                  <c:v>443.1</c:v>
                </c:pt>
                <c:pt idx="784">
                  <c:v>470.8</c:v>
                </c:pt>
                <c:pt idx="785">
                  <c:v>500.8</c:v>
                </c:pt>
                <c:pt idx="786">
                  <c:v>493.5</c:v>
                </c:pt>
                <c:pt idx="787">
                  <c:v>438.1</c:v>
                </c:pt>
                <c:pt idx="788">
                  <c:v>467.7</c:v>
                </c:pt>
                <c:pt idx="789">
                  <c:v>457.8</c:v>
                </c:pt>
                <c:pt idx="790">
                  <c:v>477.7</c:v>
                </c:pt>
                <c:pt idx="791">
                  <c:v>456.7</c:v>
                </c:pt>
                <c:pt idx="792">
                  <c:v>483.1</c:v>
                </c:pt>
                <c:pt idx="793">
                  <c:v>461.2</c:v>
                </c:pt>
                <c:pt idx="794">
                  <c:v>438.9</c:v>
                </c:pt>
                <c:pt idx="795">
                  <c:v>427.3</c:v>
                </c:pt>
                <c:pt idx="796">
                  <c:v>458.3</c:v>
                </c:pt>
                <c:pt idx="797">
                  <c:v>451.7</c:v>
                </c:pt>
                <c:pt idx="798">
                  <c:v>508.3</c:v>
                </c:pt>
                <c:pt idx="799">
                  <c:v>528.4</c:v>
                </c:pt>
                <c:pt idx="800">
                  <c:v>488.1</c:v>
                </c:pt>
                <c:pt idx="801">
                  <c:v>426.9</c:v>
                </c:pt>
                <c:pt idx="802">
                  <c:v>467.8</c:v>
                </c:pt>
                <c:pt idx="803">
                  <c:v>494</c:v>
                </c:pt>
                <c:pt idx="804">
                  <c:v>488.4</c:v>
                </c:pt>
                <c:pt idx="805">
                  <c:v>487.2</c:v>
                </c:pt>
                <c:pt idx="806">
                  <c:v>506.1</c:v>
                </c:pt>
                <c:pt idx="807">
                  <c:v>492.9</c:v>
                </c:pt>
                <c:pt idx="808">
                  <c:v>437.9</c:v>
                </c:pt>
                <c:pt idx="809">
                  <c:v>449.8</c:v>
                </c:pt>
                <c:pt idx="810">
                  <c:v>492.1</c:v>
                </c:pt>
                <c:pt idx="811">
                  <c:v>487.9</c:v>
                </c:pt>
                <c:pt idx="812">
                  <c:v>477.6</c:v>
                </c:pt>
                <c:pt idx="813">
                  <c:v>484.9</c:v>
                </c:pt>
                <c:pt idx="814">
                  <c:v>465.5</c:v>
                </c:pt>
                <c:pt idx="815">
                  <c:v>408.5</c:v>
                </c:pt>
                <c:pt idx="816">
                  <c:v>548.4</c:v>
                </c:pt>
                <c:pt idx="817">
                  <c:v>463.3</c:v>
                </c:pt>
                <c:pt idx="818">
                  <c:v>543.5</c:v>
                </c:pt>
                <c:pt idx="819">
                  <c:v>466.2</c:v>
                </c:pt>
                <c:pt idx="820">
                  <c:v>423.6</c:v>
                </c:pt>
                <c:pt idx="821">
                  <c:v>473.8</c:v>
                </c:pt>
                <c:pt idx="822">
                  <c:v>445.7</c:v>
                </c:pt>
                <c:pt idx="823">
                  <c:v>466.9</c:v>
                </c:pt>
                <c:pt idx="824">
                  <c:v>480</c:v>
                </c:pt>
                <c:pt idx="825">
                  <c:v>509.2</c:v>
                </c:pt>
                <c:pt idx="826">
                  <c:v>474.8</c:v>
                </c:pt>
                <c:pt idx="827">
                  <c:v>475.6</c:v>
                </c:pt>
                <c:pt idx="828">
                  <c:v>425.1</c:v>
                </c:pt>
                <c:pt idx="829">
                  <c:v>478.3</c:v>
                </c:pt>
                <c:pt idx="830">
                  <c:v>434.2</c:v>
                </c:pt>
                <c:pt idx="831">
                  <c:v>482.1</c:v>
                </c:pt>
                <c:pt idx="832">
                  <c:v>471</c:v>
                </c:pt>
                <c:pt idx="833">
                  <c:v>467</c:v>
                </c:pt>
                <c:pt idx="834">
                  <c:v>486</c:v>
                </c:pt>
                <c:pt idx="835">
                  <c:v>426.7</c:v>
                </c:pt>
                <c:pt idx="836">
                  <c:v>483.2</c:v>
                </c:pt>
                <c:pt idx="837">
                  <c:v>490.5</c:v>
                </c:pt>
                <c:pt idx="838">
                  <c:v>482.3</c:v>
                </c:pt>
                <c:pt idx="839">
                  <c:v>480.5</c:v>
                </c:pt>
                <c:pt idx="840">
                  <c:v>459.7</c:v>
                </c:pt>
                <c:pt idx="841">
                  <c:v>432.9</c:v>
                </c:pt>
                <c:pt idx="842">
                  <c:v>506.9</c:v>
                </c:pt>
                <c:pt idx="843">
                  <c:v>442.3</c:v>
                </c:pt>
                <c:pt idx="844">
                  <c:v>467.9</c:v>
                </c:pt>
                <c:pt idx="845">
                  <c:v>443.6</c:v>
                </c:pt>
                <c:pt idx="846">
                  <c:v>481.1</c:v>
                </c:pt>
                <c:pt idx="847">
                  <c:v>492.9</c:v>
                </c:pt>
                <c:pt idx="848">
                  <c:v>390.3</c:v>
                </c:pt>
                <c:pt idx="849">
                  <c:v>433.2</c:v>
                </c:pt>
                <c:pt idx="850">
                  <c:v>456.2</c:v>
                </c:pt>
                <c:pt idx="851">
                  <c:v>501.4</c:v>
                </c:pt>
                <c:pt idx="852">
                  <c:v>446.8</c:v>
                </c:pt>
                <c:pt idx="853">
                  <c:v>427.3</c:v>
                </c:pt>
                <c:pt idx="854">
                  <c:v>451.8</c:v>
                </c:pt>
                <c:pt idx="855">
                  <c:v>493.6</c:v>
                </c:pt>
                <c:pt idx="856">
                  <c:v>475.5</c:v>
                </c:pt>
                <c:pt idx="857">
                  <c:v>431.6</c:v>
                </c:pt>
                <c:pt idx="858">
                  <c:v>463.5</c:v>
                </c:pt>
                <c:pt idx="859">
                  <c:v>516.29999999999995</c:v>
                </c:pt>
                <c:pt idx="860">
                  <c:v>495.8</c:v>
                </c:pt>
                <c:pt idx="861">
                  <c:v>479.6</c:v>
                </c:pt>
                <c:pt idx="862">
                  <c:v>398.5</c:v>
                </c:pt>
                <c:pt idx="863">
                  <c:v>486.3</c:v>
                </c:pt>
                <c:pt idx="864">
                  <c:v>446.6</c:v>
                </c:pt>
                <c:pt idx="865">
                  <c:v>431.4</c:v>
                </c:pt>
                <c:pt idx="866">
                  <c:v>469.7</c:v>
                </c:pt>
                <c:pt idx="867">
                  <c:v>470</c:v>
                </c:pt>
                <c:pt idx="868">
                  <c:v>453.2</c:v>
                </c:pt>
                <c:pt idx="869">
                  <c:v>453.55</c:v>
                </c:pt>
                <c:pt idx="870">
                  <c:v>453.55</c:v>
                </c:pt>
                <c:pt idx="871">
                  <c:v>453.55</c:v>
                </c:pt>
                <c:pt idx="872">
                  <c:v>453.55</c:v>
                </c:pt>
                <c:pt idx="873">
                  <c:v>453.55</c:v>
                </c:pt>
                <c:pt idx="874">
                  <c:v>453.55</c:v>
                </c:pt>
                <c:pt idx="875">
                  <c:v>453.55</c:v>
                </c:pt>
                <c:pt idx="876">
                  <c:v>453.55</c:v>
                </c:pt>
                <c:pt idx="877">
                  <c:v>453.55</c:v>
                </c:pt>
                <c:pt idx="878">
                  <c:v>453.55</c:v>
                </c:pt>
                <c:pt idx="879">
                  <c:v>453.55</c:v>
                </c:pt>
                <c:pt idx="880">
                  <c:v>453.55</c:v>
                </c:pt>
                <c:pt idx="881">
                  <c:v>453.55</c:v>
                </c:pt>
                <c:pt idx="882">
                  <c:v>453.55</c:v>
                </c:pt>
                <c:pt idx="883">
                  <c:v>453.55</c:v>
                </c:pt>
                <c:pt idx="884">
                  <c:v>453.55</c:v>
                </c:pt>
                <c:pt idx="885">
                  <c:v>453.55</c:v>
                </c:pt>
                <c:pt idx="886">
                  <c:v>453.55</c:v>
                </c:pt>
                <c:pt idx="887">
                  <c:v>453.55</c:v>
                </c:pt>
                <c:pt idx="888">
                  <c:v>453.55</c:v>
                </c:pt>
                <c:pt idx="889">
                  <c:v>453.55</c:v>
                </c:pt>
                <c:pt idx="890">
                  <c:v>453.55</c:v>
                </c:pt>
                <c:pt idx="891">
                  <c:v>453.55</c:v>
                </c:pt>
                <c:pt idx="892">
                  <c:v>453.55</c:v>
                </c:pt>
                <c:pt idx="893">
                  <c:v>453.55</c:v>
                </c:pt>
                <c:pt idx="894">
                  <c:v>453.55</c:v>
                </c:pt>
                <c:pt idx="895">
                  <c:v>453.55</c:v>
                </c:pt>
                <c:pt idx="896">
                  <c:v>453.55</c:v>
                </c:pt>
                <c:pt idx="897">
                  <c:v>453.55</c:v>
                </c:pt>
                <c:pt idx="898">
                  <c:v>453.55</c:v>
                </c:pt>
                <c:pt idx="899">
                  <c:v>453.55</c:v>
                </c:pt>
                <c:pt idx="900">
                  <c:v>453.55</c:v>
                </c:pt>
                <c:pt idx="901">
                  <c:v>453.55</c:v>
                </c:pt>
                <c:pt idx="902">
                  <c:v>453.55</c:v>
                </c:pt>
                <c:pt idx="903">
                  <c:v>453.55</c:v>
                </c:pt>
                <c:pt idx="904">
                  <c:v>453.55</c:v>
                </c:pt>
                <c:pt idx="905">
                  <c:v>453.55</c:v>
                </c:pt>
                <c:pt idx="906">
                  <c:v>453.55</c:v>
                </c:pt>
                <c:pt idx="907">
                  <c:v>453.55</c:v>
                </c:pt>
                <c:pt idx="908">
                  <c:v>453.55</c:v>
                </c:pt>
                <c:pt idx="909">
                  <c:v>453.55</c:v>
                </c:pt>
                <c:pt idx="910">
                  <c:v>453.55</c:v>
                </c:pt>
                <c:pt idx="911">
                  <c:v>453.55</c:v>
                </c:pt>
                <c:pt idx="912">
                  <c:v>453.55</c:v>
                </c:pt>
                <c:pt idx="913">
                  <c:v>453.55</c:v>
                </c:pt>
                <c:pt idx="914">
                  <c:v>453.55</c:v>
                </c:pt>
                <c:pt idx="915">
                  <c:v>453.55</c:v>
                </c:pt>
                <c:pt idx="916">
                  <c:v>453.55</c:v>
                </c:pt>
                <c:pt idx="917">
                  <c:v>453.55</c:v>
                </c:pt>
                <c:pt idx="918">
                  <c:v>453.55</c:v>
                </c:pt>
                <c:pt idx="919">
                  <c:v>453.55</c:v>
                </c:pt>
                <c:pt idx="920">
                  <c:v>453.55</c:v>
                </c:pt>
                <c:pt idx="921">
                  <c:v>453.55</c:v>
                </c:pt>
                <c:pt idx="922">
                  <c:v>453.55</c:v>
                </c:pt>
                <c:pt idx="923">
                  <c:v>453.55</c:v>
                </c:pt>
                <c:pt idx="924">
                  <c:v>453.55</c:v>
                </c:pt>
                <c:pt idx="925">
                  <c:v>453.55</c:v>
                </c:pt>
                <c:pt idx="926">
                  <c:v>453.55</c:v>
                </c:pt>
                <c:pt idx="927">
                  <c:v>453.55</c:v>
                </c:pt>
                <c:pt idx="928">
                  <c:v>453.55</c:v>
                </c:pt>
                <c:pt idx="929">
                  <c:v>453.55</c:v>
                </c:pt>
                <c:pt idx="930">
                  <c:v>453.55</c:v>
                </c:pt>
                <c:pt idx="931">
                  <c:v>453.55</c:v>
                </c:pt>
                <c:pt idx="932">
                  <c:v>453.55</c:v>
                </c:pt>
                <c:pt idx="933">
                  <c:v>453.55</c:v>
                </c:pt>
                <c:pt idx="934">
                  <c:v>453.55</c:v>
                </c:pt>
                <c:pt idx="935">
                  <c:v>453.55</c:v>
                </c:pt>
                <c:pt idx="936">
                  <c:v>453.55</c:v>
                </c:pt>
                <c:pt idx="937">
                  <c:v>453.55</c:v>
                </c:pt>
                <c:pt idx="938">
                  <c:v>453.55</c:v>
                </c:pt>
                <c:pt idx="939">
                  <c:v>453.55</c:v>
                </c:pt>
                <c:pt idx="940">
                  <c:v>453.55</c:v>
                </c:pt>
                <c:pt idx="941">
                  <c:v>453.55</c:v>
                </c:pt>
                <c:pt idx="942">
                  <c:v>453.55</c:v>
                </c:pt>
                <c:pt idx="943">
                  <c:v>453.55</c:v>
                </c:pt>
                <c:pt idx="944">
                  <c:v>453.55</c:v>
                </c:pt>
                <c:pt idx="945">
                  <c:v>453.55</c:v>
                </c:pt>
                <c:pt idx="946">
                  <c:v>453.55</c:v>
                </c:pt>
                <c:pt idx="947">
                  <c:v>453.55</c:v>
                </c:pt>
                <c:pt idx="948">
                  <c:v>453.55</c:v>
                </c:pt>
                <c:pt idx="949">
                  <c:v>453.55</c:v>
                </c:pt>
                <c:pt idx="950">
                  <c:v>453.55</c:v>
                </c:pt>
                <c:pt idx="951">
                  <c:v>453.55</c:v>
                </c:pt>
                <c:pt idx="952">
                  <c:v>453.55</c:v>
                </c:pt>
                <c:pt idx="953">
                  <c:v>453.55</c:v>
                </c:pt>
                <c:pt idx="954">
                  <c:v>453.55</c:v>
                </c:pt>
                <c:pt idx="955">
                  <c:v>453.55</c:v>
                </c:pt>
                <c:pt idx="956">
                  <c:v>453.55</c:v>
                </c:pt>
                <c:pt idx="957">
                  <c:v>453.55</c:v>
                </c:pt>
                <c:pt idx="958">
                  <c:v>453.55</c:v>
                </c:pt>
                <c:pt idx="959">
                  <c:v>453.55</c:v>
                </c:pt>
                <c:pt idx="960">
                  <c:v>453.55</c:v>
                </c:pt>
                <c:pt idx="961">
                  <c:v>453.55</c:v>
                </c:pt>
                <c:pt idx="962">
                  <c:v>453.55</c:v>
                </c:pt>
                <c:pt idx="963">
                  <c:v>453.55</c:v>
                </c:pt>
                <c:pt idx="964">
                  <c:v>453.55</c:v>
                </c:pt>
                <c:pt idx="965">
                  <c:v>453.55</c:v>
                </c:pt>
                <c:pt idx="966">
                  <c:v>453.55</c:v>
                </c:pt>
                <c:pt idx="967">
                  <c:v>453.55</c:v>
                </c:pt>
                <c:pt idx="968">
                  <c:v>453.55</c:v>
                </c:pt>
                <c:pt idx="969">
                  <c:v>453.55</c:v>
                </c:pt>
                <c:pt idx="970">
                  <c:v>453.55</c:v>
                </c:pt>
                <c:pt idx="971">
                  <c:v>453.55</c:v>
                </c:pt>
                <c:pt idx="972">
                  <c:v>453.55</c:v>
                </c:pt>
                <c:pt idx="973">
                  <c:v>453.55</c:v>
                </c:pt>
                <c:pt idx="974">
                  <c:v>469.7</c:v>
                </c:pt>
                <c:pt idx="975">
                  <c:v>425.8</c:v>
                </c:pt>
                <c:pt idx="976">
                  <c:v>513.5</c:v>
                </c:pt>
                <c:pt idx="977">
                  <c:v>460.2</c:v>
                </c:pt>
                <c:pt idx="978">
                  <c:v>502.2</c:v>
                </c:pt>
                <c:pt idx="979">
                  <c:v>564.20000000000005</c:v>
                </c:pt>
                <c:pt idx="980">
                  <c:v>493.5</c:v>
                </c:pt>
                <c:pt idx="981">
                  <c:v>483.6</c:v>
                </c:pt>
                <c:pt idx="982">
                  <c:v>490.8</c:v>
                </c:pt>
                <c:pt idx="983">
                  <c:v>525</c:v>
                </c:pt>
                <c:pt idx="984">
                  <c:v>492.9</c:v>
                </c:pt>
                <c:pt idx="985">
                  <c:v>639.70000000000005</c:v>
                </c:pt>
                <c:pt idx="986">
                  <c:v>522.1</c:v>
                </c:pt>
                <c:pt idx="987">
                  <c:v>490</c:v>
                </c:pt>
                <c:pt idx="988">
                  <c:v>536.20000000000005</c:v>
                </c:pt>
                <c:pt idx="989">
                  <c:v>460.2</c:v>
                </c:pt>
                <c:pt idx="990">
                  <c:v>525</c:v>
                </c:pt>
                <c:pt idx="991">
                  <c:v>501.3</c:v>
                </c:pt>
                <c:pt idx="992">
                  <c:v>518.70000000000005</c:v>
                </c:pt>
                <c:pt idx="993">
                  <c:v>534.79999999999995</c:v>
                </c:pt>
                <c:pt idx="994">
                  <c:v>503.6</c:v>
                </c:pt>
                <c:pt idx="995">
                  <c:v>541.29999999999995</c:v>
                </c:pt>
                <c:pt idx="996">
                  <c:v>501.8</c:v>
                </c:pt>
                <c:pt idx="997">
                  <c:v>469.2</c:v>
                </c:pt>
                <c:pt idx="998">
                  <c:v>522.6</c:v>
                </c:pt>
                <c:pt idx="999">
                  <c:v>572.1</c:v>
                </c:pt>
                <c:pt idx="1000">
                  <c:v>521.29999999999995</c:v>
                </c:pt>
                <c:pt idx="1001">
                  <c:v>435</c:v>
                </c:pt>
                <c:pt idx="1002">
                  <c:v>562.70000000000005</c:v>
                </c:pt>
                <c:pt idx="1003">
                  <c:v>524.79999999999995</c:v>
                </c:pt>
                <c:pt idx="1004">
                  <c:v>490.6</c:v>
                </c:pt>
                <c:pt idx="1005">
                  <c:v>343.2</c:v>
                </c:pt>
                <c:pt idx="1006">
                  <c:v>549.29999999999995</c:v>
                </c:pt>
                <c:pt idx="1007">
                  <c:v>496</c:v>
                </c:pt>
                <c:pt idx="1008">
                  <c:v>528.5</c:v>
                </c:pt>
                <c:pt idx="1009">
                  <c:v>550.29999999999995</c:v>
                </c:pt>
                <c:pt idx="1010">
                  <c:v>512.20000000000005</c:v>
                </c:pt>
                <c:pt idx="1011">
                  <c:v>495.8</c:v>
                </c:pt>
                <c:pt idx="1012">
                  <c:v>516</c:v>
                </c:pt>
                <c:pt idx="1013">
                  <c:v>516.6</c:v>
                </c:pt>
                <c:pt idx="1014">
                  <c:v>513.70000000000005</c:v>
                </c:pt>
                <c:pt idx="1015">
                  <c:v>502.7</c:v>
                </c:pt>
                <c:pt idx="1016">
                  <c:v>544.20000000000005</c:v>
                </c:pt>
                <c:pt idx="1017">
                  <c:v>435.4</c:v>
                </c:pt>
                <c:pt idx="1018">
                  <c:v>531.29999999999995</c:v>
                </c:pt>
                <c:pt idx="1019">
                  <c:v>417.3</c:v>
                </c:pt>
                <c:pt idx="1020">
                  <c:v>512.4</c:v>
                </c:pt>
                <c:pt idx="1021">
                  <c:v>504.8</c:v>
                </c:pt>
                <c:pt idx="1022">
                  <c:v>500.9</c:v>
                </c:pt>
                <c:pt idx="1023">
                  <c:v>519.5</c:v>
                </c:pt>
                <c:pt idx="1024">
                  <c:v>477.1</c:v>
                </c:pt>
                <c:pt idx="1025">
                  <c:v>564.5</c:v>
                </c:pt>
                <c:pt idx="1026">
                  <c:v>429.2</c:v>
                </c:pt>
                <c:pt idx="1027">
                  <c:v>492.4</c:v>
                </c:pt>
                <c:pt idx="1028">
                  <c:v>561.4</c:v>
                </c:pt>
                <c:pt idx="1029">
                  <c:v>519.9</c:v>
                </c:pt>
                <c:pt idx="1030">
                  <c:v>500.6</c:v>
                </c:pt>
                <c:pt idx="1031">
                  <c:v>507.4</c:v>
                </c:pt>
                <c:pt idx="1032">
                  <c:v>487</c:v>
                </c:pt>
                <c:pt idx="1033">
                  <c:v>457.3</c:v>
                </c:pt>
                <c:pt idx="1034">
                  <c:v>560.5</c:v>
                </c:pt>
                <c:pt idx="1035">
                  <c:v>505.2</c:v>
                </c:pt>
                <c:pt idx="1036">
                  <c:v>531.70000000000005</c:v>
                </c:pt>
                <c:pt idx="1037">
                  <c:v>524.79999999999995</c:v>
                </c:pt>
                <c:pt idx="1038">
                  <c:v>528.6</c:v>
                </c:pt>
                <c:pt idx="1039">
                  <c:v>558.29999999999995</c:v>
                </c:pt>
                <c:pt idx="1040">
                  <c:v>527.4</c:v>
                </c:pt>
                <c:pt idx="1041">
                  <c:v>492.5</c:v>
                </c:pt>
                <c:pt idx="1042">
                  <c:v>523.1</c:v>
                </c:pt>
                <c:pt idx="1043">
                  <c:v>578.6</c:v>
                </c:pt>
                <c:pt idx="1044">
                  <c:v>538</c:v>
                </c:pt>
                <c:pt idx="1045">
                  <c:v>482.7</c:v>
                </c:pt>
                <c:pt idx="1046">
                  <c:v>484.1</c:v>
                </c:pt>
                <c:pt idx="1047">
                  <c:v>547.79999999999995</c:v>
                </c:pt>
                <c:pt idx="1048">
                  <c:v>525.29999999999995</c:v>
                </c:pt>
                <c:pt idx="1049">
                  <c:v>523.5</c:v>
                </c:pt>
                <c:pt idx="1050">
                  <c:v>554.70000000000005</c:v>
                </c:pt>
                <c:pt idx="1051">
                  <c:v>510.2</c:v>
                </c:pt>
                <c:pt idx="1052">
                  <c:v>496.5</c:v>
                </c:pt>
                <c:pt idx="1053">
                  <c:v>529.6</c:v>
                </c:pt>
                <c:pt idx="1054">
                  <c:v>578.9</c:v>
                </c:pt>
                <c:pt idx="1055">
                  <c:v>538.4</c:v>
                </c:pt>
                <c:pt idx="1056">
                  <c:v>548.29999999999995</c:v>
                </c:pt>
                <c:pt idx="1057">
                  <c:v>536.1</c:v>
                </c:pt>
                <c:pt idx="1058">
                  <c:v>492.1</c:v>
                </c:pt>
                <c:pt idx="1059">
                  <c:v>511.5</c:v>
                </c:pt>
                <c:pt idx="1060">
                  <c:v>518.9</c:v>
                </c:pt>
                <c:pt idx="1061">
                  <c:v>498.8</c:v>
                </c:pt>
                <c:pt idx="1062">
                  <c:v>472</c:v>
                </c:pt>
                <c:pt idx="1063">
                  <c:v>551.5</c:v>
                </c:pt>
                <c:pt idx="1064">
                  <c:v>552.9</c:v>
                </c:pt>
                <c:pt idx="1065">
                  <c:v>533.6</c:v>
                </c:pt>
                <c:pt idx="1066">
                  <c:v>519.6</c:v>
                </c:pt>
                <c:pt idx="1067">
                  <c:v>514.79999999999995</c:v>
                </c:pt>
                <c:pt idx="1068">
                  <c:v>493.7</c:v>
                </c:pt>
                <c:pt idx="1069">
                  <c:v>497.1</c:v>
                </c:pt>
                <c:pt idx="1070">
                  <c:v>579.20000000000005</c:v>
                </c:pt>
                <c:pt idx="1071">
                  <c:v>518.29999999999995</c:v>
                </c:pt>
                <c:pt idx="1072">
                  <c:v>630.4</c:v>
                </c:pt>
                <c:pt idx="1073">
                  <c:v>523.20000000000005</c:v>
                </c:pt>
                <c:pt idx="1074">
                  <c:v>530.29999999999995</c:v>
                </c:pt>
                <c:pt idx="1075">
                  <c:v>524.4</c:v>
                </c:pt>
                <c:pt idx="1076">
                  <c:v>540.5</c:v>
                </c:pt>
                <c:pt idx="1077">
                  <c:v>471.5</c:v>
                </c:pt>
                <c:pt idx="1078">
                  <c:v>507.3</c:v>
                </c:pt>
                <c:pt idx="1079">
                  <c:v>486.6</c:v>
                </c:pt>
                <c:pt idx="1080">
                  <c:v>563.4</c:v>
                </c:pt>
                <c:pt idx="1081">
                  <c:v>530.20000000000005</c:v>
                </c:pt>
                <c:pt idx="1082">
                  <c:v>524.1</c:v>
                </c:pt>
                <c:pt idx="1083">
                  <c:v>453.4</c:v>
                </c:pt>
                <c:pt idx="1084">
                  <c:v>462.8</c:v>
                </c:pt>
                <c:pt idx="1085">
                  <c:v>540.29999999999995</c:v>
                </c:pt>
                <c:pt idx="1086">
                  <c:v>457.7</c:v>
                </c:pt>
                <c:pt idx="1087">
                  <c:v>483.8</c:v>
                </c:pt>
                <c:pt idx="1088">
                  <c:v>463</c:v>
                </c:pt>
                <c:pt idx="1089">
                  <c:v>480.4</c:v>
                </c:pt>
                <c:pt idx="1090">
                  <c:v>508.3</c:v>
                </c:pt>
                <c:pt idx="1091">
                  <c:v>531.29999999999995</c:v>
                </c:pt>
                <c:pt idx="1092">
                  <c:v>570.6</c:v>
                </c:pt>
                <c:pt idx="1093">
                  <c:v>485.2</c:v>
                </c:pt>
                <c:pt idx="1094">
                  <c:v>492.7</c:v>
                </c:pt>
                <c:pt idx="1095">
                  <c:v>450</c:v>
                </c:pt>
                <c:pt idx="1096">
                  <c:v>484.5</c:v>
                </c:pt>
                <c:pt idx="1097">
                  <c:v>450.6</c:v>
                </c:pt>
                <c:pt idx="1098">
                  <c:v>501.8</c:v>
                </c:pt>
                <c:pt idx="1099">
                  <c:v>463.7</c:v>
                </c:pt>
                <c:pt idx="1100">
                  <c:v>508</c:v>
                </c:pt>
                <c:pt idx="1101">
                  <c:v>490.9</c:v>
                </c:pt>
                <c:pt idx="1102">
                  <c:v>492.8</c:v>
                </c:pt>
                <c:pt idx="1103">
                  <c:v>490.4</c:v>
                </c:pt>
                <c:pt idx="1104">
                  <c:v>467.6</c:v>
                </c:pt>
                <c:pt idx="1105">
                  <c:v>509.4</c:v>
                </c:pt>
                <c:pt idx="1106">
                  <c:v>504.4</c:v>
                </c:pt>
                <c:pt idx="1107">
                  <c:v>473.5</c:v>
                </c:pt>
                <c:pt idx="1108">
                  <c:v>480.4</c:v>
                </c:pt>
                <c:pt idx="1109">
                  <c:v>503.8</c:v>
                </c:pt>
                <c:pt idx="1110">
                  <c:v>487.1</c:v>
                </c:pt>
                <c:pt idx="1111">
                  <c:v>512.70000000000005</c:v>
                </c:pt>
                <c:pt idx="1112">
                  <c:v>570.79999999999995</c:v>
                </c:pt>
                <c:pt idx="1113">
                  <c:v>459.2</c:v>
                </c:pt>
                <c:pt idx="1114">
                  <c:v>479.6</c:v>
                </c:pt>
                <c:pt idx="1115">
                  <c:v>482.7</c:v>
                </c:pt>
                <c:pt idx="1116">
                  <c:v>515.4</c:v>
                </c:pt>
                <c:pt idx="1117">
                  <c:v>586.20000000000005</c:v>
                </c:pt>
                <c:pt idx="1118">
                  <c:v>518.6</c:v>
                </c:pt>
                <c:pt idx="1119">
                  <c:v>473.9</c:v>
                </c:pt>
                <c:pt idx="1120">
                  <c:v>499.6</c:v>
                </c:pt>
                <c:pt idx="1121">
                  <c:v>487.3</c:v>
                </c:pt>
                <c:pt idx="1122">
                  <c:v>467.5</c:v>
                </c:pt>
                <c:pt idx="1123">
                  <c:v>464.8</c:v>
                </c:pt>
                <c:pt idx="1124">
                  <c:v>436.3</c:v>
                </c:pt>
                <c:pt idx="1125">
                  <c:v>494.6</c:v>
                </c:pt>
                <c:pt idx="1126">
                  <c:v>379</c:v>
                </c:pt>
                <c:pt idx="1127">
                  <c:v>457.3</c:v>
                </c:pt>
                <c:pt idx="1128">
                  <c:v>447.2</c:v>
                </c:pt>
                <c:pt idx="1129">
                  <c:v>466</c:v>
                </c:pt>
                <c:pt idx="1130">
                  <c:v>480.9</c:v>
                </c:pt>
                <c:pt idx="1131">
                  <c:v>458.7</c:v>
                </c:pt>
                <c:pt idx="1132">
                  <c:v>507.4</c:v>
                </c:pt>
                <c:pt idx="1133">
                  <c:v>484.9</c:v>
                </c:pt>
                <c:pt idx="1134">
                  <c:v>431.7</c:v>
                </c:pt>
                <c:pt idx="1135">
                  <c:v>456.4</c:v>
                </c:pt>
                <c:pt idx="1136">
                  <c:v>500.4</c:v>
                </c:pt>
                <c:pt idx="1137">
                  <c:v>516.9</c:v>
                </c:pt>
                <c:pt idx="1138">
                  <c:v>470.8</c:v>
                </c:pt>
                <c:pt idx="1139">
                  <c:v>461.5</c:v>
                </c:pt>
                <c:pt idx="1140">
                  <c:v>497.4</c:v>
                </c:pt>
                <c:pt idx="1141">
                  <c:v>460.8</c:v>
                </c:pt>
                <c:pt idx="1142">
                  <c:v>530.4</c:v>
                </c:pt>
                <c:pt idx="1143">
                  <c:v>499.7</c:v>
                </c:pt>
                <c:pt idx="1144">
                  <c:v>474</c:v>
                </c:pt>
                <c:pt idx="1145">
                  <c:v>494.5</c:v>
                </c:pt>
                <c:pt idx="1146">
                  <c:v>489.9</c:v>
                </c:pt>
                <c:pt idx="1147">
                  <c:v>389</c:v>
                </c:pt>
                <c:pt idx="1148">
                  <c:v>493.1</c:v>
                </c:pt>
                <c:pt idx="1149">
                  <c:v>463.9</c:v>
                </c:pt>
                <c:pt idx="1150">
                  <c:v>529.1</c:v>
                </c:pt>
                <c:pt idx="1151">
                  <c:v>478.1</c:v>
                </c:pt>
                <c:pt idx="1152">
                  <c:v>536.6</c:v>
                </c:pt>
                <c:pt idx="1153">
                  <c:v>485.3</c:v>
                </c:pt>
                <c:pt idx="1154">
                  <c:v>526.70000000000005</c:v>
                </c:pt>
                <c:pt idx="1155">
                  <c:v>443.2</c:v>
                </c:pt>
                <c:pt idx="1156">
                  <c:v>429</c:v>
                </c:pt>
                <c:pt idx="1157">
                  <c:v>524.4</c:v>
                </c:pt>
                <c:pt idx="1158">
                  <c:v>478.2</c:v>
                </c:pt>
                <c:pt idx="1159">
                  <c:v>472.8</c:v>
                </c:pt>
                <c:pt idx="1160">
                  <c:v>479.6</c:v>
                </c:pt>
                <c:pt idx="1161">
                  <c:v>435.2</c:v>
                </c:pt>
                <c:pt idx="1162">
                  <c:v>491.9</c:v>
                </c:pt>
                <c:pt idx="1163">
                  <c:v>478.4</c:v>
                </c:pt>
                <c:pt idx="1164">
                  <c:v>484.9</c:v>
                </c:pt>
                <c:pt idx="1165">
                  <c:v>436.6</c:v>
                </c:pt>
                <c:pt idx="1166">
                  <c:v>477.6</c:v>
                </c:pt>
                <c:pt idx="1167">
                  <c:v>507.3</c:v>
                </c:pt>
                <c:pt idx="1168">
                  <c:v>478.1</c:v>
                </c:pt>
                <c:pt idx="1169">
                  <c:v>451.7</c:v>
                </c:pt>
                <c:pt idx="1170">
                  <c:v>458.3</c:v>
                </c:pt>
                <c:pt idx="1171">
                  <c:v>484</c:v>
                </c:pt>
                <c:pt idx="1172">
                  <c:v>501.5</c:v>
                </c:pt>
                <c:pt idx="1173">
                  <c:v>497.7</c:v>
                </c:pt>
                <c:pt idx="1174">
                  <c:v>519.29999999999995</c:v>
                </c:pt>
                <c:pt idx="1175">
                  <c:v>468.1</c:v>
                </c:pt>
                <c:pt idx="1176">
                  <c:v>472.3</c:v>
                </c:pt>
                <c:pt idx="1177">
                  <c:v>444.5</c:v>
                </c:pt>
                <c:pt idx="1178">
                  <c:v>465.1</c:v>
                </c:pt>
                <c:pt idx="1179">
                  <c:v>456.2</c:v>
                </c:pt>
                <c:pt idx="1180">
                  <c:v>484.3</c:v>
                </c:pt>
                <c:pt idx="1181">
                  <c:v>420.5</c:v>
                </c:pt>
                <c:pt idx="1182">
                  <c:v>481.6</c:v>
                </c:pt>
                <c:pt idx="1183">
                  <c:v>435.9</c:v>
                </c:pt>
                <c:pt idx="1184">
                  <c:v>417.1</c:v>
                </c:pt>
                <c:pt idx="1185">
                  <c:v>485.5</c:v>
                </c:pt>
                <c:pt idx="1186">
                  <c:v>418.1</c:v>
                </c:pt>
                <c:pt idx="1187">
                  <c:v>461.7</c:v>
                </c:pt>
                <c:pt idx="1188">
                  <c:v>392.9</c:v>
                </c:pt>
                <c:pt idx="1189">
                  <c:v>401.9</c:v>
                </c:pt>
                <c:pt idx="1190">
                  <c:v>429.6</c:v>
                </c:pt>
                <c:pt idx="1191">
                  <c:v>423.2</c:v>
                </c:pt>
                <c:pt idx="1192">
                  <c:v>511.9</c:v>
                </c:pt>
                <c:pt idx="1193">
                  <c:v>454.6</c:v>
                </c:pt>
                <c:pt idx="1194">
                  <c:v>457</c:v>
                </c:pt>
                <c:pt idx="1195">
                  <c:v>532.1</c:v>
                </c:pt>
                <c:pt idx="1196">
                  <c:v>499.8</c:v>
                </c:pt>
                <c:pt idx="1197">
                  <c:v>497.2</c:v>
                </c:pt>
                <c:pt idx="1198">
                  <c:v>505</c:v>
                </c:pt>
                <c:pt idx="1199">
                  <c:v>464.3</c:v>
                </c:pt>
                <c:pt idx="1200">
                  <c:v>496.2</c:v>
                </c:pt>
                <c:pt idx="1201">
                  <c:v>497.3</c:v>
                </c:pt>
                <c:pt idx="1202">
                  <c:v>507.1</c:v>
                </c:pt>
                <c:pt idx="1203">
                  <c:v>413.9</c:v>
                </c:pt>
                <c:pt idx="1204">
                  <c:v>442.9</c:v>
                </c:pt>
                <c:pt idx="1205">
                  <c:v>415.4</c:v>
                </c:pt>
                <c:pt idx="1206">
                  <c:v>473.1</c:v>
                </c:pt>
                <c:pt idx="1207">
                  <c:v>572.79999999999995</c:v>
                </c:pt>
                <c:pt idx="1208">
                  <c:v>494.7</c:v>
                </c:pt>
                <c:pt idx="1209">
                  <c:v>517.70000000000005</c:v>
                </c:pt>
                <c:pt idx="1210">
                  <c:v>488.6</c:v>
                </c:pt>
                <c:pt idx="1211">
                  <c:v>470.3</c:v>
                </c:pt>
                <c:pt idx="1212">
                  <c:v>408.2</c:v>
                </c:pt>
                <c:pt idx="1213">
                  <c:v>419.3</c:v>
                </c:pt>
                <c:pt idx="1214">
                  <c:v>387.2</c:v>
                </c:pt>
                <c:pt idx="1215">
                  <c:v>537.29999999999995</c:v>
                </c:pt>
                <c:pt idx="1216">
                  <c:v>422.1</c:v>
                </c:pt>
                <c:pt idx="1217">
                  <c:v>467.3</c:v>
                </c:pt>
                <c:pt idx="1218">
                  <c:v>395.4</c:v>
                </c:pt>
                <c:pt idx="1219">
                  <c:v>312.7</c:v>
                </c:pt>
                <c:pt idx="1220">
                  <c:v>448.2</c:v>
                </c:pt>
                <c:pt idx="1221">
                  <c:v>472.8</c:v>
                </c:pt>
                <c:pt idx="1222">
                  <c:v>479.8</c:v>
                </c:pt>
                <c:pt idx="1223">
                  <c:v>376.6</c:v>
                </c:pt>
                <c:pt idx="1224">
                  <c:v>428.1</c:v>
                </c:pt>
                <c:pt idx="1225">
                  <c:v>335</c:v>
                </c:pt>
                <c:pt idx="1226">
                  <c:v>483.4</c:v>
                </c:pt>
                <c:pt idx="1227">
                  <c:v>451.3</c:v>
                </c:pt>
                <c:pt idx="1228">
                  <c:v>414.6</c:v>
                </c:pt>
                <c:pt idx="1229">
                  <c:v>464.3</c:v>
                </c:pt>
                <c:pt idx="1230">
                  <c:v>345.3</c:v>
                </c:pt>
                <c:pt idx="1231">
                  <c:v>416.1</c:v>
                </c:pt>
                <c:pt idx="1232">
                  <c:v>393.1</c:v>
                </c:pt>
                <c:pt idx="1233">
                  <c:v>358.9</c:v>
                </c:pt>
                <c:pt idx="1234">
                  <c:v>413.5</c:v>
                </c:pt>
                <c:pt idx="1235">
                  <c:v>489.1</c:v>
                </c:pt>
                <c:pt idx="1236">
                  <c:v>514.29999999999995</c:v>
                </c:pt>
                <c:pt idx="1237">
                  <c:v>475.7</c:v>
                </c:pt>
                <c:pt idx="1238">
                  <c:v>324.89999999999998</c:v>
                </c:pt>
                <c:pt idx="1239">
                  <c:v>521.20000000000005</c:v>
                </c:pt>
                <c:pt idx="1240">
                  <c:v>447.1</c:v>
                </c:pt>
                <c:pt idx="1241">
                  <c:v>396.3</c:v>
                </c:pt>
                <c:pt idx="1242">
                  <c:v>373.8</c:v>
                </c:pt>
                <c:pt idx="1243">
                  <c:v>448.5</c:v>
                </c:pt>
                <c:pt idx="1244">
                  <c:v>514.9</c:v>
                </c:pt>
                <c:pt idx="1245">
                  <c:v>417.8</c:v>
                </c:pt>
                <c:pt idx="1246">
                  <c:v>406.2</c:v>
                </c:pt>
                <c:pt idx="1247">
                  <c:v>344.3</c:v>
                </c:pt>
                <c:pt idx="1248">
                  <c:v>446.7</c:v>
                </c:pt>
                <c:pt idx="1249">
                  <c:v>473.5</c:v>
                </c:pt>
                <c:pt idx="1250">
                  <c:v>464.2</c:v>
                </c:pt>
                <c:pt idx="1251">
                  <c:v>469.6</c:v>
                </c:pt>
                <c:pt idx="1252">
                  <c:v>473.3</c:v>
                </c:pt>
                <c:pt idx="1253">
                  <c:v>337.6</c:v>
                </c:pt>
                <c:pt idx="1254">
                  <c:v>395.3</c:v>
                </c:pt>
                <c:pt idx="1255">
                  <c:v>484.6</c:v>
                </c:pt>
                <c:pt idx="1256">
                  <c:v>372.9</c:v>
                </c:pt>
                <c:pt idx="1257">
                  <c:v>425.8</c:v>
                </c:pt>
                <c:pt idx="1258">
                  <c:v>433.5</c:v>
                </c:pt>
                <c:pt idx="1259">
                  <c:v>366</c:v>
                </c:pt>
                <c:pt idx="1260">
                  <c:v>422.5</c:v>
                </c:pt>
                <c:pt idx="1261">
                  <c:v>506.5</c:v>
                </c:pt>
                <c:pt idx="1262">
                  <c:v>494.9</c:v>
                </c:pt>
                <c:pt idx="1263">
                  <c:v>430.4</c:v>
                </c:pt>
                <c:pt idx="1264">
                  <c:v>350.2</c:v>
                </c:pt>
                <c:pt idx="1265">
                  <c:v>448.5</c:v>
                </c:pt>
                <c:pt idx="1266">
                  <c:v>310.10000000000002</c:v>
                </c:pt>
                <c:pt idx="1267">
                  <c:v>438.7</c:v>
                </c:pt>
                <c:pt idx="1268">
                  <c:v>417.3</c:v>
                </c:pt>
                <c:pt idx="1269">
                  <c:v>371</c:v>
                </c:pt>
                <c:pt idx="1270">
                  <c:v>475.3</c:v>
                </c:pt>
                <c:pt idx="1271">
                  <c:v>484.4</c:v>
                </c:pt>
                <c:pt idx="1272">
                  <c:v>499</c:v>
                </c:pt>
                <c:pt idx="1273">
                  <c:v>393.2</c:v>
                </c:pt>
                <c:pt idx="1274">
                  <c:v>495.7</c:v>
                </c:pt>
                <c:pt idx="1275">
                  <c:v>370.2</c:v>
                </c:pt>
                <c:pt idx="1276">
                  <c:v>402.9</c:v>
                </c:pt>
                <c:pt idx="1277">
                  <c:v>396</c:v>
                </c:pt>
                <c:pt idx="1278">
                  <c:v>541.29999999999995</c:v>
                </c:pt>
                <c:pt idx="1279">
                  <c:v>404.3</c:v>
                </c:pt>
                <c:pt idx="1280">
                  <c:v>457</c:v>
                </c:pt>
                <c:pt idx="1281">
                  <c:v>404.1</c:v>
                </c:pt>
                <c:pt idx="1282">
                  <c:v>414.7</c:v>
                </c:pt>
                <c:pt idx="1283">
                  <c:v>496.9</c:v>
                </c:pt>
                <c:pt idx="1284">
                  <c:v>475.4</c:v>
                </c:pt>
                <c:pt idx="1285">
                  <c:v>488</c:v>
                </c:pt>
                <c:pt idx="1286">
                  <c:v>404.4</c:v>
                </c:pt>
                <c:pt idx="1287">
                  <c:v>368.5</c:v>
                </c:pt>
                <c:pt idx="1288">
                  <c:v>439.1</c:v>
                </c:pt>
                <c:pt idx="1289">
                  <c:v>505</c:v>
                </c:pt>
                <c:pt idx="1290">
                  <c:v>459</c:v>
                </c:pt>
                <c:pt idx="1291">
                  <c:v>431.5</c:v>
                </c:pt>
                <c:pt idx="1292">
                  <c:v>463.9</c:v>
                </c:pt>
                <c:pt idx="1293">
                  <c:v>528.70000000000005</c:v>
                </c:pt>
                <c:pt idx="1294">
                  <c:v>528.4</c:v>
                </c:pt>
                <c:pt idx="1295">
                  <c:v>453.55</c:v>
                </c:pt>
                <c:pt idx="1296">
                  <c:v>453.55</c:v>
                </c:pt>
                <c:pt idx="1297">
                  <c:v>453.55</c:v>
                </c:pt>
                <c:pt idx="1298">
                  <c:v>453.55</c:v>
                </c:pt>
                <c:pt idx="1299">
                  <c:v>453.55</c:v>
                </c:pt>
                <c:pt idx="1300">
                  <c:v>453.55</c:v>
                </c:pt>
                <c:pt idx="1301">
                  <c:v>453.55</c:v>
                </c:pt>
                <c:pt idx="1302">
                  <c:v>453.55</c:v>
                </c:pt>
                <c:pt idx="1303">
                  <c:v>453.55</c:v>
                </c:pt>
                <c:pt idx="1304">
                  <c:v>453.55</c:v>
                </c:pt>
                <c:pt idx="1305">
                  <c:v>453.55</c:v>
                </c:pt>
                <c:pt idx="1306">
                  <c:v>453.55</c:v>
                </c:pt>
                <c:pt idx="1307">
                  <c:v>453.55</c:v>
                </c:pt>
                <c:pt idx="1308">
                  <c:v>453.55</c:v>
                </c:pt>
                <c:pt idx="1309">
                  <c:v>453.55</c:v>
                </c:pt>
                <c:pt idx="1310">
                  <c:v>453.55</c:v>
                </c:pt>
                <c:pt idx="1311">
                  <c:v>453.55</c:v>
                </c:pt>
                <c:pt idx="1312">
                  <c:v>453.55</c:v>
                </c:pt>
                <c:pt idx="1313">
                  <c:v>453.55</c:v>
                </c:pt>
                <c:pt idx="1314">
                  <c:v>453.55</c:v>
                </c:pt>
                <c:pt idx="1315">
                  <c:v>453.55</c:v>
                </c:pt>
                <c:pt idx="1316">
                  <c:v>453.55</c:v>
                </c:pt>
                <c:pt idx="1317">
                  <c:v>453.55</c:v>
                </c:pt>
                <c:pt idx="1318">
                  <c:v>453.55</c:v>
                </c:pt>
                <c:pt idx="1319">
                  <c:v>453.55</c:v>
                </c:pt>
                <c:pt idx="1320">
                  <c:v>453.55</c:v>
                </c:pt>
                <c:pt idx="1321">
                  <c:v>453.55</c:v>
                </c:pt>
                <c:pt idx="1322">
                  <c:v>453.55</c:v>
                </c:pt>
                <c:pt idx="1323">
                  <c:v>453.55</c:v>
                </c:pt>
                <c:pt idx="1324">
                  <c:v>453.55</c:v>
                </c:pt>
                <c:pt idx="1325">
                  <c:v>453.55</c:v>
                </c:pt>
                <c:pt idx="1326">
                  <c:v>453.55</c:v>
                </c:pt>
                <c:pt idx="1327">
                  <c:v>453.55</c:v>
                </c:pt>
                <c:pt idx="1328">
                  <c:v>453.55</c:v>
                </c:pt>
                <c:pt idx="1329">
                  <c:v>453.55</c:v>
                </c:pt>
                <c:pt idx="1330">
                  <c:v>453.55</c:v>
                </c:pt>
                <c:pt idx="1331">
                  <c:v>453.55</c:v>
                </c:pt>
                <c:pt idx="1332">
                  <c:v>453.55</c:v>
                </c:pt>
                <c:pt idx="1333">
                  <c:v>453.55</c:v>
                </c:pt>
                <c:pt idx="1334">
                  <c:v>453.55</c:v>
                </c:pt>
                <c:pt idx="1335">
                  <c:v>453.55</c:v>
                </c:pt>
                <c:pt idx="1336">
                  <c:v>453.55</c:v>
                </c:pt>
                <c:pt idx="1337">
                  <c:v>453.55</c:v>
                </c:pt>
                <c:pt idx="1338">
                  <c:v>453.55</c:v>
                </c:pt>
                <c:pt idx="1339">
                  <c:v>453.55</c:v>
                </c:pt>
                <c:pt idx="1340">
                  <c:v>453.55</c:v>
                </c:pt>
                <c:pt idx="1341">
                  <c:v>453.55</c:v>
                </c:pt>
                <c:pt idx="1342">
                  <c:v>453.55</c:v>
                </c:pt>
                <c:pt idx="1343">
                  <c:v>453.55</c:v>
                </c:pt>
                <c:pt idx="1344">
                  <c:v>453.55</c:v>
                </c:pt>
                <c:pt idx="1345">
                  <c:v>453.55</c:v>
                </c:pt>
                <c:pt idx="1346">
                  <c:v>453.55</c:v>
                </c:pt>
                <c:pt idx="1347">
                  <c:v>453.55</c:v>
                </c:pt>
                <c:pt idx="1348">
                  <c:v>453.55</c:v>
                </c:pt>
                <c:pt idx="1349">
                  <c:v>453.55</c:v>
                </c:pt>
                <c:pt idx="1350">
                  <c:v>453.55</c:v>
                </c:pt>
                <c:pt idx="1351">
                  <c:v>453.55</c:v>
                </c:pt>
                <c:pt idx="1352">
                  <c:v>453.55</c:v>
                </c:pt>
                <c:pt idx="1353">
                  <c:v>453.55</c:v>
                </c:pt>
                <c:pt idx="1354">
                  <c:v>453.55</c:v>
                </c:pt>
                <c:pt idx="1355">
                  <c:v>453.55</c:v>
                </c:pt>
                <c:pt idx="1356">
                  <c:v>453.55</c:v>
                </c:pt>
                <c:pt idx="1357">
                  <c:v>453.55</c:v>
                </c:pt>
                <c:pt idx="1358">
                  <c:v>453.55</c:v>
                </c:pt>
                <c:pt idx="1359">
                  <c:v>453.55</c:v>
                </c:pt>
                <c:pt idx="1360">
                  <c:v>453.55</c:v>
                </c:pt>
                <c:pt idx="1361">
                  <c:v>453.55</c:v>
                </c:pt>
                <c:pt idx="1362">
                  <c:v>453.55</c:v>
                </c:pt>
                <c:pt idx="1363">
                  <c:v>453.55</c:v>
                </c:pt>
                <c:pt idx="1364">
                  <c:v>453.55</c:v>
                </c:pt>
                <c:pt idx="1365">
                  <c:v>453.55</c:v>
                </c:pt>
                <c:pt idx="1366">
                  <c:v>453.55</c:v>
                </c:pt>
                <c:pt idx="1367">
                  <c:v>453.55</c:v>
                </c:pt>
                <c:pt idx="1368">
                  <c:v>453.55</c:v>
                </c:pt>
                <c:pt idx="1369">
                  <c:v>453.55</c:v>
                </c:pt>
                <c:pt idx="1370">
                  <c:v>453.55</c:v>
                </c:pt>
                <c:pt idx="1371">
                  <c:v>453.55</c:v>
                </c:pt>
                <c:pt idx="1372">
                  <c:v>453.55</c:v>
                </c:pt>
                <c:pt idx="1373">
                  <c:v>453.55</c:v>
                </c:pt>
                <c:pt idx="1374">
                  <c:v>453.55</c:v>
                </c:pt>
                <c:pt idx="1375">
                  <c:v>453.55</c:v>
                </c:pt>
                <c:pt idx="1376">
                  <c:v>453.55</c:v>
                </c:pt>
                <c:pt idx="1377">
                  <c:v>453.55</c:v>
                </c:pt>
                <c:pt idx="1378">
                  <c:v>453.55</c:v>
                </c:pt>
                <c:pt idx="1379">
                  <c:v>453.55</c:v>
                </c:pt>
                <c:pt idx="1380">
                  <c:v>453.55</c:v>
                </c:pt>
                <c:pt idx="1381">
                  <c:v>453.55</c:v>
                </c:pt>
                <c:pt idx="1382">
                  <c:v>470</c:v>
                </c:pt>
                <c:pt idx="1383">
                  <c:v>441.3</c:v>
                </c:pt>
                <c:pt idx="1384">
                  <c:v>425.1</c:v>
                </c:pt>
                <c:pt idx="1385">
                  <c:v>423</c:v>
                </c:pt>
                <c:pt idx="1386">
                  <c:v>355.2</c:v>
                </c:pt>
                <c:pt idx="1387">
                  <c:v>476.3</c:v>
                </c:pt>
                <c:pt idx="1388">
                  <c:v>527.29999999999995</c:v>
                </c:pt>
                <c:pt idx="1389">
                  <c:v>401.5</c:v>
                </c:pt>
                <c:pt idx="1390">
                  <c:v>521.29999999999995</c:v>
                </c:pt>
                <c:pt idx="1391">
                  <c:v>339</c:v>
                </c:pt>
                <c:pt idx="1392">
                  <c:v>432.6</c:v>
                </c:pt>
                <c:pt idx="1393">
                  <c:v>466.5</c:v>
                </c:pt>
                <c:pt idx="1394">
                  <c:v>427.7</c:v>
                </c:pt>
                <c:pt idx="1395">
                  <c:v>460.1</c:v>
                </c:pt>
                <c:pt idx="1396">
                  <c:v>513.20000000000005</c:v>
                </c:pt>
                <c:pt idx="1397">
                  <c:v>461.3</c:v>
                </c:pt>
                <c:pt idx="1398">
                  <c:v>428.8</c:v>
                </c:pt>
                <c:pt idx="1399">
                  <c:v>526.5</c:v>
                </c:pt>
                <c:pt idx="1400">
                  <c:v>467.5</c:v>
                </c:pt>
                <c:pt idx="1401">
                  <c:v>415.7</c:v>
                </c:pt>
                <c:pt idx="1402">
                  <c:v>355.4</c:v>
                </c:pt>
                <c:pt idx="1403">
                  <c:v>541.29999999999995</c:v>
                </c:pt>
                <c:pt idx="1404">
                  <c:v>443.1</c:v>
                </c:pt>
                <c:pt idx="1405">
                  <c:v>497.4</c:v>
                </c:pt>
                <c:pt idx="1406">
                  <c:v>502.3</c:v>
                </c:pt>
                <c:pt idx="1407">
                  <c:v>554.1</c:v>
                </c:pt>
                <c:pt idx="1408">
                  <c:v>560.9</c:v>
                </c:pt>
                <c:pt idx="1409">
                  <c:v>448.4</c:v>
                </c:pt>
                <c:pt idx="1410">
                  <c:v>487.2</c:v>
                </c:pt>
                <c:pt idx="1411">
                  <c:v>486.8</c:v>
                </c:pt>
                <c:pt idx="1412">
                  <c:v>468.1</c:v>
                </c:pt>
                <c:pt idx="1413">
                  <c:v>491.8</c:v>
                </c:pt>
                <c:pt idx="1414">
                  <c:v>464.5</c:v>
                </c:pt>
                <c:pt idx="1415">
                  <c:v>446.7</c:v>
                </c:pt>
                <c:pt idx="1416">
                  <c:v>432</c:v>
                </c:pt>
                <c:pt idx="1417">
                  <c:v>441.6</c:v>
                </c:pt>
                <c:pt idx="1418">
                  <c:v>444.2</c:v>
                </c:pt>
                <c:pt idx="1419">
                  <c:v>438.8</c:v>
                </c:pt>
                <c:pt idx="1420">
                  <c:v>527.4</c:v>
                </c:pt>
                <c:pt idx="1421">
                  <c:v>475.7</c:v>
                </c:pt>
                <c:pt idx="1422">
                  <c:v>517.1</c:v>
                </c:pt>
                <c:pt idx="1423">
                  <c:v>511.5</c:v>
                </c:pt>
                <c:pt idx="1424">
                  <c:v>478.1</c:v>
                </c:pt>
                <c:pt idx="1425">
                  <c:v>445.6</c:v>
                </c:pt>
                <c:pt idx="1426">
                  <c:v>460.5</c:v>
                </c:pt>
                <c:pt idx="1427">
                  <c:v>462.7</c:v>
                </c:pt>
                <c:pt idx="1428">
                  <c:v>438.7</c:v>
                </c:pt>
                <c:pt idx="1429">
                  <c:v>501</c:v>
                </c:pt>
                <c:pt idx="1430">
                  <c:v>473.8</c:v>
                </c:pt>
                <c:pt idx="1431">
                  <c:v>419.5</c:v>
                </c:pt>
                <c:pt idx="1432">
                  <c:v>457.9</c:v>
                </c:pt>
                <c:pt idx="1433">
                  <c:v>423.5</c:v>
                </c:pt>
                <c:pt idx="1434">
                  <c:v>425.4</c:v>
                </c:pt>
                <c:pt idx="1435">
                  <c:v>478.6</c:v>
                </c:pt>
                <c:pt idx="1436">
                  <c:v>495.5</c:v>
                </c:pt>
                <c:pt idx="1437">
                  <c:v>492.4</c:v>
                </c:pt>
                <c:pt idx="1438">
                  <c:v>506.1</c:v>
                </c:pt>
                <c:pt idx="1439">
                  <c:v>468.2</c:v>
                </c:pt>
                <c:pt idx="1440">
                  <c:v>428.8</c:v>
                </c:pt>
                <c:pt idx="1441">
                  <c:v>432.5</c:v>
                </c:pt>
                <c:pt idx="1442">
                  <c:v>483.7</c:v>
                </c:pt>
                <c:pt idx="1443">
                  <c:v>535.9</c:v>
                </c:pt>
                <c:pt idx="1444">
                  <c:v>543.79999999999995</c:v>
                </c:pt>
                <c:pt idx="1445">
                  <c:v>461.8</c:v>
                </c:pt>
                <c:pt idx="1446">
                  <c:v>376.2</c:v>
                </c:pt>
                <c:pt idx="1447">
                  <c:v>506.8</c:v>
                </c:pt>
                <c:pt idx="1448">
                  <c:v>463.6</c:v>
                </c:pt>
                <c:pt idx="1449">
                  <c:v>447.4</c:v>
                </c:pt>
                <c:pt idx="1450">
                  <c:v>474.6</c:v>
                </c:pt>
                <c:pt idx="1451">
                  <c:v>415.1</c:v>
                </c:pt>
                <c:pt idx="1452">
                  <c:v>445.6</c:v>
                </c:pt>
                <c:pt idx="1453">
                  <c:v>523.29999999999995</c:v>
                </c:pt>
                <c:pt idx="1454">
                  <c:v>461.3</c:v>
                </c:pt>
                <c:pt idx="1455">
                  <c:v>402.1</c:v>
                </c:pt>
                <c:pt idx="1456">
                  <c:v>469.1</c:v>
                </c:pt>
                <c:pt idx="1457">
                  <c:v>496.1</c:v>
                </c:pt>
                <c:pt idx="1458">
                  <c:v>431.7</c:v>
                </c:pt>
                <c:pt idx="1459">
                  <c:v>549.9</c:v>
                </c:pt>
                <c:pt idx="1460">
                  <c:v>437.7</c:v>
                </c:pt>
                <c:pt idx="1461">
                  <c:v>474.4</c:v>
                </c:pt>
                <c:pt idx="1462">
                  <c:v>561.9</c:v>
                </c:pt>
                <c:pt idx="1463">
                  <c:v>493.2</c:v>
                </c:pt>
                <c:pt idx="1464">
                  <c:v>420.1</c:v>
                </c:pt>
                <c:pt idx="1465">
                  <c:v>344.4</c:v>
                </c:pt>
                <c:pt idx="1466">
                  <c:v>372.9</c:v>
                </c:pt>
                <c:pt idx="1467">
                  <c:v>482.6</c:v>
                </c:pt>
                <c:pt idx="1468">
                  <c:v>419.6</c:v>
                </c:pt>
                <c:pt idx="1469">
                  <c:v>382.1</c:v>
                </c:pt>
                <c:pt idx="1470">
                  <c:v>454.5</c:v>
                </c:pt>
                <c:pt idx="1471">
                  <c:v>500.6</c:v>
                </c:pt>
                <c:pt idx="1472">
                  <c:v>468.7</c:v>
                </c:pt>
                <c:pt idx="1473">
                  <c:v>459.7</c:v>
                </c:pt>
                <c:pt idx="1474">
                  <c:v>469.6</c:v>
                </c:pt>
                <c:pt idx="1475">
                  <c:v>460.1</c:v>
                </c:pt>
                <c:pt idx="1476">
                  <c:v>508.2</c:v>
                </c:pt>
                <c:pt idx="1477">
                  <c:v>477.4</c:v>
                </c:pt>
                <c:pt idx="1478">
                  <c:v>399.4</c:v>
                </c:pt>
                <c:pt idx="1479">
                  <c:v>422.7</c:v>
                </c:pt>
                <c:pt idx="1480">
                  <c:v>460.8</c:v>
                </c:pt>
                <c:pt idx="1481">
                  <c:v>492.8</c:v>
                </c:pt>
                <c:pt idx="1482">
                  <c:v>430.1</c:v>
                </c:pt>
                <c:pt idx="1483">
                  <c:v>400.7</c:v>
                </c:pt>
                <c:pt idx="1484">
                  <c:v>444.2</c:v>
                </c:pt>
                <c:pt idx="1485">
                  <c:v>417.7</c:v>
                </c:pt>
                <c:pt idx="1486">
                  <c:v>506.4</c:v>
                </c:pt>
                <c:pt idx="1487">
                  <c:v>492</c:v>
                </c:pt>
                <c:pt idx="1488">
                  <c:v>459.5</c:v>
                </c:pt>
                <c:pt idx="1489">
                  <c:v>458.6</c:v>
                </c:pt>
                <c:pt idx="1490">
                  <c:v>481.5</c:v>
                </c:pt>
                <c:pt idx="1491">
                  <c:v>488</c:v>
                </c:pt>
                <c:pt idx="1492">
                  <c:v>383.9</c:v>
                </c:pt>
                <c:pt idx="1493">
                  <c:v>435.4</c:v>
                </c:pt>
                <c:pt idx="1494">
                  <c:v>433.7</c:v>
                </c:pt>
                <c:pt idx="1495">
                  <c:v>319.3</c:v>
                </c:pt>
                <c:pt idx="1496">
                  <c:v>424.4</c:v>
                </c:pt>
                <c:pt idx="1497">
                  <c:v>317.89999999999998</c:v>
                </c:pt>
                <c:pt idx="1498">
                  <c:v>424.9</c:v>
                </c:pt>
                <c:pt idx="1499">
                  <c:v>475.2</c:v>
                </c:pt>
                <c:pt idx="1500">
                  <c:v>481</c:v>
                </c:pt>
                <c:pt idx="1501">
                  <c:v>439.7</c:v>
                </c:pt>
                <c:pt idx="1502">
                  <c:v>434.6</c:v>
                </c:pt>
                <c:pt idx="1503">
                  <c:v>444.5</c:v>
                </c:pt>
                <c:pt idx="1504">
                  <c:v>473.6</c:v>
                </c:pt>
                <c:pt idx="1505">
                  <c:v>483.4</c:v>
                </c:pt>
                <c:pt idx="1506">
                  <c:v>365.2</c:v>
                </c:pt>
                <c:pt idx="1507">
                  <c:v>368.2</c:v>
                </c:pt>
                <c:pt idx="1508">
                  <c:v>398.7</c:v>
                </c:pt>
                <c:pt idx="1509">
                  <c:v>417.6</c:v>
                </c:pt>
                <c:pt idx="1510">
                  <c:v>529.5</c:v>
                </c:pt>
                <c:pt idx="1511">
                  <c:v>453.1</c:v>
                </c:pt>
                <c:pt idx="1512">
                  <c:v>461.5</c:v>
                </c:pt>
                <c:pt idx="1513">
                  <c:v>457.4</c:v>
                </c:pt>
                <c:pt idx="1514">
                  <c:v>472</c:v>
                </c:pt>
                <c:pt idx="1515">
                  <c:v>431.6</c:v>
                </c:pt>
                <c:pt idx="1516">
                  <c:v>430.9</c:v>
                </c:pt>
                <c:pt idx="1517">
                  <c:v>449.5</c:v>
                </c:pt>
                <c:pt idx="1518">
                  <c:v>412</c:v>
                </c:pt>
                <c:pt idx="1519">
                  <c:v>463.2</c:v>
                </c:pt>
                <c:pt idx="1520">
                  <c:v>468.8</c:v>
                </c:pt>
                <c:pt idx="1521">
                  <c:v>497.9</c:v>
                </c:pt>
                <c:pt idx="1522">
                  <c:v>470.4</c:v>
                </c:pt>
                <c:pt idx="1523">
                  <c:v>334</c:v>
                </c:pt>
                <c:pt idx="1524">
                  <c:v>433.8</c:v>
                </c:pt>
                <c:pt idx="1525">
                  <c:v>488.3</c:v>
                </c:pt>
                <c:pt idx="1526">
                  <c:v>287.39999999999998</c:v>
                </c:pt>
                <c:pt idx="1527">
                  <c:v>517.20000000000005</c:v>
                </c:pt>
                <c:pt idx="1528">
                  <c:v>405.5</c:v>
                </c:pt>
                <c:pt idx="1529">
                  <c:v>421.8</c:v>
                </c:pt>
                <c:pt idx="1530">
                  <c:v>476.9</c:v>
                </c:pt>
                <c:pt idx="1531">
                  <c:v>409.2</c:v>
                </c:pt>
                <c:pt idx="1532">
                  <c:v>422.7</c:v>
                </c:pt>
                <c:pt idx="1533">
                  <c:v>510</c:v>
                </c:pt>
                <c:pt idx="1534">
                  <c:v>425.7</c:v>
                </c:pt>
                <c:pt idx="1535">
                  <c:v>438.4</c:v>
                </c:pt>
                <c:pt idx="1536">
                  <c:v>296</c:v>
                </c:pt>
                <c:pt idx="1537">
                  <c:v>425</c:v>
                </c:pt>
                <c:pt idx="1538">
                  <c:v>341.6</c:v>
                </c:pt>
                <c:pt idx="1539">
                  <c:v>433.1</c:v>
                </c:pt>
                <c:pt idx="1540">
                  <c:v>389.4</c:v>
                </c:pt>
                <c:pt idx="1541">
                  <c:v>380.6</c:v>
                </c:pt>
                <c:pt idx="1542">
                  <c:v>437.7</c:v>
                </c:pt>
                <c:pt idx="1543">
                  <c:v>467.3</c:v>
                </c:pt>
                <c:pt idx="1544">
                  <c:v>423.3</c:v>
                </c:pt>
                <c:pt idx="1545">
                  <c:v>500.7</c:v>
                </c:pt>
                <c:pt idx="1546">
                  <c:v>425.1</c:v>
                </c:pt>
                <c:pt idx="1547">
                  <c:v>413.5</c:v>
                </c:pt>
                <c:pt idx="1548">
                  <c:v>521.6</c:v>
                </c:pt>
                <c:pt idx="1549">
                  <c:v>451.6</c:v>
                </c:pt>
                <c:pt idx="1550">
                  <c:v>369.8</c:v>
                </c:pt>
                <c:pt idx="1551">
                  <c:v>469.5</c:v>
                </c:pt>
                <c:pt idx="1552">
                  <c:v>472.9</c:v>
                </c:pt>
                <c:pt idx="1553">
                  <c:v>394.3</c:v>
                </c:pt>
                <c:pt idx="1554">
                  <c:v>455</c:v>
                </c:pt>
                <c:pt idx="1555">
                  <c:v>465.2</c:v>
                </c:pt>
                <c:pt idx="1556">
                  <c:v>372.7</c:v>
                </c:pt>
                <c:pt idx="1557">
                  <c:v>364.9</c:v>
                </c:pt>
                <c:pt idx="1558">
                  <c:v>513.79999999999995</c:v>
                </c:pt>
                <c:pt idx="1559">
                  <c:v>488.5</c:v>
                </c:pt>
                <c:pt idx="1560">
                  <c:v>445.9</c:v>
                </c:pt>
                <c:pt idx="1561">
                  <c:v>368.6</c:v>
                </c:pt>
                <c:pt idx="1562">
                  <c:v>329.9</c:v>
                </c:pt>
                <c:pt idx="1563">
                  <c:v>492.2</c:v>
                </c:pt>
                <c:pt idx="1564">
                  <c:v>381</c:v>
                </c:pt>
                <c:pt idx="1565">
                  <c:v>476.5</c:v>
                </c:pt>
                <c:pt idx="1566">
                  <c:v>439.5</c:v>
                </c:pt>
                <c:pt idx="1567">
                  <c:v>379.3</c:v>
                </c:pt>
                <c:pt idx="1568">
                  <c:v>425.4</c:v>
                </c:pt>
                <c:pt idx="1569">
                  <c:v>432.8</c:v>
                </c:pt>
                <c:pt idx="1570">
                  <c:v>385.3</c:v>
                </c:pt>
                <c:pt idx="1571">
                  <c:v>417</c:v>
                </c:pt>
                <c:pt idx="1572">
                  <c:v>453.4</c:v>
                </c:pt>
                <c:pt idx="1573">
                  <c:v>422.2</c:v>
                </c:pt>
                <c:pt idx="1574">
                  <c:v>520.20000000000005</c:v>
                </c:pt>
                <c:pt idx="1575">
                  <c:v>454.2</c:v>
                </c:pt>
                <c:pt idx="1576">
                  <c:v>347.7</c:v>
                </c:pt>
                <c:pt idx="1577">
                  <c:v>479.9</c:v>
                </c:pt>
                <c:pt idx="1578">
                  <c:v>485.1</c:v>
                </c:pt>
                <c:pt idx="1579">
                  <c:v>420.2</c:v>
                </c:pt>
                <c:pt idx="1580">
                  <c:v>422.9</c:v>
                </c:pt>
                <c:pt idx="1581">
                  <c:v>484.6</c:v>
                </c:pt>
                <c:pt idx="1582">
                  <c:v>358.7</c:v>
                </c:pt>
                <c:pt idx="1583">
                  <c:v>411.7</c:v>
                </c:pt>
                <c:pt idx="1584">
                  <c:v>453.7</c:v>
                </c:pt>
                <c:pt idx="1585">
                  <c:v>421.9</c:v>
                </c:pt>
                <c:pt idx="1586">
                  <c:v>485</c:v>
                </c:pt>
                <c:pt idx="1587">
                  <c:v>444</c:v>
                </c:pt>
                <c:pt idx="1588">
                  <c:v>494.3</c:v>
                </c:pt>
                <c:pt idx="1589">
                  <c:v>426.1</c:v>
                </c:pt>
                <c:pt idx="1590">
                  <c:v>511.4</c:v>
                </c:pt>
                <c:pt idx="1591">
                  <c:v>460.8</c:v>
                </c:pt>
                <c:pt idx="1592">
                  <c:v>516.79999999999995</c:v>
                </c:pt>
                <c:pt idx="1593">
                  <c:v>416.6</c:v>
                </c:pt>
                <c:pt idx="1594">
                  <c:v>477</c:v>
                </c:pt>
                <c:pt idx="1595">
                  <c:v>524.5</c:v>
                </c:pt>
                <c:pt idx="1596">
                  <c:v>348.1</c:v>
                </c:pt>
                <c:pt idx="1597">
                  <c:v>485.1</c:v>
                </c:pt>
                <c:pt idx="1598">
                  <c:v>445.4</c:v>
                </c:pt>
                <c:pt idx="1599">
                  <c:v>507.5</c:v>
                </c:pt>
                <c:pt idx="1600">
                  <c:v>431.5</c:v>
                </c:pt>
                <c:pt idx="1601">
                  <c:v>430.2</c:v>
                </c:pt>
                <c:pt idx="1602">
                  <c:v>371.2</c:v>
                </c:pt>
                <c:pt idx="1603">
                  <c:v>460.7</c:v>
                </c:pt>
                <c:pt idx="1604">
                  <c:v>349.8</c:v>
                </c:pt>
                <c:pt idx="1605">
                  <c:v>378.7</c:v>
                </c:pt>
                <c:pt idx="1606">
                  <c:v>573.79999999999995</c:v>
                </c:pt>
                <c:pt idx="1607">
                  <c:v>538.79999999999995</c:v>
                </c:pt>
                <c:pt idx="1608">
                  <c:v>420.1</c:v>
                </c:pt>
                <c:pt idx="1609">
                  <c:v>587</c:v>
                </c:pt>
                <c:pt idx="1610">
                  <c:v>459.2</c:v>
                </c:pt>
                <c:pt idx="1611">
                  <c:v>456.8</c:v>
                </c:pt>
                <c:pt idx="1612">
                  <c:v>424.8</c:v>
                </c:pt>
                <c:pt idx="1613">
                  <c:v>491</c:v>
                </c:pt>
                <c:pt idx="1614">
                  <c:v>462</c:v>
                </c:pt>
                <c:pt idx="1615">
                  <c:v>482.4</c:v>
                </c:pt>
                <c:pt idx="1616">
                  <c:v>404.2</c:v>
                </c:pt>
                <c:pt idx="1617">
                  <c:v>435.5</c:v>
                </c:pt>
                <c:pt idx="1618">
                  <c:v>509.5</c:v>
                </c:pt>
                <c:pt idx="1619">
                  <c:v>490.7</c:v>
                </c:pt>
                <c:pt idx="1620">
                  <c:v>439.6</c:v>
                </c:pt>
                <c:pt idx="1621">
                  <c:v>403.1</c:v>
                </c:pt>
                <c:pt idx="1622">
                  <c:v>445.5</c:v>
                </c:pt>
                <c:pt idx="1623">
                  <c:v>519.29999999999995</c:v>
                </c:pt>
                <c:pt idx="1624">
                  <c:v>473.1</c:v>
                </c:pt>
                <c:pt idx="1625">
                  <c:v>447.8</c:v>
                </c:pt>
                <c:pt idx="1626">
                  <c:v>475.5</c:v>
                </c:pt>
                <c:pt idx="1627">
                  <c:v>424</c:v>
                </c:pt>
                <c:pt idx="1628">
                  <c:v>382</c:v>
                </c:pt>
                <c:pt idx="1629">
                  <c:v>373.3</c:v>
                </c:pt>
                <c:pt idx="1630">
                  <c:v>475.8</c:v>
                </c:pt>
                <c:pt idx="1631">
                  <c:v>485.3</c:v>
                </c:pt>
                <c:pt idx="1632">
                  <c:v>472.7</c:v>
                </c:pt>
                <c:pt idx="1633">
                  <c:v>520.4</c:v>
                </c:pt>
                <c:pt idx="1634">
                  <c:v>434.4</c:v>
                </c:pt>
                <c:pt idx="1635">
                  <c:v>384.9</c:v>
                </c:pt>
                <c:pt idx="1636">
                  <c:v>358.2</c:v>
                </c:pt>
                <c:pt idx="1637">
                  <c:v>443.6</c:v>
                </c:pt>
                <c:pt idx="1638">
                  <c:v>485.1</c:v>
                </c:pt>
                <c:pt idx="1639">
                  <c:v>399.5</c:v>
                </c:pt>
                <c:pt idx="1640">
                  <c:v>478</c:v>
                </c:pt>
                <c:pt idx="1641">
                  <c:v>334.6</c:v>
                </c:pt>
                <c:pt idx="1642">
                  <c:v>462.8</c:v>
                </c:pt>
                <c:pt idx="1643">
                  <c:v>395.1</c:v>
                </c:pt>
                <c:pt idx="1644">
                  <c:v>439.5</c:v>
                </c:pt>
                <c:pt idx="1645">
                  <c:v>506.7</c:v>
                </c:pt>
                <c:pt idx="1646">
                  <c:v>394.5</c:v>
                </c:pt>
                <c:pt idx="1647">
                  <c:v>370.9</c:v>
                </c:pt>
                <c:pt idx="1648">
                  <c:v>429.8</c:v>
                </c:pt>
                <c:pt idx="1649">
                  <c:v>396</c:v>
                </c:pt>
                <c:pt idx="1650">
                  <c:v>370</c:v>
                </c:pt>
                <c:pt idx="1651">
                  <c:v>409</c:v>
                </c:pt>
                <c:pt idx="1652">
                  <c:v>402.3</c:v>
                </c:pt>
                <c:pt idx="1653">
                  <c:v>447.2</c:v>
                </c:pt>
                <c:pt idx="1654">
                  <c:v>487.5</c:v>
                </c:pt>
                <c:pt idx="1655">
                  <c:v>476.6</c:v>
                </c:pt>
                <c:pt idx="1656">
                  <c:v>406.9</c:v>
                </c:pt>
                <c:pt idx="1657">
                  <c:v>423.8</c:v>
                </c:pt>
                <c:pt idx="1658">
                  <c:v>339.4</c:v>
                </c:pt>
                <c:pt idx="1659">
                  <c:v>443.6</c:v>
                </c:pt>
                <c:pt idx="1660">
                  <c:v>482.7</c:v>
                </c:pt>
                <c:pt idx="1661">
                  <c:v>463.1</c:v>
                </c:pt>
                <c:pt idx="1662">
                  <c:v>419.3</c:v>
                </c:pt>
                <c:pt idx="1663">
                  <c:v>482.9</c:v>
                </c:pt>
                <c:pt idx="1664">
                  <c:v>445.3</c:v>
                </c:pt>
                <c:pt idx="1665">
                  <c:v>404.4</c:v>
                </c:pt>
                <c:pt idx="1666">
                  <c:v>469.4</c:v>
                </c:pt>
                <c:pt idx="1667">
                  <c:v>411.9</c:v>
                </c:pt>
                <c:pt idx="1668">
                  <c:v>445.6</c:v>
                </c:pt>
                <c:pt idx="1669">
                  <c:v>501.5</c:v>
                </c:pt>
                <c:pt idx="1670">
                  <c:v>407.3</c:v>
                </c:pt>
                <c:pt idx="1671">
                  <c:v>450.8</c:v>
                </c:pt>
                <c:pt idx="1672">
                  <c:v>379.5</c:v>
                </c:pt>
                <c:pt idx="1673">
                  <c:v>425.6</c:v>
                </c:pt>
                <c:pt idx="1674">
                  <c:v>440.9</c:v>
                </c:pt>
                <c:pt idx="1675">
                  <c:v>411.5</c:v>
                </c:pt>
                <c:pt idx="1676">
                  <c:v>401.5</c:v>
                </c:pt>
                <c:pt idx="1677">
                  <c:v>461.2</c:v>
                </c:pt>
                <c:pt idx="1678">
                  <c:v>425.9</c:v>
                </c:pt>
                <c:pt idx="1679">
                  <c:v>456.8</c:v>
                </c:pt>
                <c:pt idx="1680">
                  <c:v>473.4</c:v>
                </c:pt>
                <c:pt idx="1681">
                  <c:v>448.8</c:v>
                </c:pt>
                <c:pt idx="1682">
                  <c:v>444.6</c:v>
                </c:pt>
                <c:pt idx="1683">
                  <c:v>395.7</c:v>
                </c:pt>
                <c:pt idx="1684">
                  <c:v>398.7</c:v>
                </c:pt>
                <c:pt idx="1685">
                  <c:v>431.1</c:v>
                </c:pt>
                <c:pt idx="1686">
                  <c:v>410.1</c:v>
                </c:pt>
                <c:pt idx="1687">
                  <c:v>425</c:v>
                </c:pt>
                <c:pt idx="1688">
                  <c:v>327.2</c:v>
                </c:pt>
                <c:pt idx="1689">
                  <c:v>409.2</c:v>
                </c:pt>
                <c:pt idx="1690">
                  <c:v>426.4</c:v>
                </c:pt>
                <c:pt idx="1691">
                  <c:v>424.5</c:v>
                </c:pt>
                <c:pt idx="1692">
                  <c:v>417.6</c:v>
                </c:pt>
                <c:pt idx="1693">
                  <c:v>428.4</c:v>
                </c:pt>
                <c:pt idx="1694">
                  <c:v>444</c:v>
                </c:pt>
                <c:pt idx="1695">
                  <c:v>502.1</c:v>
                </c:pt>
                <c:pt idx="1696">
                  <c:v>529</c:v>
                </c:pt>
                <c:pt idx="1697">
                  <c:v>463.5</c:v>
                </c:pt>
                <c:pt idx="1698">
                  <c:v>428.6</c:v>
                </c:pt>
                <c:pt idx="1699">
                  <c:v>419.7</c:v>
                </c:pt>
                <c:pt idx="1700">
                  <c:v>447.2</c:v>
                </c:pt>
                <c:pt idx="1701">
                  <c:v>356.1</c:v>
                </c:pt>
                <c:pt idx="1702">
                  <c:v>400.6</c:v>
                </c:pt>
                <c:pt idx="1703">
                  <c:v>221.5</c:v>
                </c:pt>
                <c:pt idx="1704">
                  <c:v>432.5</c:v>
                </c:pt>
                <c:pt idx="1705">
                  <c:v>453.6</c:v>
                </c:pt>
                <c:pt idx="1706">
                  <c:v>350.1</c:v>
                </c:pt>
                <c:pt idx="1707">
                  <c:v>431.4</c:v>
                </c:pt>
                <c:pt idx="1708">
                  <c:v>392</c:v>
                </c:pt>
                <c:pt idx="1709">
                  <c:v>495.5</c:v>
                </c:pt>
                <c:pt idx="1710">
                  <c:v>389.2</c:v>
                </c:pt>
                <c:pt idx="1711">
                  <c:v>453.55</c:v>
                </c:pt>
                <c:pt idx="1712">
                  <c:v>453.55</c:v>
                </c:pt>
                <c:pt idx="1713">
                  <c:v>453.55</c:v>
                </c:pt>
                <c:pt idx="1714">
                  <c:v>453.55</c:v>
                </c:pt>
                <c:pt idx="1715">
                  <c:v>453.55</c:v>
                </c:pt>
                <c:pt idx="1716">
                  <c:v>453.55</c:v>
                </c:pt>
                <c:pt idx="1717">
                  <c:v>453.55</c:v>
                </c:pt>
                <c:pt idx="1718">
                  <c:v>453.55</c:v>
                </c:pt>
                <c:pt idx="1719">
                  <c:v>453.55</c:v>
                </c:pt>
                <c:pt idx="1720">
                  <c:v>453.55</c:v>
                </c:pt>
                <c:pt idx="1721">
                  <c:v>453.55</c:v>
                </c:pt>
                <c:pt idx="1722">
                  <c:v>453.55</c:v>
                </c:pt>
                <c:pt idx="1723">
                  <c:v>453.55</c:v>
                </c:pt>
                <c:pt idx="1724">
                  <c:v>453.55</c:v>
                </c:pt>
                <c:pt idx="1725">
                  <c:v>453.55</c:v>
                </c:pt>
                <c:pt idx="1726">
                  <c:v>453.55</c:v>
                </c:pt>
                <c:pt idx="1727">
                  <c:v>453.55</c:v>
                </c:pt>
                <c:pt idx="1728">
                  <c:v>508.6</c:v>
                </c:pt>
                <c:pt idx="1729">
                  <c:v>481.8</c:v>
                </c:pt>
                <c:pt idx="1730">
                  <c:v>489.4</c:v>
                </c:pt>
                <c:pt idx="1731">
                  <c:v>459.2</c:v>
                </c:pt>
                <c:pt idx="1732">
                  <c:v>435.5</c:v>
                </c:pt>
                <c:pt idx="1733">
                  <c:v>482.2</c:v>
                </c:pt>
                <c:pt idx="1734">
                  <c:v>507.6</c:v>
                </c:pt>
                <c:pt idx="1735">
                  <c:v>518.79999999999995</c:v>
                </c:pt>
                <c:pt idx="1736">
                  <c:v>502.6</c:v>
                </c:pt>
                <c:pt idx="1737">
                  <c:v>475.7</c:v>
                </c:pt>
                <c:pt idx="1738">
                  <c:v>505.5</c:v>
                </c:pt>
                <c:pt idx="1739">
                  <c:v>468.1</c:v>
                </c:pt>
                <c:pt idx="1740">
                  <c:v>531.79999999999995</c:v>
                </c:pt>
                <c:pt idx="1741">
                  <c:v>530.9</c:v>
                </c:pt>
                <c:pt idx="1742">
                  <c:v>559.1</c:v>
                </c:pt>
                <c:pt idx="1743">
                  <c:v>511.3</c:v>
                </c:pt>
                <c:pt idx="1744">
                  <c:v>450.6</c:v>
                </c:pt>
                <c:pt idx="1745">
                  <c:v>544.20000000000005</c:v>
                </c:pt>
                <c:pt idx="1746">
                  <c:v>399.5</c:v>
                </c:pt>
                <c:pt idx="1747">
                  <c:v>496.3</c:v>
                </c:pt>
                <c:pt idx="1748">
                  <c:v>504.7</c:v>
                </c:pt>
                <c:pt idx="1749">
                  <c:v>466.7</c:v>
                </c:pt>
                <c:pt idx="1750">
                  <c:v>529.6</c:v>
                </c:pt>
                <c:pt idx="1751">
                  <c:v>488.5</c:v>
                </c:pt>
                <c:pt idx="1752">
                  <c:v>524.9</c:v>
                </c:pt>
                <c:pt idx="1753">
                  <c:v>448.4</c:v>
                </c:pt>
                <c:pt idx="1754">
                  <c:v>516.6</c:v>
                </c:pt>
                <c:pt idx="1755">
                  <c:v>471</c:v>
                </c:pt>
                <c:pt idx="1756">
                  <c:v>493.1</c:v>
                </c:pt>
                <c:pt idx="1757">
                  <c:v>463</c:v>
                </c:pt>
                <c:pt idx="1758">
                  <c:v>485.9</c:v>
                </c:pt>
                <c:pt idx="1759">
                  <c:v>404.1</c:v>
                </c:pt>
                <c:pt idx="1760">
                  <c:v>375.5</c:v>
                </c:pt>
                <c:pt idx="1761">
                  <c:v>375.8</c:v>
                </c:pt>
                <c:pt idx="1762">
                  <c:v>375.5</c:v>
                </c:pt>
                <c:pt idx="1763">
                  <c:v>377.4</c:v>
                </c:pt>
                <c:pt idx="1764">
                  <c:v>336.5</c:v>
                </c:pt>
                <c:pt idx="1765">
                  <c:v>467.1</c:v>
                </c:pt>
                <c:pt idx="1766">
                  <c:v>381</c:v>
                </c:pt>
                <c:pt idx="1767">
                  <c:v>391.3</c:v>
                </c:pt>
                <c:pt idx="1768">
                  <c:v>366.5</c:v>
                </c:pt>
                <c:pt idx="1769">
                  <c:v>361.2</c:v>
                </c:pt>
                <c:pt idx="1770">
                  <c:v>357</c:v>
                </c:pt>
                <c:pt idx="1771">
                  <c:v>357.1</c:v>
                </c:pt>
                <c:pt idx="1772">
                  <c:v>363.9</c:v>
                </c:pt>
                <c:pt idx="1773">
                  <c:v>406.2</c:v>
                </c:pt>
                <c:pt idx="1774">
                  <c:v>420.6</c:v>
                </c:pt>
                <c:pt idx="1775">
                  <c:v>332.9</c:v>
                </c:pt>
                <c:pt idx="1776">
                  <c:v>359</c:v>
                </c:pt>
                <c:pt idx="1777">
                  <c:v>393</c:v>
                </c:pt>
                <c:pt idx="1778">
                  <c:v>412.7</c:v>
                </c:pt>
                <c:pt idx="1779">
                  <c:v>351.8</c:v>
                </c:pt>
                <c:pt idx="1780">
                  <c:v>360.7</c:v>
                </c:pt>
                <c:pt idx="1781">
                  <c:v>395.4</c:v>
                </c:pt>
                <c:pt idx="1782">
                  <c:v>356.1</c:v>
                </c:pt>
                <c:pt idx="1783">
                  <c:v>355.6</c:v>
                </c:pt>
                <c:pt idx="1784">
                  <c:v>374.3</c:v>
                </c:pt>
                <c:pt idx="1785">
                  <c:v>424.2</c:v>
                </c:pt>
                <c:pt idx="1786">
                  <c:v>404.4</c:v>
                </c:pt>
                <c:pt idx="1787">
                  <c:v>339</c:v>
                </c:pt>
                <c:pt idx="1788">
                  <c:v>558.5</c:v>
                </c:pt>
                <c:pt idx="1789">
                  <c:v>303</c:v>
                </c:pt>
                <c:pt idx="1790">
                  <c:v>402.3</c:v>
                </c:pt>
                <c:pt idx="1791">
                  <c:v>505.9</c:v>
                </c:pt>
                <c:pt idx="1792">
                  <c:v>490.7</c:v>
                </c:pt>
                <c:pt idx="1793">
                  <c:v>455.3</c:v>
                </c:pt>
                <c:pt idx="1794">
                  <c:v>494.4</c:v>
                </c:pt>
                <c:pt idx="1795">
                  <c:v>517.79999999999995</c:v>
                </c:pt>
                <c:pt idx="1796">
                  <c:v>470.8</c:v>
                </c:pt>
                <c:pt idx="1797">
                  <c:v>550.1</c:v>
                </c:pt>
                <c:pt idx="1798">
                  <c:v>508.2</c:v>
                </c:pt>
                <c:pt idx="1799">
                  <c:v>512.4</c:v>
                </c:pt>
                <c:pt idx="1800">
                  <c:v>532.70000000000005</c:v>
                </c:pt>
                <c:pt idx="1801">
                  <c:v>472.2</c:v>
                </c:pt>
                <c:pt idx="1802">
                  <c:v>522</c:v>
                </c:pt>
                <c:pt idx="1803">
                  <c:v>461</c:v>
                </c:pt>
                <c:pt idx="1804">
                  <c:v>486.7</c:v>
                </c:pt>
                <c:pt idx="1805">
                  <c:v>544.1</c:v>
                </c:pt>
                <c:pt idx="1806">
                  <c:v>463.7</c:v>
                </c:pt>
                <c:pt idx="1807">
                  <c:v>466.4</c:v>
                </c:pt>
                <c:pt idx="1808">
                  <c:v>504.2</c:v>
                </c:pt>
                <c:pt idx="1809">
                  <c:v>520.5</c:v>
                </c:pt>
                <c:pt idx="1810">
                  <c:v>505.7</c:v>
                </c:pt>
                <c:pt idx="1811">
                  <c:v>526.9</c:v>
                </c:pt>
                <c:pt idx="1812">
                  <c:v>480.7</c:v>
                </c:pt>
                <c:pt idx="1813">
                  <c:v>500.8</c:v>
                </c:pt>
                <c:pt idx="1814">
                  <c:v>452.3</c:v>
                </c:pt>
                <c:pt idx="1815">
                  <c:v>470.1</c:v>
                </c:pt>
                <c:pt idx="1816">
                  <c:v>462.2</c:v>
                </c:pt>
                <c:pt idx="1817">
                  <c:v>505.4</c:v>
                </c:pt>
                <c:pt idx="1818">
                  <c:v>498.9</c:v>
                </c:pt>
                <c:pt idx="1819">
                  <c:v>511</c:v>
                </c:pt>
                <c:pt idx="1820">
                  <c:v>514.29999999999995</c:v>
                </c:pt>
                <c:pt idx="1821">
                  <c:v>463.9</c:v>
                </c:pt>
                <c:pt idx="1822">
                  <c:v>507.2</c:v>
                </c:pt>
                <c:pt idx="1823">
                  <c:v>501.5</c:v>
                </c:pt>
                <c:pt idx="1824">
                  <c:v>525.9</c:v>
                </c:pt>
                <c:pt idx="1825">
                  <c:v>484.6</c:v>
                </c:pt>
                <c:pt idx="1826">
                  <c:v>503.5</c:v>
                </c:pt>
                <c:pt idx="1827">
                  <c:v>495.9</c:v>
                </c:pt>
                <c:pt idx="1828">
                  <c:v>520.6</c:v>
                </c:pt>
                <c:pt idx="1829">
                  <c:v>478.7</c:v>
                </c:pt>
                <c:pt idx="1830">
                  <c:v>511.8</c:v>
                </c:pt>
                <c:pt idx="1831">
                  <c:v>435.2</c:v>
                </c:pt>
                <c:pt idx="1832">
                  <c:v>536.29999999999995</c:v>
                </c:pt>
                <c:pt idx="1833">
                  <c:v>514.4</c:v>
                </c:pt>
                <c:pt idx="1834">
                  <c:v>502</c:v>
                </c:pt>
                <c:pt idx="1835">
                  <c:v>498.7</c:v>
                </c:pt>
                <c:pt idx="1836">
                  <c:v>508.7</c:v>
                </c:pt>
                <c:pt idx="1837">
                  <c:v>482.8</c:v>
                </c:pt>
                <c:pt idx="1838">
                  <c:v>468.2</c:v>
                </c:pt>
                <c:pt idx="1839">
                  <c:v>510.4</c:v>
                </c:pt>
                <c:pt idx="1840">
                  <c:v>494.3</c:v>
                </c:pt>
                <c:pt idx="1841">
                  <c:v>467.1</c:v>
                </c:pt>
                <c:pt idx="1842">
                  <c:v>528</c:v>
                </c:pt>
                <c:pt idx="1843">
                  <c:v>474.3</c:v>
                </c:pt>
                <c:pt idx="1844">
                  <c:v>503.6</c:v>
                </c:pt>
                <c:pt idx="1845">
                  <c:v>479.8</c:v>
                </c:pt>
                <c:pt idx="1846">
                  <c:v>477.4</c:v>
                </c:pt>
                <c:pt idx="1847">
                  <c:v>511.3</c:v>
                </c:pt>
                <c:pt idx="1848">
                  <c:v>534.1</c:v>
                </c:pt>
                <c:pt idx="1849">
                  <c:v>506.7</c:v>
                </c:pt>
                <c:pt idx="1850">
                  <c:v>486.7</c:v>
                </c:pt>
                <c:pt idx="1851">
                  <c:v>577.4</c:v>
                </c:pt>
                <c:pt idx="1852">
                  <c:v>495.3</c:v>
                </c:pt>
                <c:pt idx="1853">
                  <c:v>469.1</c:v>
                </c:pt>
                <c:pt idx="1854">
                  <c:v>457.3</c:v>
                </c:pt>
                <c:pt idx="1855">
                  <c:v>452.5</c:v>
                </c:pt>
                <c:pt idx="1856">
                  <c:v>431.1</c:v>
                </c:pt>
                <c:pt idx="1857">
                  <c:v>464.7</c:v>
                </c:pt>
                <c:pt idx="1858">
                  <c:v>421.7</c:v>
                </c:pt>
                <c:pt idx="1859">
                  <c:v>524.20000000000005</c:v>
                </c:pt>
                <c:pt idx="1860">
                  <c:v>430.4</c:v>
                </c:pt>
                <c:pt idx="1861">
                  <c:v>381.2</c:v>
                </c:pt>
                <c:pt idx="1862">
                  <c:v>419.2</c:v>
                </c:pt>
                <c:pt idx="1863">
                  <c:v>475.7</c:v>
                </c:pt>
                <c:pt idx="1864">
                  <c:v>493</c:v>
                </c:pt>
                <c:pt idx="1865">
                  <c:v>499.6</c:v>
                </c:pt>
                <c:pt idx="1866">
                  <c:v>453.4</c:v>
                </c:pt>
                <c:pt idx="1867">
                  <c:v>417.4</c:v>
                </c:pt>
                <c:pt idx="1868">
                  <c:v>501.8</c:v>
                </c:pt>
                <c:pt idx="1869">
                  <c:v>487.1</c:v>
                </c:pt>
                <c:pt idx="1870">
                  <c:v>444.3</c:v>
                </c:pt>
                <c:pt idx="1871">
                  <c:v>427.6</c:v>
                </c:pt>
                <c:pt idx="1872">
                  <c:v>457.2</c:v>
                </c:pt>
                <c:pt idx="1873">
                  <c:v>437.7</c:v>
                </c:pt>
                <c:pt idx="1874">
                  <c:v>463.1</c:v>
                </c:pt>
                <c:pt idx="1875">
                  <c:v>481.6</c:v>
                </c:pt>
                <c:pt idx="1876">
                  <c:v>417.5</c:v>
                </c:pt>
                <c:pt idx="1877">
                  <c:v>457.8</c:v>
                </c:pt>
                <c:pt idx="1878">
                  <c:v>450.8</c:v>
                </c:pt>
                <c:pt idx="1879">
                  <c:v>400.5</c:v>
                </c:pt>
                <c:pt idx="1880">
                  <c:v>442.5</c:v>
                </c:pt>
                <c:pt idx="1881">
                  <c:v>488.6</c:v>
                </c:pt>
                <c:pt idx="1882">
                  <c:v>491.1</c:v>
                </c:pt>
                <c:pt idx="1883">
                  <c:v>410.9</c:v>
                </c:pt>
                <c:pt idx="1884">
                  <c:v>463.2</c:v>
                </c:pt>
                <c:pt idx="1885">
                  <c:v>446.1</c:v>
                </c:pt>
                <c:pt idx="1886">
                  <c:v>490.7</c:v>
                </c:pt>
                <c:pt idx="1887">
                  <c:v>472.1</c:v>
                </c:pt>
                <c:pt idx="1888">
                  <c:v>482.3</c:v>
                </c:pt>
                <c:pt idx="1889">
                  <c:v>370.9</c:v>
                </c:pt>
                <c:pt idx="1890">
                  <c:v>405.8</c:v>
                </c:pt>
                <c:pt idx="1891">
                  <c:v>519.20000000000005</c:v>
                </c:pt>
                <c:pt idx="1892">
                  <c:v>440.8</c:v>
                </c:pt>
                <c:pt idx="1893">
                  <c:v>500.9</c:v>
                </c:pt>
                <c:pt idx="1894">
                  <c:v>472.6</c:v>
                </c:pt>
                <c:pt idx="1895">
                  <c:v>468.2</c:v>
                </c:pt>
                <c:pt idx="1896">
                  <c:v>453.4</c:v>
                </c:pt>
                <c:pt idx="1897">
                  <c:v>468</c:v>
                </c:pt>
                <c:pt idx="1898">
                  <c:v>434.1</c:v>
                </c:pt>
                <c:pt idx="1899">
                  <c:v>424.7</c:v>
                </c:pt>
                <c:pt idx="1900">
                  <c:v>459.8</c:v>
                </c:pt>
                <c:pt idx="1901">
                  <c:v>477.1</c:v>
                </c:pt>
                <c:pt idx="1902">
                  <c:v>458.4</c:v>
                </c:pt>
                <c:pt idx="1903">
                  <c:v>459.8</c:v>
                </c:pt>
                <c:pt idx="1904">
                  <c:v>464.6</c:v>
                </c:pt>
                <c:pt idx="1905">
                  <c:v>462.5</c:v>
                </c:pt>
                <c:pt idx="1906">
                  <c:v>524.4</c:v>
                </c:pt>
                <c:pt idx="1907">
                  <c:v>460.5</c:v>
                </c:pt>
                <c:pt idx="1908">
                  <c:v>483.7</c:v>
                </c:pt>
                <c:pt idx="1909">
                  <c:v>440</c:v>
                </c:pt>
                <c:pt idx="1910">
                  <c:v>416.2</c:v>
                </c:pt>
                <c:pt idx="1911">
                  <c:v>491.5</c:v>
                </c:pt>
                <c:pt idx="1912">
                  <c:v>451</c:v>
                </c:pt>
                <c:pt idx="1913">
                  <c:v>450.3</c:v>
                </c:pt>
                <c:pt idx="1914">
                  <c:v>447.6</c:v>
                </c:pt>
                <c:pt idx="1915">
                  <c:v>483.6</c:v>
                </c:pt>
                <c:pt idx="1916">
                  <c:v>452.5</c:v>
                </c:pt>
                <c:pt idx="1917">
                  <c:v>442.6</c:v>
                </c:pt>
                <c:pt idx="1918">
                  <c:v>452.7</c:v>
                </c:pt>
                <c:pt idx="1919">
                  <c:v>477.5</c:v>
                </c:pt>
                <c:pt idx="1920">
                  <c:v>436.7</c:v>
                </c:pt>
                <c:pt idx="1921">
                  <c:v>499.4</c:v>
                </c:pt>
                <c:pt idx="1922">
                  <c:v>473.4</c:v>
                </c:pt>
                <c:pt idx="1923">
                  <c:v>463.5</c:v>
                </c:pt>
                <c:pt idx="1924">
                  <c:v>400</c:v>
                </c:pt>
                <c:pt idx="1925">
                  <c:v>477.8</c:v>
                </c:pt>
                <c:pt idx="1926">
                  <c:v>457.6</c:v>
                </c:pt>
                <c:pt idx="1927">
                  <c:v>423.9</c:v>
                </c:pt>
                <c:pt idx="1928">
                  <c:v>502.3</c:v>
                </c:pt>
                <c:pt idx="1929">
                  <c:v>490.6</c:v>
                </c:pt>
                <c:pt idx="1930">
                  <c:v>409.6</c:v>
                </c:pt>
                <c:pt idx="1931">
                  <c:v>520.29999999999995</c:v>
                </c:pt>
                <c:pt idx="1932">
                  <c:v>508.1</c:v>
                </c:pt>
                <c:pt idx="1933">
                  <c:v>443.9</c:v>
                </c:pt>
                <c:pt idx="1934">
                  <c:v>454.3</c:v>
                </c:pt>
                <c:pt idx="1935">
                  <c:v>487.8</c:v>
                </c:pt>
                <c:pt idx="1936">
                  <c:v>495.6</c:v>
                </c:pt>
                <c:pt idx="1937">
                  <c:v>460.9</c:v>
                </c:pt>
                <c:pt idx="1938">
                  <c:v>481.1</c:v>
                </c:pt>
                <c:pt idx="1939">
                  <c:v>516.6</c:v>
                </c:pt>
                <c:pt idx="1940">
                  <c:v>396.8</c:v>
                </c:pt>
                <c:pt idx="1941">
                  <c:v>431</c:v>
                </c:pt>
                <c:pt idx="1942">
                  <c:v>429.7</c:v>
                </c:pt>
                <c:pt idx="1943">
                  <c:v>490.4</c:v>
                </c:pt>
                <c:pt idx="1944">
                  <c:v>451.4</c:v>
                </c:pt>
                <c:pt idx="1945">
                  <c:v>447.7</c:v>
                </c:pt>
                <c:pt idx="1946">
                  <c:v>453.6</c:v>
                </c:pt>
                <c:pt idx="1947">
                  <c:v>414</c:v>
                </c:pt>
                <c:pt idx="1948">
                  <c:v>458.6</c:v>
                </c:pt>
                <c:pt idx="1949">
                  <c:v>441.2</c:v>
                </c:pt>
                <c:pt idx="1950">
                  <c:v>452.4</c:v>
                </c:pt>
                <c:pt idx="1951">
                  <c:v>449.1</c:v>
                </c:pt>
                <c:pt idx="1952">
                  <c:v>512.6</c:v>
                </c:pt>
                <c:pt idx="1953">
                  <c:v>405.2</c:v>
                </c:pt>
                <c:pt idx="1954">
                  <c:v>479.1</c:v>
                </c:pt>
                <c:pt idx="1955">
                  <c:v>462.9</c:v>
                </c:pt>
                <c:pt idx="1956">
                  <c:v>430.4</c:v>
                </c:pt>
                <c:pt idx="1957">
                  <c:v>472.9</c:v>
                </c:pt>
                <c:pt idx="1958">
                  <c:v>448.3</c:v>
                </c:pt>
                <c:pt idx="1959">
                  <c:v>438.9</c:v>
                </c:pt>
                <c:pt idx="1960">
                  <c:v>462.5</c:v>
                </c:pt>
                <c:pt idx="1961">
                  <c:v>406.8</c:v>
                </c:pt>
                <c:pt idx="1962">
                  <c:v>320.2</c:v>
                </c:pt>
                <c:pt idx="1963">
                  <c:v>330.6</c:v>
                </c:pt>
                <c:pt idx="1964">
                  <c:v>355.6</c:v>
                </c:pt>
                <c:pt idx="1965">
                  <c:v>532.1</c:v>
                </c:pt>
                <c:pt idx="1966">
                  <c:v>352.4</c:v>
                </c:pt>
                <c:pt idx="1967">
                  <c:v>516.20000000000005</c:v>
                </c:pt>
                <c:pt idx="1968">
                  <c:v>403</c:v>
                </c:pt>
                <c:pt idx="1969">
                  <c:v>462.5</c:v>
                </c:pt>
                <c:pt idx="1970">
                  <c:v>385.4</c:v>
                </c:pt>
                <c:pt idx="1971">
                  <c:v>535.5</c:v>
                </c:pt>
                <c:pt idx="1972">
                  <c:v>481.5</c:v>
                </c:pt>
                <c:pt idx="1973">
                  <c:v>336.1</c:v>
                </c:pt>
                <c:pt idx="1974">
                  <c:v>370.5</c:v>
                </c:pt>
                <c:pt idx="1975">
                  <c:v>360.6</c:v>
                </c:pt>
                <c:pt idx="1976">
                  <c:v>429.1</c:v>
                </c:pt>
                <c:pt idx="1977">
                  <c:v>424.9</c:v>
                </c:pt>
                <c:pt idx="1978">
                  <c:v>254.7</c:v>
                </c:pt>
                <c:pt idx="1979">
                  <c:v>515.6</c:v>
                </c:pt>
                <c:pt idx="1980">
                  <c:v>482</c:v>
                </c:pt>
                <c:pt idx="1981">
                  <c:v>487.9</c:v>
                </c:pt>
                <c:pt idx="1982">
                  <c:v>485.1</c:v>
                </c:pt>
                <c:pt idx="1983">
                  <c:v>436</c:v>
                </c:pt>
                <c:pt idx="1984">
                  <c:v>338.6</c:v>
                </c:pt>
                <c:pt idx="1985">
                  <c:v>381.4</c:v>
                </c:pt>
                <c:pt idx="1986">
                  <c:v>357.4</c:v>
                </c:pt>
                <c:pt idx="1987">
                  <c:v>436.3</c:v>
                </c:pt>
                <c:pt idx="1988">
                  <c:v>447</c:v>
                </c:pt>
                <c:pt idx="1989">
                  <c:v>403.5</c:v>
                </c:pt>
                <c:pt idx="1990">
                  <c:v>456.9</c:v>
                </c:pt>
                <c:pt idx="1991">
                  <c:v>474.1</c:v>
                </c:pt>
                <c:pt idx="1992">
                  <c:v>579.70000000000005</c:v>
                </c:pt>
                <c:pt idx="1993">
                  <c:v>374.8</c:v>
                </c:pt>
                <c:pt idx="1994">
                  <c:v>481.1</c:v>
                </c:pt>
                <c:pt idx="1995">
                  <c:v>425.7</c:v>
                </c:pt>
                <c:pt idx="1996">
                  <c:v>341.9</c:v>
                </c:pt>
                <c:pt idx="1997">
                  <c:v>471</c:v>
                </c:pt>
                <c:pt idx="1998">
                  <c:v>527.4</c:v>
                </c:pt>
                <c:pt idx="1999">
                  <c:v>475.3</c:v>
                </c:pt>
                <c:pt idx="2000">
                  <c:v>403.7</c:v>
                </c:pt>
                <c:pt idx="2001">
                  <c:v>479.7</c:v>
                </c:pt>
                <c:pt idx="2002">
                  <c:v>405.2</c:v>
                </c:pt>
                <c:pt idx="2003">
                  <c:v>403.1</c:v>
                </c:pt>
                <c:pt idx="2004">
                  <c:v>493.1</c:v>
                </c:pt>
                <c:pt idx="2005">
                  <c:v>456.6</c:v>
                </c:pt>
                <c:pt idx="2006">
                  <c:v>426</c:v>
                </c:pt>
                <c:pt idx="2007">
                  <c:v>498.3</c:v>
                </c:pt>
                <c:pt idx="2008">
                  <c:v>489.6</c:v>
                </c:pt>
                <c:pt idx="2009">
                  <c:v>484.8</c:v>
                </c:pt>
                <c:pt idx="2010">
                  <c:v>427.9</c:v>
                </c:pt>
                <c:pt idx="2011">
                  <c:v>500.2</c:v>
                </c:pt>
                <c:pt idx="2012">
                  <c:v>458.9</c:v>
                </c:pt>
                <c:pt idx="2013">
                  <c:v>472.5</c:v>
                </c:pt>
                <c:pt idx="2014">
                  <c:v>462.1</c:v>
                </c:pt>
                <c:pt idx="2015">
                  <c:v>471.1</c:v>
                </c:pt>
                <c:pt idx="2016">
                  <c:v>479.5</c:v>
                </c:pt>
                <c:pt idx="2017">
                  <c:v>488.5</c:v>
                </c:pt>
                <c:pt idx="2018">
                  <c:v>445.6</c:v>
                </c:pt>
                <c:pt idx="2019">
                  <c:v>459.8</c:v>
                </c:pt>
                <c:pt idx="2020">
                  <c:v>476.5</c:v>
                </c:pt>
                <c:pt idx="2021">
                  <c:v>485</c:v>
                </c:pt>
                <c:pt idx="2022">
                  <c:v>439.3</c:v>
                </c:pt>
                <c:pt idx="2023">
                  <c:v>446.9</c:v>
                </c:pt>
                <c:pt idx="2024">
                  <c:v>460.5</c:v>
                </c:pt>
                <c:pt idx="2025">
                  <c:v>479.9</c:v>
                </c:pt>
                <c:pt idx="2026">
                  <c:v>459.5</c:v>
                </c:pt>
                <c:pt idx="2027">
                  <c:v>441.6</c:v>
                </c:pt>
                <c:pt idx="2028">
                  <c:v>473.1</c:v>
                </c:pt>
                <c:pt idx="2029">
                  <c:v>359.6</c:v>
                </c:pt>
                <c:pt idx="2030">
                  <c:v>456.2</c:v>
                </c:pt>
                <c:pt idx="2031">
                  <c:v>441</c:v>
                </c:pt>
                <c:pt idx="2032">
                  <c:v>437.3</c:v>
                </c:pt>
                <c:pt idx="2033">
                  <c:v>473.4</c:v>
                </c:pt>
                <c:pt idx="2034">
                  <c:v>467.1</c:v>
                </c:pt>
                <c:pt idx="2035">
                  <c:v>431.9</c:v>
                </c:pt>
                <c:pt idx="2036">
                  <c:v>433.4</c:v>
                </c:pt>
                <c:pt idx="2037">
                  <c:v>445.5</c:v>
                </c:pt>
                <c:pt idx="2038">
                  <c:v>386.3</c:v>
                </c:pt>
                <c:pt idx="2039">
                  <c:v>427</c:v>
                </c:pt>
                <c:pt idx="2040">
                  <c:v>460.6</c:v>
                </c:pt>
                <c:pt idx="2041">
                  <c:v>316.5</c:v>
                </c:pt>
                <c:pt idx="2042">
                  <c:v>463.7</c:v>
                </c:pt>
                <c:pt idx="2043">
                  <c:v>445.6</c:v>
                </c:pt>
                <c:pt idx="2044">
                  <c:v>462.5</c:v>
                </c:pt>
                <c:pt idx="2045">
                  <c:v>514.70000000000005</c:v>
                </c:pt>
                <c:pt idx="2046">
                  <c:v>483.8</c:v>
                </c:pt>
                <c:pt idx="2047">
                  <c:v>445.7</c:v>
                </c:pt>
                <c:pt idx="2048">
                  <c:v>478.5</c:v>
                </c:pt>
                <c:pt idx="2049">
                  <c:v>460.6</c:v>
                </c:pt>
                <c:pt idx="2050">
                  <c:v>465.9</c:v>
                </c:pt>
                <c:pt idx="2051">
                  <c:v>370.7</c:v>
                </c:pt>
                <c:pt idx="2052">
                  <c:v>449.1</c:v>
                </c:pt>
                <c:pt idx="2053">
                  <c:v>463.1</c:v>
                </c:pt>
                <c:pt idx="2054">
                  <c:v>502.1</c:v>
                </c:pt>
                <c:pt idx="2055">
                  <c:v>460.9</c:v>
                </c:pt>
                <c:pt idx="2056">
                  <c:v>435.2</c:v>
                </c:pt>
                <c:pt idx="2057">
                  <c:v>443.1</c:v>
                </c:pt>
                <c:pt idx="2058">
                  <c:v>449.5</c:v>
                </c:pt>
                <c:pt idx="2059">
                  <c:v>423.2</c:v>
                </c:pt>
                <c:pt idx="2060">
                  <c:v>451.9</c:v>
                </c:pt>
                <c:pt idx="2061">
                  <c:v>438.4</c:v>
                </c:pt>
                <c:pt idx="2062">
                  <c:v>456.7</c:v>
                </c:pt>
                <c:pt idx="2063">
                  <c:v>466.1</c:v>
                </c:pt>
                <c:pt idx="2064">
                  <c:v>355.1</c:v>
                </c:pt>
                <c:pt idx="2065">
                  <c:v>457.1</c:v>
                </c:pt>
                <c:pt idx="2066">
                  <c:v>451.2</c:v>
                </c:pt>
                <c:pt idx="2067">
                  <c:v>443.4</c:v>
                </c:pt>
                <c:pt idx="2068">
                  <c:v>460.5</c:v>
                </c:pt>
                <c:pt idx="2069">
                  <c:v>468</c:v>
                </c:pt>
                <c:pt idx="2070">
                  <c:v>458.7</c:v>
                </c:pt>
                <c:pt idx="2071">
                  <c:v>471.1</c:v>
                </c:pt>
                <c:pt idx="2072">
                  <c:v>425.6</c:v>
                </c:pt>
                <c:pt idx="2073">
                  <c:v>445.1</c:v>
                </c:pt>
                <c:pt idx="2074">
                  <c:v>449.2</c:v>
                </c:pt>
                <c:pt idx="2075">
                  <c:v>424.2</c:v>
                </c:pt>
                <c:pt idx="2076">
                  <c:v>503</c:v>
                </c:pt>
                <c:pt idx="2077">
                  <c:v>439</c:v>
                </c:pt>
                <c:pt idx="2078">
                  <c:v>405</c:v>
                </c:pt>
                <c:pt idx="2079">
                  <c:v>449.3</c:v>
                </c:pt>
                <c:pt idx="2080">
                  <c:v>437.5</c:v>
                </c:pt>
                <c:pt idx="2081">
                  <c:v>478.5</c:v>
                </c:pt>
                <c:pt idx="2082">
                  <c:v>447.1</c:v>
                </c:pt>
                <c:pt idx="2083">
                  <c:v>459.6</c:v>
                </c:pt>
                <c:pt idx="2084">
                  <c:v>425</c:v>
                </c:pt>
                <c:pt idx="2085">
                  <c:v>456.6</c:v>
                </c:pt>
                <c:pt idx="2086">
                  <c:v>444.5</c:v>
                </c:pt>
                <c:pt idx="2087">
                  <c:v>475.4</c:v>
                </c:pt>
                <c:pt idx="2088">
                  <c:v>417.8</c:v>
                </c:pt>
                <c:pt idx="2089">
                  <c:v>412.3</c:v>
                </c:pt>
                <c:pt idx="2090">
                  <c:v>403</c:v>
                </c:pt>
                <c:pt idx="2091">
                  <c:v>461.7</c:v>
                </c:pt>
                <c:pt idx="2092">
                  <c:v>416.8</c:v>
                </c:pt>
                <c:pt idx="2093">
                  <c:v>447.6</c:v>
                </c:pt>
                <c:pt idx="2094">
                  <c:v>442</c:v>
                </c:pt>
                <c:pt idx="2095">
                  <c:v>360.4</c:v>
                </c:pt>
                <c:pt idx="2096">
                  <c:v>415.1</c:v>
                </c:pt>
                <c:pt idx="2097">
                  <c:v>472.6</c:v>
                </c:pt>
                <c:pt idx="2098">
                  <c:v>440.5</c:v>
                </c:pt>
                <c:pt idx="2099">
                  <c:v>429.4</c:v>
                </c:pt>
                <c:pt idx="2100">
                  <c:v>499.8</c:v>
                </c:pt>
                <c:pt idx="2101">
                  <c:v>472</c:v>
                </c:pt>
                <c:pt idx="2102">
                  <c:v>438.1</c:v>
                </c:pt>
                <c:pt idx="2103">
                  <c:v>445.2</c:v>
                </c:pt>
                <c:pt idx="2104">
                  <c:v>456.9</c:v>
                </c:pt>
                <c:pt idx="2105">
                  <c:v>458.4</c:v>
                </c:pt>
                <c:pt idx="2106">
                  <c:v>372</c:v>
                </c:pt>
                <c:pt idx="2107">
                  <c:v>430.1</c:v>
                </c:pt>
                <c:pt idx="2108">
                  <c:v>376.6</c:v>
                </c:pt>
                <c:pt idx="2109">
                  <c:v>471.1</c:v>
                </c:pt>
                <c:pt idx="2110">
                  <c:v>495.5</c:v>
                </c:pt>
                <c:pt idx="2111">
                  <c:v>436.7</c:v>
                </c:pt>
                <c:pt idx="2112">
                  <c:v>408.4</c:v>
                </c:pt>
                <c:pt idx="2113">
                  <c:v>451.5</c:v>
                </c:pt>
                <c:pt idx="2114">
                  <c:v>415.5</c:v>
                </c:pt>
                <c:pt idx="2115">
                  <c:v>449.4</c:v>
                </c:pt>
                <c:pt idx="2116">
                  <c:v>496.9</c:v>
                </c:pt>
                <c:pt idx="2117">
                  <c:v>416.7</c:v>
                </c:pt>
                <c:pt idx="2118">
                  <c:v>445.9</c:v>
                </c:pt>
                <c:pt idx="2119">
                  <c:v>442.7</c:v>
                </c:pt>
                <c:pt idx="2120">
                  <c:v>419.5</c:v>
                </c:pt>
                <c:pt idx="2121">
                  <c:v>466.5</c:v>
                </c:pt>
                <c:pt idx="2122">
                  <c:v>452.5</c:v>
                </c:pt>
                <c:pt idx="2123">
                  <c:v>508.2</c:v>
                </c:pt>
                <c:pt idx="2124">
                  <c:v>448.8</c:v>
                </c:pt>
                <c:pt idx="2125">
                  <c:v>470.4</c:v>
                </c:pt>
                <c:pt idx="2126">
                  <c:v>415.2</c:v>
                </c:pt>
                <c:pt idx="2127">
                  <c:v>460.6</c:v>
                </c:pt>
                <c:pt idx="2128">
                  <c:v>465.5</c:v>
                </c:pt>
                <c:pt idx="2129">
                  <c:v>491.5</c:v>
                </c:pt>
                <c:pt idx="2130">
                  <c:v>374.7</c:v>
                </c:pt>
                <c:pt idx="2131">
                  <c:v>362.3</c:v>
                </c:pt>
                <c:pt idx="2132">
                  <c:v>393.5</c:v>
                </c:pt>
                <c:pt idx="2133">
                  <c:v>438.5</c:v>
                </c:pt>
                <c:pt idx="2134">
                  <c:v>456.5</c:v>
                </c:pt>
                <c:pt idx="2135">
                  <c:v>516.29999999999995</c:v>
                </c:pt>
                <c:pt idx="2136">
                  <c:v>454.6</c:v>
                </c:pt>
                <c:pt idx="2137">
                  <c:v>456</c:v>
                </c:pt>
                <c:pt idx="2138">
                  <c:v>478.7</c:v>
                </c:pt>
                <c:pt idx="2139">
                  <c:v>460.2</c:v>
                </c:pt>
                <c:pt idx="2140">
                  <c:v>434.6</c:v>
                </c:pt>
                <c:pt idx="2141">
                  <c:v>467.1</c:v>
                </c:pt>
                <c:pt idx="2142">
                  <c:v>483.4</c:v>
                </c:pt>
                <c:pt idx="2143">
                  <c:v>465.5</c:v>
                </c:pt>
                <c:pt idx="2144">
                  <c:v>391.8</c:v>
                </c:pt>
                <c:pt idx="2145">
                  <c:v>463.9</c:v>
                </c:pt>
                <c:pt idx="2146">
                  <c:v>454.5</c:v>
                </c:pt>
                <c:pt idx="2147">
                  <c:v>493.2</c:v>
                </c:pt>
                <c:pt idx="2148">
                  <c:v>405.2</c:v>
                </c:pt>
                <c:pt idx="2149">
                  <c:v>413.3</c:v>
                </c:pt>
                <c:pt idx="2150">
                  <c:v>430.4</c:v>
                </c:pt>
                <c:pt idx="2151">
                  <c:v>449.8</c:v>
                </c:pt>
                <c:pt idx="2152">
                  <c:v>418.2</c:v>
                </c:pt>
                <c:pt idx="2153">
                  <c:v>475.3</c:v>
                </c:pt>
                <c:pt idx="2154">
                  <c:v>460.2</c:v>
                </c:pt>
                <c:pt idx="2155">
                  <c:v>354.7</c:v>
                </c:pt>
                <c:pt idx="2156">
                  <c:v>362.3</c:v>
                </c:pt>
                <c:pt idx="2157">
                  <c:v>445.5</c:v>
                </c:pt>
                <c:pt idx="2158">
                  <c:v>484.1</c:v>
                </c:pt>
                <c:pt idx="2159">
                  <c:v>375.8</c:v>
                </c:pt>
                <c:pt idx="2160">
                  <c:v>441.8</c:v>
                </c:pt>
                <c:pt idx="2161">
                  <c:v>391.6</c:v>
                </c:pt>
                <c:pt idx="2162">
                  <c:v>398.1</c:v>
                </c:pt>
                <c:pt idx="2163">
                  <c:v>474</c:v>
                </c:pt>
                <c:pt idx="2164">
                  <c:v>420.3</c:v>
                </c:pt>
                <c:pt idx="2165">
                  <c:v>461</c:v>
                </c:pt>
                <c:pt idx="2166">
                  <c:v>442.3</c:v>
                </c:pt>
                <c:pt idx="2167">
                  <c:v>452.6</c:v>
                </c:pt>
                <c:pt idx="2168">
                  <c:v>378.2</c:v>
                </c:pt>
                <c:pt idx="2169">
                  <c:v>438.3</c:v>
                </c:pt>
                <c:pt idx="2170">
                  <c:v>414.8</c:v>
                </c:pt>
                <c:pt idx="2171">
                  <c:v>447.3</c:v>
                </c:pt>
                <c:pt idx="2172">
                  <c:v>465.6</c:v>
                </c:pt>
                <c:pt idx="2173">
                  <c:v>449</c:v>
                </c:pt>
                <c:pt idx="2174">
                  <c:v>453.1</c:v>
                </c:pt>
                <c:pt idx="2175">
                  <c:v>455.6</c:v>
                </c:pt>
                <c:pt idx="2176">
                  <c:v>393.2</c:v>
                </c:pt>
                <c:pt idx="2177">
                  <c:v>485.2</c:v>
                </c:pt>
                <c:pt idx="2178">
                  <c:v>419.4</c:v>
                </c:pt>
                <c:pt idx="2179">
                  <c:v>535.4</c:v>
                </c:pt>
                <c:pt idx="2180">
                  <c:v>400.3</c:v>
                </c:pt>
                <c:pt idx="2181">
                  <c:v>368.7</c:v>
                </c:pt>
                <c:pt idx="2182">
                  <c:v>431.3</c:v>
                </c:pt>
                <c:pt idx="2183">
                  <c:v>441.7</c:v>
                </c:pt>
                <c:pt idx="2184">
                  <c:v>358.5</c:v>
                </c:pt>
                <c:pt idx="2185">
                  <c:v>491.2</c:v>
                </c:pt>
                <c:pt idx="2186">
                  <c:v>438</c:v>
                </c:pt>
                <c:pt idx="2187">
                  <c:v>397.2</c:v>
                </c:pt>
                <c:pt idx="2188">
                  <c:v>418.7</c:v>
                </c:pt>
                <c:pt idx="2189">
                  <c:v>449.9</c:v>
                </c:pt>
                <c:pt idx="2190">
                  <c:v>477.4</c:v>
                </c:pt>
                <c:pt idx="2191">
                  <c:v>441.7</c:v>
                </c:pt>
                <c:pt idx="2192">
                  <c:v>470.8</c:v>
                </c:pt>
                <c:pt idx="2193">
                  <c:v>497.6</c:v>
                </c:pt>
                <c:pt idx="2194">
                  <c:v>459.5</c:v>
                </c:pt>
                <c:pt idx="2195">
                  <c:v>469.8</c:v>
                </c:pt>
                <c:pt idx="2196">
                  <c:v>587.4</c:v>
                </c:pt>
                <c:pt idx="2197">
                  <c:v>432.2</c:v>
                </c:pt>
                <c:pt idx="2198">
                  <c:v>430.1</c:v>
                </c:pt>
                <c:pt idx="2199">
                  <c:v>453.6</c:v>
                </c:pt>
                <c:pt idx="2200">
                  <c:v>457.3</c:v>
                </c:pt>
                <c:pt idx="2201">
                  <c:v>444.1</c:v>
                </c:pt>
                <c:pt idx="2202">
                  <c:v>429.2</c:v>
                </c:pt>
                <c:pt idx="2203">
                  <c:v>375</c:v>
                </c:pt>
                <c:pt idx="2204">
                  <c:v>466.8</c:v>
                </c:pt>
                <c:pt idx="2205">
                  <c:v>470.7</c:v>
                </c:pt>
                <c:pt idx="2206">
                  <c:v>501.2</c:v>
                </c:pt>
                <c:pt idx="2207">
                  <c:v>458.5</c:v>
                </c:pt>
                <c:pt idx="2208">
                  <c:v>476.1</c:v>
                </c:pt>
                <c:pt idx="2209">
                  <c:v>479.9</c:v>
                </c:pt>
                <c:pt idx="2210">
                  <c:v>472.4</c:v>
                </c:pt>
                <c:pt idx="2211">
                  <c:v>478.4</c:v>
                </c:pt>
                <c:pt idx="2212">
                  <c:v>484.4</c:v>
                </c:pt>
                <c:pt idx="2213">
                  <c:v>500.5</c:v>
                </c:pt>
                <c:pt idx="2214">
                  <c:v>509.4</c:v>
                </c:pt>
                <c:pt idx="2215">
                  <c:v>488.3</c:v>
                </c:pt>
                <c:pt idx="2216">
                  <c:v>560.4</c:v>
                </c:pt>
                <c:pt idx="2217">
                  <c:v>496.1</c:v>
                </c:pt>
                <c:pt idx="2218">
                  <c:v>442.6</c:v>
                </c:pt>
                <c:pt idx="2219">
                  <c:v>486.2</c:v>
                </c:pt>
                <c:pt idx="2220">
                  <c:v>495.4</c:v>
                </c:pt>
                <c:pt idx="2221">
                  <c:v>473.5</c:v>
                </c:pt>
                <c:pt idx="2222">
                  <c:v>486</c:v>
                </c:pt>
                <c:pt idx="2223">
                  <c:v>515.20000000000005</c:v>
                </c:pt>
                <c:pt idx="2224">
                  <c:v>481.8</c:v>
                </c:pt>
                <c:pt idx="2225">
                  <c:v>460.3</c:v>
                </c:pt>
                <c:pt idx="2226">
                  <c:v>457.2</c:v>
                </c:pt>
                <c:pt idx="2227">
                  <c:v>525.20000000000005</c:v>
                </c:pt>
                <c:pt idx="2228">
                  <c:v>514.79999999999995</c:v>
                </c:pt>
                <c:pt idx="2229">
                  <c:v>478.6</c:v>
                </c:pt>
                <c:pt idx="2230">
                  <c:v>495.6</c:v>
                </c:pt>
                <c:pt idx="2231">
                  <c:v>462.1</c:v>
                </c:pt>
                <c:pt idx="2232">
                  <c:v>468.5</c:v>
                </c:pt>
                <c:pt idx="2233">
                  <c:v>458.9</c:v>
                </c:pt>
                <c:pt idx="2234">
                  <c:v>501.4</c:v>
                </c:pt>
                <c:pt idx="2235">
                  <c:v>423.7</c:v>
                </c:pt>
                <c:pt idx="2236">
                  <c:v>425.1</c:v>
                </c:pt>
                <c:pt idx="2237">
                  <c:v>495.4</c:v>
                </c:pt>
                <c:pt idx="2238">
                  <c:v>393.5</c:v>
                </c:pt>
                <c:pt idx="2239">
                  <c:v>482.8</c:v>
                </c:pt>
                <c:pt idx="2240">
                  <c:v>449.7</c:v>
                </c:pt>
                <c:pt idx="2241">
                  <c:v>493.6</c:v>
                </c:pt>
                <c:pt idx="2242">
                  <c:v>471.7</c:v>
                </c:pt>
                <c:pt idx="2243">
                  <c:v>484</c:v>
                </c:pt>
                <c:pt idx="2244">
                  <c:v>500</c:v>
                </c:pt>
                <c:pt idx="2245">
                  <c:v>521.79999999999995</c:v>
                </c:pt>
                <c:pt idx="2246">
                  <c:v>465.6</c:v>
                </c:pt>
                <c:pt idx="2247">
                  <c:v>501.6</c:v>
                </c:pt>
                <c:pt idx="2248">
                  <c:v>485.2</c:v>
                </c:pt>
                <c:pt idx="2249">
                  <c:v>460.1</c:v>
                </c:pt>
                <c:pt idx="2250">
                  <c:v>490.8</c:v>
                </c:pt>
                <c:pt idx="2251">
                  <c:v>490.8</c:v>
                </c:pt>
                <c:pt idx="2252">
                  <c:v>525.70000000000005</c:v>
                </c:pt>
                <c:pt idx="2253">
                  <c:v>471.7</c:v>
                </c:pt>
                <c:pt idx="2254">
                  <c:v>479.1</c:v>
                </c:pt>
                <c:pt idx="2255">
                  <c:v>533.5</c:v>
                </c:pt>
                <c:pt idx="2256">
                  <c:v>461.5</c:v>
                </c:pt>
                <c:pt idx="2257">
                  <c:v>456.5</c:v>
                </c:pt>
                <c:pt idx="2258">
                  <c:v>485.5</c:v>
                </c:pt>
                <c:pt idx="2259">
                  <c:v>474.1</c:v>
                </c:pt>
                <c:pt idx="2260">
                  <c:v>455.9</c:v>
                </c:pt>
                <c:pt idx="2261">
                  <c:v>538.29999999999995</c:v>
                </c:pt>
                <c:pt idx="2262">
                  <c:v>434.1</c:v>
                </c:pt>
                <c:pt idx="2263">
                  <c:v>487.3</c:v>
                </c:pt>
                <c:pt idx="2264">
                  <c:v>432.9</c:v>
                </c:pt>
                <c:pt idx="2265">
                  <c:v>487.7</c:v>
                </c:pt>
                <c:pt idx="2266">
                  <c:v>496.8</c:v>
                </c:pt>
                <c:pt idx="2267">
                  <c:v>482.5</c:v>
                </c:pt>
                <c:pt idx="2268">
                  <c:v>437.2</c:v>
                </c:pt>
                <c:pt idx="2269">
                  <c:v>476.6</c:v>
                </c:pt>
                <c:pt idx="2270">
                  <c:v>529.79999999999995</c:v>
                </c:pt>
                <c:pt idx="2271">
                  <c:v>488.7</c:v>
                </c:pt>
                <c:pt idx="2272">
                  <c:v>473.2</c:v>
                </c:pt>
                <c:pt idx="2273">
                  <c:v>491.8</c:v>
                </c:pt>
                <c:pt idx="2274">
                  <c:v>469</c:v>
                </c:pt>
                <c:pt idx="2275">
                  <c:v>473.3</c:v>
                </c:pt>
                <c:pt idx="2276">
                  <c:v>492.3</c:v>
                </c:pt>
                <c:pt idx="2277">
                  <c:v>430.9</c:v>
                </c:pt>
                <c:pt idx="2278">
                  <c:v>384.5</c:v>
                </c:pt>
                <c:pt idx="2279">
                  <c:v>400.8</c:v>
                </c:pt>
                <c:pt idx="2280">
                  <c:v>475.4</c:v>
                </c:pt>
                <c:pt idx="2281">
                  <c:v>437.6</c:v>
                </c:pt>
                <c:pt idx="2282">
                  <c:v>396.7</c:v>
                </c:pt>
                <c:pt idx="2283">
                  <c:v>442.1</c:v>
                </c:pt>
                <c:pt idx="2284">
                  <c:v>462</c:v>
                </c:pt>
                <c:pt idx="2285">
                  <c:v>468</c:v>
                </c:pt>
                <c:pt idx="2286">
                  <c:v>462.1</c:v>
                </c:pt>
                <c:pt idx="2287">
                  <c:v>494.2</c:v>
                </c:pt>
                <c:pt idx="2288">
                  <c:v>492.8</c:v>
                </c:pt>
                <c:pt idx="2289">
                  <c:v>428.1</c:v>
                </c:pt>
                <c:pt idx="2290">
                  <c:v>479.9</c:v>
                </c:pt>
                <c:pt idx="2291">
                  <c:v>459</c:v>
                </c:pt>
                <c:pt idx="2292">
                  <c:v>451.3</c:v>
                </c:pt>
                <c:pt idx="2293">
                  <c:v>425.3</c:v>
                </c:pt>
                <c:pt idx="2294">
                  <c:v>483.1</c:v>
                </c:pt>
                <c:pt idx="2295">
                  <c:v>399.8</c:v>
                </c:pt>
                <c:pt idx="2296">
                  <c:v>460.4</c:v>
                </c:pt>
                <c:pt idx="2297">
                  <c:v>443.6</c:v>
                </c:pt>
                <c:pt idx="2298">
                  <c:v>484.6</c:v>
                </c:pt>
                <c:pt idx="2299">
                  <c:v>461.7</c:v>
                </c:pt>
                <c:pt idx="2300">
                  <c:v>468.5</c:v>
                </c:pt>
                <c:pt idx="2301">
                  <c:v>422.5</c:v>
                </c:pt>
                <c:pt idx="2302">
                  <c:v>473.8</c:v>
                </c:pt>
                <c:pt idx="2303">
                  <c:v>408.6</c:v>
                </c:pt>
                <c:pt idx="2304">
                  <c:v>474</c:v>
                </c:pt>
                <c:pt idx="2305">
                  <c:v>425.8</c:v>
                </c:pt>
                <c:pt idx="2306">
                  <c:v>482.9</c:v>
                </c:pt>
                <c:pt idx="2307">
                  <c:v>497.9</c:v>
                </c:pt>
                <c:pt idx="2308">
                  <c:v>427.2</c:v>
                </c:pt>
                <c:pt idx="2309">
                  <c:v>421.7</c:v>
                </c:pt>
                <c:pt idx="2310">
                  <c:v>445.3</c:v>
                </c:pt>
                <c:pt idx="2311">
                  <c:v>494.7</c:v>
                </c:pt>
                <c:pt idx="2312">
                  <c:v>426.3</c:v>
                </c:pt>
                <c:pt idx="2313">
                  <c:v>476.6</c:v>
                </c:pt>
                <c:pt idx="2314">
                  <c:v>461.3</c:v>
                </c:pt>
                <c:pt idx="2315">
                  <c:v>470.4</c:v>
                </c:pt>
                <c:pt idx="2316">
                  <c:v>455.7</c:v>
                </c:pt>
                <c:pt idx="2317">
                  <c:v>383</c:v>
                </c:pt>
                <c:pt idx="2318">
                  <c:v>458.5</c:v>
                </c:pt>
                <c:pt idx="2319">
                  <c:v>474.9</c:v>
                </c:pt>
                <c:pt idx="2320">
                  <c:v>466.2</c:v>
                </c:pt>
                <c:pt idx="2321">
                  <c:v>425.2</c:v>
                </c:pt>
                <c:pt idx="2322">
                  <c:v>448.5</c:v>
                </c:pt>
                <c:pt idx="2323">
                  <c:v>460.2</c:v>
                </c:pt>
                <c:pt idx="2324">
                  <c:v>424.4</c:v>
                </c:pt>
                <c:pt idx="2325">
                  <c:v>399</c:v>
                </c:pt>
                <c:pt idx="2326">
                  <c:v>391.4</c:v>
                </c:pt>
                <c:pt idx="2327">
                  <c:v>415.4</c:v>
                </c:pt>
                <c:pt idx="2328">
                  <c:v>405.4</c:v>
                </c:pt>
                <c:pt idx="2329">
                  <c:v>447.1</c:v>
                </c:pt>
                <c:pt idx="2330">
                  <c:v>449.2</c:v>
                </c:pt>
                <c:pt idx="2331">
                  <c:v>464.7</c:v>
                </c:pt>
                <c:pt idx="2332">
                  <c:v>429.4</c:v>
                </c:pt>
                <c:pt idx="2333">
                  <c:v>393.5</c:v>
                </c:pt>
                <c:pt idx="2334">
                  <c:v>423.9</c:v>
                </c:pt>
                <c:pt idx="2335">
                  <c:v>379.3</c:v>
                </c:pt>
                <c:pt idx="2336">
                  <c:v>364.5</c:v>
                </c:pt>
                <c:pt idx="2337">
                  <c:v>476.9</c:v>
                </c:pt>
                <c:pt idx="2338">
                  <c:v>473.4</c:v>
                </c:pt>
                <c:pt idx="2339">
                  <c:v>395</c:v>
                </c:pt>
                <c:pt idx="2340">
                  <c:v>555.70000000000005</c:v>
                </c:pt>
                <c:pt idx="2341">
                  <c:v>492.4</c:v>
                </c:pt>
                <c:pt idx="2342">
                  <c:v>459.6</c:v>
                </c:pt>
                <c:pt idx="2343">
                  <c:v>515.1</c:v>
                </c:pt>
                <c:pt idx="2344">
                  <c:v>432</c:v>
                </c:pt>
                <c:pt idx="2345">
                  <c:v>429.5</c:v>
                </c:pt>
                <c:pt idx="2346">
                  <c:v>521.9</c:v>
                </c:pt>
                <c:pt idx="2347">
                  <c:v>532.79999999999995</c:v>
                </c:pt>
                <c:pt idx="2348">
                  <c:v>403.4</c:v>
                </c:pt>
                <c:pt idx="2349">
                  <c:v>348.6</c:v>
                </c:pt>
                <c:pt idx="2350">
                  <c:v>501.1</c:v>
                </c:pt>
                <c:pt idx="2351">
                  <c:v>507.7</c:v>
                </c:pt>
                <c:pt idx="2352">
                  <c:v>430.4</c:v>
                </c:pt>
                <c:pt idx="2353">
                  <c:v>296.60000000000002</c:v>
                </c:pt>
                <c:pt idx="2354">
                  <c:v>451.7</c:v>
                </c:pt>
                <c:pt idx="2355">
                  <c:v>577</c:v>
                </c:pt>
                <c:pt idx="2356">
                  <c:v>439.7</c:v>
                </c:pt>
                <c:pt idx="2357">
                  <c:v>383.6</c:v>
                </c:pt>
                <c:pt idx="2358">
                  <c:v>404.9</c:v>
                </c:pt>
                <c:pt idx="2359">
                  <c:v>468.1</c:v>
                </c:pt>
                <c:pt idx="2360">
                  <c:v>448.1</c:v>
                </c:pt>
                <c:pt idx="2361">
                  <c:v>284.8</c:v>
                </c:pt>
                <c:pt idx="2362">
                  <c:v>415.7</c:v>
                </c:pt>
                <c:pt idx="2363">
                  <c:v>408.2</c:v>
                </c:pt>
                <c:pt idx="2364">
                  <c:v>486.5</c:v>
                </c:pt>
                <c:pt idx="2365">
                  <c:v>425.6</c:v>
                </c:pt>
                <c:pt idx="2366">
                  <c:v>503.1</c:v>
                </c:pt>
                <c:pt idx="2367">
                  <c:v>403.5</c:v>
                </c:pt>
                <c:pt idx="2368">
                  <c:v>442.5</c:v>
                </c:pt>
                <c:pt idx="2369">
                  <c:v>426.4</c:v>
                </c:pt>
                <c:pt idx="2370">
                  <c:v>411.7</c:v>
                </c:pt>
                <c:pt idx="2371">
                  <c:v>365.5</c:v>
                </c:pt>
                <c:pt idx="2372">
                  <c:v>521.4</c:v>
                </c:pt>
                <c:pt idx="2373">
                  <c:v>388.8</c:v>
                </c:pt>
                <c:pt idx="2374">
                  <c:v>542.1</c:v>
                </c:pt>
                <c:pt idx="2375">
                  <c:v>416.6</c:v>
                </c:pt>
                <c:pt idx="2376">
                  <c:v>414.3</c:v>
                </c:pt>
                <c:pt idx="2377">
                  <c:v>410.9</c:v>
                </c:pt>
                <c:pt idx="2378">
                  <c:v>436</c:v>
                </c:pt>
                <c:pt idx="2379">
                  <c:v>518.1</c:v>
                </c:pt>
                <c:pt idx="2380">
                  <c:v>391.7</c:v>
                </c:pt>
                <c:pt idx="2381">
                  <c:v>403.8</c:v>
                </c:pt>
                <c:pt idx="2382">
                  <c:v>499.5</c:v>
                </c:pt>
                <c:pt idx="2383">
                  <c:v>461.5</c:v>
                </c:pt>
                <c:pt idx="2384">
                  <c:v>533.9</c:v>
                </c:pt>
                <c:pt idx="2385">
                  <c:v>459.1</c:v>
                </c:pt>
                <c:pt idx="2386">
                  <c:v>494.2</c:v>
                </c:pt>
                <c:pt idx="2387">
                  <c:v>461.9</c:v>
                </c:pt>
                <c:pt idx="2388">
                  <c:v>491.8</c:v>
                </c:pt>
                <c:pt idx="2389">
                  <c:v>469.4</c:v>
                </c:pt>
                <c:pt idx="2390">
                  <c:v>475.2</c:v>
                </c:pt>
                <c:pt idx="2391">
                  <c:v>409</c:v>
                </c:pt>
                <c:pt idx="2392">
                  <c:v>533.29999999999995</c:v>
                </c:pt>
                <c:pt idx="2393">
                  <c:v>407.4</c:v>
                </c:pt>
                <c:pt idx="2394">
                  <c:v>515</c:v>
                </c:pt>
                <c:pt idx="2395">
                  <c:v>437.1</c:v>
                </c:pt>
                <c:pt idx="2396">
                  <c:v>469.2</c:v>
                </c:pt>
                <c:pt idx="2397">
                  <c:v>472.8</c:v>
                </c:pt>
                <c:pt idx="2398">
                  <c:v>430.1</c:v>
                </c:pt>
                <c:pt idx="2399">
                  <c:v>481.9</c:v>
                </c:pt>
                <c:pt idx="2400">
                  <c:v>472.2</c:v>
                </c:pt>
                <c:pt idx="2401">
                  <c:v>431.5</c:v>
                </c:pt>
                <c:pt idx="2402">
                  <c:v>422.5</c:v>
                </c:pt>
                <c:pt idx="2403">
                  <c:v>497.9</c:v>
                </c:pt>
                <c:pt idx="2404">
                  <c:v>408</c:v>
                </c:pt>
                <c:pt idx="2405">
                  <c:v>471.4</c:v>
                </c:pt>
                <c:pt idx="2406">
                  <c:v>496.6</c:v>
                </c:pt>
                <c:pt idx="2407">
                  <c:v>465.4</c:v>
                </c:pt>
                <c:pt idx="2408">
                  <c:v>460.4</c:v>
                </c:pt>
                <c:pt idx="2409">
                  <c:v>469.4</c:v>
                </c:pt>
                <c:pt idx="2410">
                  <c:v>496</c:v>
                </c:pt>
                <c:pt idx="2411">
                  <c:v>469.7</c:v>
                </c:pt>
                <c:pt idx="2412">
                  <c:v>460.3</c:v>
                </c:pt>
                <c:pt idx="2413">
                  <c:v>489.4</c:v>
                </c:pt>
                <c:pt idx="2414">
                  <c:v>470.9</c:v>
                </c:pt>
                <c:pt idx="2415">
                  <c:v>483.5</c:v>
                </c:pt>
                <c:pt idx="2416">
                  <c:v>480.3</c:v>
                </c:pt>
                <c:pt idx="2417">
                  <c:v>456.8</c:v>
                </c:pt>
                <c:pt idx="2418">
                  <c:v>500.6</c:v>
                </c:pt>
                <c:pt idx="2419">
                  <c:v>457.4</c:v>
                </c:pt>
                <c:pt idx="2420">
                  <c:v>467.1</c:v>
                </c:pt>
                <c:pt idx="2421">
                  <c:v>479.3</c:v>
                </c:pt>
                <c:pt idx="2422">
                  <c:v>509.6</c:v>
                </c:pt>
                <c:pt idx="2423">
                  <c:v>457</c:v>
                </c:pt>
                <c:pt idx="2424">
                  <c:v>527.29999999999995</c:v>
                </c:pt>
                <c:pt idx="2425">
                  <c:v>449.1</c:v>
                </c:pt>
                <c:pt idx="2426">
                  <c:v>484</c:v>
                </c:pt>
                <c:pt idx="2427">
                  <c:v>414.7</c:v>
                </c:pt>
                <c:pt idx="2428">
                  <c:v>484.4</c:v>
                </c:pt>
                <c:pt idx="2429">
                  <c:v>413.7</c:v>
                </c:pt>
                <c:pt idx="2430">
                  <c:v>484.4</c:v>
                </c:pt>
                <c:pt idx="2431">
                  <c:v>438.8</c:v>
                </c:pt>
                <c:pt idx="2432">
                  <c:v>538.70000000000005</c:v>
                </c:pt>
                <c:pt idx="2433">
                  <c:v>421.9</c:v>
                </c:pt>
                <c:pt idx="2434">
                  <c:v>467.4</c:v>
                </c:pt>
                <c:pt idx="2435">
                  <c:v>447.5</c:v>
                </c:pt>
                <c:pt idx="2436">
                  <c:v>433.7</c:v>
                </c:pt>
                <c:pt idx="2437">
                  <c:v>531.4</c:v>
                </c:pt>
                <c:pt idx="2438">
                  <c:v>434</c:v>
                </c:pt>
                <c:pt idx="2439">
                  <c:v>521.20000000000005</c:v>
                </c:pt>
                <c:pt idx="2440">
                  <c:v>490.5</c:v>
                </c:pt>
                <c:pt idx="2441">
                  <c:v>450.4</c:v>
                </c:pt>
                <c:pt idx="2442">
                  <c:v>461.4</c:v>
                </c:pt>
                <c:pt idx="2443">
                  <c:v>482.9</c:v>
                </c:pt>
                <c:pt idx="2444">
                  <c:v>446.6</c:v>
                </c:pt>
                <c:pt idx="2445">
                  <c:v>408.9</c:v>
                </c:pt>
                <c:pt idx="2446">
                  <c:v>488.7</c:v>
                </c:pt>
                <c:pt idx="2447">
                  <c:v>455.6</c:v>
                </c:pt>
                <c:pt idx="2448">
                  <c:v>470.1</c:v>
                </c:pt>
                <c:pt idx="2449">
                  <c:v>492.4</c:v>
                </c:pt>
                <c:pt idx="2450">
                  <c:v>483.4</c:v>
                </c:pt>
                <c:pt idx="2451">
                  <c:v>480.2</c:v>
                </c:pt>
                <c:pt idx="2452">
                  <c:v>442.4</c:v>
                </c:pt>
                <c:pt idx="2453">
                  <c:v>532.5</c:v>
                </c:pt>
                <c:pt idx="2454">
                  <c:v>492.7</c:v>
                </c:pt>
                <c:pt idx="2455">
                  <c:v>496.6</c:v>
                </c:pt>
                <c:pt idx="2456">
                  <c:v>450.4</c:v>
                </c:pt>
                <c:pt idx="2457">
                  <c:v>535.4</c:v>
                </c:pt>
                <c:pt idx="2458">
                  <c:v>465.4</c:v>
                </c:pt>
                <c:pt idx="2459">
                  <c:v>493.9</c:v>
                </c:pt>
                <c:pt idx="2460">
                  <c:v>461.5</c:v>
                </c:pt>
                <c:pt idx="2461">
                  <c:v>486.5</c:v>
                </c:pt>
                <c:pt idx="2462">
                  <c:v>514.70000000000005</c:v>
                </c:pt>
                <c:pt idx="2463">
                  <c:v>472.8</c:v>
                </c:pt>
                <c:pt idx="2464">
                  <c:v>470.6</c:v>
                </c:pt>
                <c:pt idx="2465">
                  <c:v>484.6</c:v>
                </c:pt>
                <c:pt idx="2466">
                  <c:v>462.6</c:v>
                </c:pt>
                <c:pt idx="2467">
                  <c:v>444.8</c:v>
                </c:pt>
                <c:pt idx="2468">
                  <c:v>526.20000000000005</c:v>
                </c:pt>
                <c:pt idx="2469">
                  <c:v>468.4</c:v>
                </c:pt>
                <c:pt idx="2470">
                  <c:v>453.3</c:v>
                </c:pt>
                <c:pt idx="2471">
                  <c:v>451.1</c:v>
                </c:pt>
                <c:pt idx="2472">
                  <c:v>434.8</c:v>
                </c:pt>
                <c:pt idx="2473">
                  <c:v>443.1</c:v>
                </c:pt>
                <c:pt idx="2474">
                  <c:v>459.9</c:v>
                </c:pt>
                <c:pt idx="2475">
                  <c:v>443.4</c:v>
                </c:pt>
                <c:pt idx="2476">
                  <c:v>463.3</c:v>
                </c:pt>
                <c:pt idx="2477">
                  <c:v>394.3</c:v>
                </c:pt>
                <c:pt idx="2478">
                  <c:v>401.3</c:v>
                </c:pt>
                <c:pt idx="2479">
                  <c:v>499.2</c:v>
                </c:pt>
                <c:pt idx="2480">
                  <c:v>433.4</c:v>
                </c:pt>
                <c:pt idx="2481">
                  <c:v>289.2</c:v>
                </c:pt>
                <c:pt idx="2482">
                  <c:v>435.7</c:v>
                </c:pt>
                <c:pt idx="2483">
                  <c:v>387.6</c:v>
                </c:pt>
                <c:pt idx="2484">
                  <c:v>398.2</c:v>
                </c:pt>
                <c:pt idx="2485">
                  <c:v>334.4</c:v>
                </c:pt>
                <c:pt idx="2486">
                  <c:v>388.9</c:v>
                </c:pt>
                <c:pt idx="2487">
                  <c:v>415.6</c:v>
                </c:pt>
                <c:pt idx="2488">
                  <c:v>458.2</c:v>
                </c:pt>
                <c:pt idx="2489">
                  <c:v>341</c:v>
                </c:pt>
                <c:pt idx="2490">
                  <c:v>475.2</c:v>
                </c:pt>
                <c:pt idx="2491">
                  <c:v>399.2</c:v>
                </c:pt>
                <c:pt idx="2492">
                  <c:v>372.8</c:v>
                </c:pt>
                <c:pt idx="2493">
                  <c:v>393.2</c:v>
                </c:pt>
                <c:pt idx="2494">
                  <c:v>427.6</c:v>
                </c:pt>
                <c:pt idx="2495">
                  <c:v>429.3</c:v>
                </c:pt>
                <c:pt idx="2496">
                  <c:v>424.7</c:v>
                </c:pt>
                <c:pt idx="2497">
                  <c:v>387.7</c:v>
                </c:pt>
                <c:pt idx="2498">
                  <c:v>408</c:v>
                </c:pt>
                <c:pt idx="2499">
                  <c:v>427.7</c:v>
                </c:pt>
                <c:pt idx="2500">
                  <c:v>389.4</c:v>
                </c:pt>
                <c:pt idx="2501">
                  <c:v>419.3</c:v>
                </c:pt>
                <c:pt idx="2502">
                  <c:v>412.1</c:v>
                </c:pt>
                <c:pt idx="2503">
                  <c:v>435.6</c:v>
                </c:pt>
                <c:pt idx="2504">
                  <c:v>403.3</c:v>
                </c:pt>
                <c:pt idx="2505">
                  <c:v>368.1</c:v>
                </c:pt>
                <c:pt idx="2506">
                  <c:v>466</c:v>
                </c:pt>
                <c:pt idx="2507">
                  <c:v>305.10000000000002</c:v>
                </c:pt>
                <c:pt idx="2508">
                  <c:v>374.4</c:v>
                </c:pt>
                <c:pt idx="2509">
                  <c:v>376.9</c:v>
                </c:pt>
                <c:pt idx="2510">
                  <c:v>445.8</c:v>
                </c:pt>
                <c:pt idx="2511">
                  <c:v>454.8</c:v>
                </c:pt>
                <c:pt idx="2512">
                  <c:v>441.6</c:v>
                </c:pt>
                <c:pt idx="2513">
                  <c:v>421.4</c:v>
                </c:pt>
                <c:pt idx="2514">
                  <c:v>437.3</c:v>
                </c:pt>
                <c:pt idx="2515">
                  <c:v>448.8</c:v>
                </c:pt>
                <c:pt idx="2516">
                  <c:v>394.5</c:v>
                </c:pt>
                <c:pt idx="2517">
                  <c:v>411.3</c:v>
                </c:pt>
                <c:pt idx="2518">
                  <c:v>389.8</c:v>
                </c:pt>
                <c:pt idx="2519">
                  <c:v>393.8</c:v>
                </c:pt>
                <c:pt idx="2520">
                  <c:v>410.9</c:v>
                </c:pt>
                <c:pt idx="2521">
                  <c:v>432.1</c:v>
                </c:pt>
                <c:pt idx="2522">
                  <c:v>330.7</c:v>
                </c:pt>
                <c:pt idx="2523">
                  <c:v>428.1</c:v>
                </c:pt>
                <c:pt idx="2524">
                  <c:v>446.1</c:v>
                </c:pt>
                <c:pt idx="2525">
                  <c:v>342.6</c:v>
                </c:pt>
                <c:pt idx="2526">
                  <c:v>367</c:v>
                </c:pt>
                <c:pt idx="2527">
                  <c:v>360.8</c:v>
                </c:pt>
                <c:pt idx="2528">
                  <c:v>334.7</c:v>
                </c:pt>
                <c:pt idx="2529">
                  <c:v>537.20000000000005</c:v>
                </c:pt>
                <c:pt idx="2530">
                  <c:v>432.5</c:v>
                </c:pt>
                <c:pt idx="2531">
                  <c:v>437.5</c:v>
                </c:pt>
                <c:pt idx="2532">
                  <c:v>402</c:v>
                </c:pt>
                <c:pt idx="2533">
                  <c:v>382</c:v>
                </c:pt>
                <c:pt idx="2534">
                  <c:v>424.3</c:v>
                </c:pt>
                <c:pt idx="2535">
                  <c:v>429</c:v>
                </c:pt>
                <c:pt idx="2536">
                  <c:v>300.10000000000002</c:v>
                </c:pt>
                <c:pt idx="2537">
                  <c:v>328.3</c:v>
                </c:pt>
                <c:pt idx="2538">
                  <c:v>386.3</c:v>
                </c:pt>
                <c:pt idx="2539">
                  <c:v>323.8</c:v>
                </c:pt>
                <c:pt idx="2540">
                  <c:v>428.7</c:v>
                </c:pt>
                <c:pt idx="2541">
                  <c:v>436.4</c:v>
                </c:pt>
                <c:pt idx="2542">
                  <c:v>261</c:v>
                </c:pt>
                <c:pt idx="2543">
                  <c:v>436.2</c:v>
                </c:pt>
                <c:pt idx="2544">
                  <c:v>380.9</c:v>
                </c:pt>
                <c:pt idx="2545">
                  <c:v>388.1</c:v>
                </c:pt>
                <c:pt idx="2546">
                  <c:v>374.9</c:v>
                </c:pt>
                <c:pt idx="2547">
                  <c:v>410.4</c:v>
                </c:pt>
                <c:pt idx="2548">
                  <c:v>386.3</c:v>
                </c:pt>
                <c:pt idx="2549">
                  <c:v>418.6</c:v>
                </c:pt>
                <c:pt idx="2550">
                  <c:v>376.7</c:v>
                </c:pt>
                <c:pt idx="2551">
                  <c:v>399</c:v>
                </c:pt>
                <c:pt idx="2552">
                  <c:v>413.3</c:v>
                </c:pt>
                <c:pt idx="2553">
                  <c:v>410.4</c:v>
                </c:pt>
                <c:pt idx="2554">
                  <c:v>344.1</c:v>
                </c:pt>
                <c:pt idx="2555">
                  <c:v>331.1</c:v>
                </c:pt>
                <c:pt idx="2556">
                  <c:v>443.8</c:v>
                </c:pt>
                <c:pt idx="2557">
                  <c:v>259.5</c:v>
                </c:pt>
                <c:pt idx="2558">
                  <c:v>414</c:v>
                </c:pt>
                <c:pt idx="2559">
                  <c:v>435</c:v>
                </c:pt>
                <c:pt idx="2560">
                  <c:v>369.7</c:v>
                </c:pt>
                <c:pt idx="2561">
                  <c:v>512.79999999999995</c:v>
                </c:pt>
                <c:pt idx="2562">
                  <c:v>461.9</c:v>
                </c:pt>
                <c:pt idx="2563">
                  <c:v>441</c:v>
                </c:pt>
                <c:pt idx="2564">
                  <c:v>352.5</c:v>
                </c:pt>
                <c:pt idx="2565">
                  <c:v>424.4</c:v>
                </c:pt>
                <c:pt idx="2566">
                  <c:v>400.8</c:v>
                </c:pt>
                <c:pt idx="2567">
                  <c:v>415.8</c:v>
                </c:pt>
                <c:pt idx="2568">
                  <c:v>423.4</c:v>
                </c:pt>
                <c:pt idx="2569">
                  <c:v>448</c:v>
                </c:pt>
                <c:pt idx="2570">
                  <c:v>410.4</c:v>
                </c:pt>
                <c:pt idx="2571">
                  <c:v>459.5</c:v>
                </c:pt>
                <c:pt idx="2572">
                  <c:v>433.8</c:v>
                </c:pt>
                <c:pt idx="2573">
                  <c:v>429.7</c:v>
                </c:pt>
                <c:pt idx="2574">
                  <c:v>275.7</c:v>
                </c:pt>
                <c:pt idx="2575">
                  <c:v>387.4</c:v>
                </c:pt>
                <c:pt idx="2576">
                  <c:v>399.8</c:v>
                </c:pt>
                <c:pt idx="2577">
                  <c:v>411.7</c:v>
                </c:pt>
                <c:pt idx="2578">
                  <c:v>457.8</c:v>
                </c:pt>
                <c:pt idx="2579">
                  <c:v>341</c:v>
                </c:pt>
                <c:pt idx="2580">
                  <c:v>440.9</c:v>
                </c:pt>
                <c:pt idx="2581">
                  <c:v>390.1</c:v>
                </c:pt>
                <c:pt idx="2582">
                  <c:v>438.5</c:v>
                </c:pt>
                <c:pt idx="2583">
                  <c:v>409.9</c:v>
                </c:pt>
                <c:pt idx="2584">
                  <c:v>372.1</c:v>
                </c:pt>
                <c:pt idx="2585">
                  <c:v>441.6</c:v>
                </c:pt>
                <c:pt idx="2586">
                  <c:v>214.8</c:v>
                </c:pt>
                <c:pt idx="2587">
                  <c:v>476.8</c:v>
                </c:pt>
                <c:pt idx="2588">
                  <c:v>422.7</c:v>
                </c:pt>
                <c:pt idx="2589">
                  <c:v>435.8</c:v>
                </c:pt>
                <c:pt idx="2590">
                  <c:v>417.2</c:v>
                </c:pt>
                <c:pt idx="2591">
                  <c:v>409.1</c:v>
                </c:pt>
                <c:pt idx="2592">
                  <c:v>448.1</c:v>
                </c:pt>
                <c:pt idx="2593">
                  <c:v>294.60000000000002</c:v>
                </c:pt>
                <c:pt idx="2594">
                  <c:v>445.6</c:v>
                </c:pt>
                <c:pt idx="2595">
                  <c:v>385.1</c:v>
                </c:pt>
                <c:pt idx="2596">
                  <c:v>353.8</c:v>
                </c:pt>
                <c:pt idx="2597">
                  <c:v>444.7</c:v>
                </c:pt>
                <c:pt idx="2598">
                  <c:v>420.3</c:v>
                </c:pt>
                <c:pt idx="2599">
                  <c:v>424.2</c:v>
                </c:pt>
                <c:pt idx="2600">
                  <c:v>447.7</c:v>
                </c:pt>
                <c:pt idx="2601">
                  <c:v>385.2</c:v>
                </c:pt>
                <c:pt idx="2602">
                  <c:v>411.2</c:v>
                </c:pt>
                <c:pt idx="2603">
                  <c:v>376.8</c:v>
                </c:pt>
                <c:pt idx="2604">
                  <c:v>297.2</c:v>
                </c:pt>
                <c:pt idx="2605">
                  <c:v>445.2</c:v>
                </c:pt>
                <c:pt idx="2606">
                  <c:v>352</c:v>
                </c:pt>
                <c:pt idx="2607">
                  <c:v>469.5</c:v>
                </c:pt>
                <c:pt idx="2608">
                  <c:v>373.6</c:v>
                </c:pt>
                <c:pt idx="2609">
                  <c:v>411.8</c:v>
                </c:pt>
                <c:pt idx="2610">
                  <c:v>307.10000000000002</c:v>
                </c:pt>
                <c:pt idx="2611">
                  <c:v>414.2</c:v>
                </c:pt>
                <c:pt idx="2612">
                  <c:v>365.5</c:v>
                </c:pt>
                <c:pt idx="2613">
                  <c:v>405</c:v>
                </c:pt>
                <c:pt idx="2614">
                  <c:v>401.7</c:v>
                </c:pt>
                <c:pt idx="2615">
                  <c:v>432.2</c:v>
                </c:pt>
                <c:pt idx="2616">
                  <c:v>318.89999999999998</c:v>
                </c:pt>
                <c:pt idx="2617">
                  <c:v>316.60000000000002</c:v>
                </c:pt>
                <c:pt idx="2618">
                  <c:v>395.8</c:v>
                </c:pt>
                <c:pt idx="2619">
                  <c:v>430</c:v>
                </c:pt>
                <c:pt idx="2620">
                  <c:v>303</c:v>
                </c:pt>
                <c:pt idx="2621">
                  <c:v>430.6</c:v>
                </c:pt>
                <c:pt idx="2622">
                  <c:v>432.6</c:v>
                </c:pt>
                <c:pt idx="2623">
                  <c:v>403</c:v>
                </c:pt>
                <c:pt idx="2624">
                  <c:v>423.4</c:v>
                </c:pt>
                <c:pt idx="2625">
                  <c:v>331.3</c:v>
                </c:pt>
                <c:pt idx="2626">
                  <c:v>307.60000000000002</c:v>
                </c:pt>
                <c:pt idx="2627">
                  <c:v>420.8</c:v>
                </c:pt>
                <c:pt idx="2628">
                  <c:v>355.1</c:v>
                </c:pt>
                <c:pt idx="2629">
                  <c:v>343.3</c:v>
                </c:pt>
                <c:pt idx="2630">
                  <c:v>279.3</c:v>
                </c:pt>
                <c:pt idx="2631">
                  <c:v>388.7</c:v>
                </c:pt>
                <c:pt idx="2632">
                  <c:v>429.4</c:v>
                </c:pt>
                <c:pt idx="2633">
                  <c:v>369.1</c:v>
                </c:pt>
                <c:pt idx="2634">
                  <c:v>434</c:v>
                </c:pt>
                <c:pt idx="2635">
                  <c:v>434.5</c:v>
                </c:pt>
                <c:pt idx="2636">
                  <c:v>438.1</c:v>
                </c:pt>
                <c:pt idx="2637">
                  <c:v>407.5</c:v>
                </c:pt>
                <c:pt idx="2638">
                  <c:v>425</c:v>
                </c:pt>
                <c:pt idx="2639">
                  <c:v>443.5</c:v>
                </c:pt>
                <c:pt idx="2640">
                  <c:v>442.2</c:v>
                </c:pt>
                <c:pt idx="2641">
                  <c:v>350</c:v>
                </c:pt>
                <c:pt idx="2642">
                  <c:v>427.3</c:v>
                </c:pt>
                <c:pt idx="2643">
                  <c:v>400.2</c:v>
                </c:pt>
                <c:pt idx="2644">
                  <c:v>438.4</c:v>
                </c:pt>
                <c:pt idx="2645">
                  <c:v>469</c:v>
                </c:pt>
                <c:pt idx="2646">
                  <c:v>484.3</c:v>
                </c:pt>
                <c:pt idx="2647">
                  <c:v>466.6</c:v>
                </c:pt>
                <c:pt idx="2648">
                  <c:v>410</c:v>
                </c:pt>
                <c:pt idx="2649">
                  <c:v>456.8</c:v>
                </c:pt>
                <c:pt idx="2650">
                  <c:v>387.8</c:v>
                </c:pt>
                <c:pt idx="2651">
                  <c:v>323.10000000000002</c:v>
                </c:pt>
                <c:pt idx="2652">
                  <c:v>522.6</c:v>
                </c:pt>
                <c:pt idx="2653">
                  <c:v>461.8</c:v>
                </c:pt>
                <c:pt idx="2654">
                  <c:v>211.1</c:v>
                </c:pt>
                <c:pt idx="2655">
                  <c:v>428.5</c:v>
                </c:pt>
                <c:pt idx="2656">
                  <c:v>428</c:v>
                </c:pt>
                <c:pt idx="2657">
                  <c:v>359.8</c:v>
                </c:pt>
                <c:pt idx="2658">
                  <c:v>325.39999999999998</c:v>
                </c:pt>
                <c:pt idx="2659">
                  <c:v>434.6</c:v>
                </c:pt>
                <c:pt idx="2660">
                  <c:v>345.2</c:v>
                </c:pt>
                <c:pt idx="2661">
                  <c:v>522.1</c:v>
                </c:pt>
                <c:pt idx="2662">
                  <c:v>419.5</c:v>
                </c:pt>
                <c:pt idx="2663">
                  <c:v>422.8</c:v>
                </c:pt>
                <c:pt idx="2664">
                  <c:v>423</c:v>
                </c:pt>
                <c:pt idx="2665">
                  <c:v>399.9</c:v>
                </c:pt>
                <c:pt idx="2666">
                  <c:v>423.1</c:v>
                </c:pt>
                <c:pt idx="2667">
                  <c:v>369.6</c:v>
                </c:pt>
                <c:pt idx="2668">
                  <c:v>464.5</c:v>
                </c:pt>
                <c:pt idx="2669">
                  <c:v>443.3</c:v>
                </c:pt>
                <c:pt idx="2670">
                  <c:v>335.8</c:v>
                </c:pt>
                <c:pt idx="2671">
                  <c:v>412.8</c:v>
                </c:pt>
                <c:pt idx="2672">
                  <c:v>467.2</c:v>
                </c:pt>
                <c:pt idx="2673">
                  <c:v>382.6</c:v>
                </c:pt>
                <c:pt idx="2674">
                  <c:v>403.3</c:v>
                </c:pt>
                <c:pt idx="2675">
                  <c:v>275.60000000000002</c:v>
                </c:pt>
                <c:pt idx="2676">
                  <c:v>429.6</c:v>
                </c:pt>
                <c:pt idx="2677">
                  <c:v>425.4</c:v>
                </c:pt>
                <c:pt idx="2678">
                  <c:v>356.3</c:v>
                </c:pt>
                <c:pt idx="2679">
                  <c:v>457.8</c:v>
                </c:pt>
                <c:pt idx="2680">
                  <c:v>355.4</c:v>
                </c:pt>
                <c:pt idx="2681">
                  <c:v>350.1</c:v>
                </c:pt>
                <c:pt idx="2682">
                  <c:v>374.1</c:v>
                </c:pt>
                <c:pt idx="2683">
                  <c:v>441.1</c:v>
                </c:pt>
                <c:pt idx="2684">
                  <c:v>419.8</c:v>
                </c:pt>
                <c:pt idx="2685">
                  <c:v>424.4</c:v>
                </c:pt>
                <c:pt idx="2686">
                  <c:v>441.6</c:v>
                </c:pt>
                <c:pt idx="2687">
                  <c:v>385.4</c:v>
                </c:pt>
                <c:pt idx="2688">
                  <c:v>443</c:v>
                </c:pt>
                <c:pt idx="2689">
                  <c:v>393.1</c:v>
                </c:pt>
                <c:pt idx="2690">
                  <c:v>500.3</c:v>
                </c:pt>
                <c:pt idx="2691">
                  <c:v>384.2</c:v>
                </c:pt>
                <c:pt idx="2692">
                  <c:v>424.5</c:v>
                </c:pt>
                <c:pt idx="2693">
                  <c:v>313</c:v>
                </c:pt>
                <c:pt idx="2694">
                  <c:v>342</c:v>
                </c:pt>
                <c:pt idx="2695">
                  <c:v>367.2</c:v>
                </c:pt>
                <c:pt idx="2696">
                  <c:v>424.9</c:v>
                </c:pt>
                <c:pt idx="2697">
                  <c:v>444.5</c:v>
                </c:pt>
                <c:pt idx="2698">
                  <c:v>472.7</c:v>
                </c:pt>
                <c:pt idx="2699">
                  <c:v>375.6</c:v>
                </c:pt>
                <c:pt idx="2700">
                  <c:v>430.5</c:v>
                </c:pt>
                <c:pt idx="2701">
                  <c:v>424.8</c:v>
                </c:pt>
                <c:pt idx="2702">
                  <c:v>332.2</c:v>
                </c:pt>
                <c:pt idx="2703">
                  <c:v>424.5</c:v>
                </c:pt>
                <c:pt idx="2704">
                  <c:v>434.9</c:v>
                </c:pt>
                <c:pt idx="2705">
                  <c:v>403.5</c:v>
                </c:pt>
                <c:pt idx="2706">
                  <c:v>480.2</c:v>
                </c:pt>
                <c:pt idx="2707">
                  <c:v>345.6</c:v>
                </c:pt>
                <c:pt idx="2708">
                  <c:v>402.9</c:v>
                </c:pt>
                <c:pt idx="2709">
                  <c:v>368.3</c:v>
                </c:pt>
                <c:pt idx="2710">
                  <c:v>383</c:v>
                </c:pt>
                <c:pt idx="2711">
                  <c:v>389.3</c:v>
                </c:pt>
                <c:pt idx="2712">
                  <c:v>417</c:v>
                </c:pt>
                <c:pt idx="2713">
                  <c:v>412.1</c:v>
                </c:pt>
                <c:pt idx="2714">
                  <c:v>428</c:v>
                </c:pt>
                <c:pt idx="2715">
                  <c:v>340.9</c:v>
                </c:pt>
                <c:pt idx="2716">
                  <c:v>321</c:v>
                </c:pt>
                <c:pt idx="2717">
                  <c:v>421.4</c:v>
                </c:pt>
                <c:pt idx="2718">
                  <c:v>377.6</c:v>
                </c:pt>
                <c:pt idx="2719">
                  <c:v>376.1</c:v>
                </c:pt>
                <c:pt idx="2720">
                  <c:v>433.1</c:v>
                </c:pt>
                <c:pt idx="2721">
                  <c:v>428.8</c:v>
                </c:pt>
                <c:pt idx="2722">
                  <c:v>448.1</c:v>
                </c:pt>
                <c:pt idx="2723">
                  <c:v>339</c:v>
                </c:pt>
                <c:pt idx="2724">
                  <c:v>399</c:v>
                </c:pt>
                <c:pt idx="2725">
                  <c:v>404.1</c:v>
                </c:pt>
                <c:pt idx="2726">
                  <c:v>418</c:v>
                </c:pt>
                <c:pt idx="2727">
                  <c:v>392.3</c:v>
                </c:pt>
                <c:pt idx="2728">
                  <c:v>398.9</c:v>
                </c:pt>
                <c:pt idx="2729">
                  <c:v>361.5</c:v>
                </c:pt>
                <c:pt idx="2730">
                  <c:v>380.5</c:v>
                </c:pt>
                <c:pt idx="2731">
                  <c:v>347.2</c:v>
                </c:pt>
                <c:pt idx="2732">
                  <c:v>417.3</c:v>
                </c:pt>
                <c:pt idx="2733">
                  <c:v>261.10000000000002</c:v>
                </c:pt>
                <c:pt idx="2734">
                  <c:v>383.8</c:v>
                </c:pt>
                <c:pt idx="2735">
                  <c:v>417.4</c:v>
                </c:pt>
                <c:pt idx="2736">
                  <c:v>432.7</c:v>
                </c:pt>
                <c:pt idx="2737">
                  <c:v>489.9</c:v>
                </c:pt>
                <c:pt idx="2738">
                  <c:v>365.5</c:v>
                </c:pt>
                <c:pt idx="2739">
                  <c:v>394.9</c:v>
                </c:pt>
                <c:pt idx="2740">
                  <c:v>432.5</c:v>
                </c:pt>
                <c:pt idx="2741">
                  <c:v>408.4</c:v>
                </c:pt>
                <c:pt idx="2742">
                  <c:v>366.9</c:v>
                </c:pt>
                <c:pt idx="2743">
                  <c:v>417.9</c:v>
                </c:pt>
                <c:pt idx="2744">
                  <c:v>436.9</c:v>
                </c:pt>
                <c:pt idx="2745">
                  <c:v>488</c:v>
                </c:pt>
                <c:pt idx="2746">
                  <c:v>476.2</c:v>
                </c:pt>
                <c:pt idx="2747">
                  <c:v>463.7</c:v>
                </c:pt>
                <c:pt idx="2748">
                  <c:v>492.7</c:v>
                </c:pt>
                <c:pt idx="2749">
                  <c:v>450.4</c:v>
                </c:pt>
                <c:pt idx="2750">
                  <c:v>548.5</c:v>
                </c:pt>
                <c:pt idx="2751">
                  <c:v>461.6</c:v>
                </c:pt>
                <c:pt idx="2752">
                  <c:v>479.7</c:v>
                </c:pt>
                <c:pt idx="2753">
                  <c:v>438.8</c:v>
                </c:pt>
                <c:pt idx="2754">
                  <c:v>476</c:v>
                </c:pt>
                <c:pt idx="2755">
                  <c:v>467.3</c:v>
                </c:pt>
                <c:pt idx="2756">
                  <c:v>463.3</c:v>
                </c:pt>
                <c:pt idx="2757">
                  <c:v>461.9</c:v>
                </c:pt>
                <c:pt idx="2758">
                  <c:v>479.4</c:v>
                </c:pt>
                <c:pt idx="2759">
                  <c:v>372.9</c:v>
                </c:pt>
                <c:pt idx="2760">
                  <c:v>401.8</c:v>
                </c:pt>
                <c:pt idx="2761">
                  <c:v>522.5</c:v>
                </c:pt>
                <c:pt idx="2762">
                  <c:v>427.4</c:v>
                </c:pt>
                <c:pt idx="2763">
                  <c:v>432.6</c:v>
                </c:pt>
                <c:pt idx="2764">
                  <c:v>369.7</c:v>
                </c:pt>
                <c:pt idx="2765">
                  <c:v>408.9</c:v>
                </c:pt>
                <c:pt idx="2766">
                  <c:v>419.3</c:v>
                </c:pt>
                <c:pt idx="2767">
                  <c:v>472.2</c:v>
                </c:pt>
                <c:pt idx="2768">
                  <c:v>401.6</c:v>
                </c:pt>
                <c:pt idx="2769">
                  <c:v>463.4</c:v>
                </c:pt>
                <c:pt idx="2770">
                  <c:v>325.8</c:v>
                </c:pt>
                <c:pt idx="2771">
                  <c:v>390.1</c:v>
                </c:pt>
                <c:pt idx="2772">
                  <c:v>384.7</c:v>
                </c:pt>
                <c:pt idx="2773">
                  <c:v>503.8</c:v>
                </c:pt>
                <c:pt idx="2774">
                  <c:v>390.6</c:v>
                </c:pt>
                <c:pt idx="2775">
                  <c:v>492.6</c:v>
                </c:pt>
                <c:pt idx="2776">
                  <c:v>434.4</c:v>
                </c:pt>
                <c:pt idx="2777">
                  <c:v>497</c:v>
                </c:pt>
                <c:pt idx="2778">
                  <c:v>417.9</c:v>
                </c:pt>
                <c:pt idx="2779">
                  <c:v>389.7</c:v>
                </c:pt>
                <c:pt idx="2780">
                  <c:v>421.6</c:v>
                </c:pt>
                <c:pt idx="2781">
                  <c:v>436.4</c:v>
                </c:pt>
                <c:pt idx="2782">
                  <c:v>356.4</c:v>
                </c:pt>
                <c:pt idx="2783">
                  <c:v>414.5</c:v>
                </c:pt>
                <c:pt idx="2784">
                  <c:v>433.5</c:v>
                </c:pt>
                <c:pt idx="2785">
                  <c:v>381.8</c:v>
                </c:pt>
                <c:pt idx="2786">
                  <c:v>369.4</c:v>
                </c:pt>
                <c:pt idx="2787">
                  <c:v>372.4</c:v>
                </c:pt>
                <c:pt idx="2788">
                  <c:v>435.3</c:v>
                </c:pt>
                <c:pt idx="2789">
                  <c:v>422.8</c:v>
                </c:pt>
                <c:pt idx="2790">
                  <c:v>456.6</c:v>
                </c:pt>
                <c:pt idx="2791">
                  <c:v>403.8</c:v>
                </c:pt>
                <c:pt idx="2792">
                  <c:v>491.8</c:v>
                </c:pt>
                <c:pt idx="2793">
                  <c:v>486.9</c:v>
                </c:pt>
                <c:pt idx="2794">
                  <c:v>355.3</c:v>
                </c:pt>
                <c:pt idx="2795">
                  <c:v>404</c:v>
                </c:pt>
                <c:pt idx="2796">
                  <c:v>492.2</c:v>
                </c:pt>
                <c:pt idx="2797">
                  <c:v>412.7</c:v>
                </c:pt>
                <c:pt idx="2798">
                  <c:v>496.6</c:v>
                </c:pt>
                <c:pt idx="2799">
                  <c:v>444.7</c:v>
                </c:pt>
                <c:pt idx="2800">
                  <c:v>437.1</c:v>
                </c:pt>
                <c:pt idx="2801">
                  <c:v>327</c:v>
                </c:pt>
                <c:pt idx="2802">
                  <c:v>460.2</c:v>
                </c:pt>
                <c:pt idx="2803">
                  <c:v>423</c:v>
                </c:pt>
                <c:pt idx="2804">
                  <c:v>383.4</c:v>
                </c:pt>
                <c:pt idx="2805">
                  <c:v>491.5</c:v>
                </c:pt>
                <c:pt idx="2806">
                  <c:v>514.79999999999995</c:v>
                </c:pt>
                <c:pt idx="2807">
                  <c:v>446.8</c:v>
                </c:pt>
                <c:pt idx="2808">
                  <c:v>330.5</c:v>
                </c:pt>
                <c:pt idx="2809">
                  <c:v>364.9</c:v>
                </c:pt>
                <c:pt idx="2810">
                  <c:v>456.9</c:v>
                </c:pt>
                <c:pt idx="2811">
                  <c:v>404.1</c:v>
                </c:pt>
                <c:pt idx="2812">
                  <c:v>463.3</c:v>
                </c:pt>
                <c:pt idx="2813">
                  <c:v>444.9</c:v>
                </c:pt>
                <c:pt idx="2814">
                  <c:v>445.1</c:v>
                </c:pt>
                <c:pt idx="2815">
                  <c:v>525.6</c:v>
                </c:pt>
                <c:pt idx="2816">
                  <c:v>396.2</c:v>
                </c:pt>
                <c:pt idx="2817">
                  <c:v>526.70000000000005</c:v>
                </c:pt>
                <c:pt idx="2818">
                  <c:v>454.3</c:v>
                </c:pt>
                <c:pt idx="2819">
                  <c:v>527.20000000000005</c:v>
                </c:pt>
                <c:pt idx="2820">
                  <c:v>450.4</c:v>
                </c:pt>
                <c:pt idx="2821">
                  <c:v>508</c:v>
                </c:pt>
                <c:pt idx="2822">
                  <c:v>503.5</c:v>
                </c:pt>
                <c:pt idx="2823">
                  <c:v>430.1</c:v>
                </c:pt>
                <c:pt idx="2824">
                  <c:v>339.1</c:v>
                </c:pt>
                <c:pt idx="2825">
                  <c:v>399</c:v>
                </c:pt>
                <c:pt idx="2826">
                  <c:v>459.6</c:v>
                </c:pt>
                <c:pt idx="2827">
                  <c:v>410.4</c:v>
                </c:pt>
                <c:pt idx="2828">
                  <c:v>437</c:v>
                </c:pt>
                <c:pt idx="2829">
                  <c:v>373.7</c:v>
                </c:pt>
                <c:pt idx="2830">
                  <c:v>390.6</c:v>
                </c:pt>
                <c:pt idx="2831">
                  <c:v>401.1</c:v>
                </c:pt>
                <c:pt idx="2832">
                  <c:v>452.4</c:v>
                </c:pt>
                <c:pt idx="2833">
                  <c:v>400.5</c:v>
                </c:pt>
                <c:pt idx="2834">
                  <c:v>338</c:v>
                </c:pt>
                <c:pt idx="2835">
                  <c:v>400.2</c:v>
                </c:pt>
                <c:pt idx="2836">
                  <c:v>365.4</c:v>
                </c:pt>
                <c:pt idx="2837">
                  <c:v>330.8</c:v>
                </c:pt>
                <c:pt idx="2838">
                  <c:v>407.6</c:v>
                </c:pt>
                <c:pt idx="2839">
                  <c:v>389.1</c:v>
                </c:pt>
                <c:pt idx="2840">
                  <c:v>405.7</c:v>
                </c:pt>
                <c:pt idx="2841">
                  <c:v>449.4</c:v>
                </c:pt>
                <c:pt idx="2842">
                  <c:v>450.5</c:v>
                </c:pt>
                <c:pt idx="2843">
                  <c:v>426.5</c:v>
                </c:pt>
                <c:pt idx="2844">
                  <c:v>486.9</c:v>
                </c:pt>
                <c:pt idx="2845">
                  <c:v>376.4</c:v>
                </c:pt>
                <c:pt idx="2846">
                  <c:v>428.2</c:v>
                </c:pt>
                <c:pt idx="2847">
                  <c:v>420.8</c:v>
                </c:pt>
                <c:pt idx="2848">
                  <c:v>450.9</c:v>
                </c:pt>
                <c:pt idx="2849">
                  <c:v>367.3</c:v>
                </c:pt>
                <c:pt idx="2850">
                  <c:v>433.5</c:v>
                </c:pt>
                <c:pt idx="2851">
                  <c:v>389.3</c:v>
                </c:pt>
                <c:pt idx="2852">
                  <c:v>317.60000000000002</c:v>
                </c:pt>
                <c:pt idx="2853">
                  <c:v>265.7</c:v>
                </c:pt>
                <c:pt idx="2854">
                  <c:v>578.20000000000005</c:v>
                </c:pt>
                <c:pt idx="2855">
                  <c:v>718.9</c:v>
                </c:pt>
                <c:pt idx="2856">
                  <c:v>458.3</c:v>
                </c:pt>
                <c:pt idx="2857">
                  <c:v>493.6</c:v>
                </c:pt>
                <c:pt idx="2858">
                  <c:v>539</c:v>
                </c:pt>
                <c:pt idx="2859">
                  <c:v>447.7</c:v>
                </c:pt>
                <c:pt idx="2860">
                  <c:v>468</c:v>
                </c:pt>
                <c:pt idx="2861">
                  <c:v>566.29999999999995</c:v>
                </c:pt>
                <c:pt idx="2862">
                  <c:v>491.9</c:v>
                </c:pt>
                <c:pt idx="2863">
                  <c:v>591.1</c:v>
                </c:pt>
                <c:pt idx="2864">
                  <c:v>547.6</c:v>
                </c:pt>
                <c:pt idx="2865">
                  <c:v>495</c:v>
                </c:pt>
                <c:pt idx="2866">
                  <c:v>364.1</c:v>
                </c:pt>
                <c:pt idx="2867">
                  <c:v>457.2</c:v>
                </c:pt>
                <c:pt idx="2868">
                  <c:v>480.5</c:v>
                </c:pt>
                <c:pt idx="2869">
                  <c:v>461</c:v>
                </c:pt>
                <c:pt idx="2870">
                  <c:v>651.29999999999995</c:v>
                </c:pt>
                <c:pt idx="2871">
                  <c:v>441.3</c:v>
                </c:pt>
                <c:pt idx="2872">
                  <c:v>473.2</c:v>
                </c:pt>
                <c:pt idx="2873">
                  <c:v>463.1</c:v>
                </c:pt>
                <c:pt idx="2874">
                  <c:v>475.4</c:v>
                </c:pt>
                <c:pt idx="2875">
                  <c:v>512.4</c:v>
                </c:pt>
                <c:pt idx="2876">
                  <c:v>511.5</c:v>
                </c:pt>
                <c:pt idx="2877">
                  <c:v>537.9</c:v>
                </c:pt>
                <c:pt idx="2878">
                  <c:v>472</c:v>
                </c:pt>
                <c:pt idx="2879">
                  <c:v>435.6</c:v>
                </c:pt>
                <c:pt idx="2880">
                  <c:v>596.9</c:v>
                </c:pt>
                <c:pt idx="2881">
                  <c:v>1014.2</c:v>
                </c:pt>
                <c:pt idx="2882">
                  <c:v>401.9</c:v>
                </c:pt>
                <c:pt idx="2883">
                  <c:v>340.3</c:v>
                </c:pt>
                <c:pt idx="2884">
                  <c:v>371.3</c:v>
                </c:pt>
                <c:pt idx="2885">
                  <c:v>452.4</c:v>
                </c:pt>
                <c:pt idx="2886">
                  <c:v>451.5</c:v>
                </c:pt>
                <c:pt idx="2887">
                  <c:v>480.2</c:v>
                </c:pt>
                <c:pt idx="2888">
                  <c:v>427.4</c:v>
                </c:pt>
                <c:pt idx="2889">
                  <c:v>476.2</c:v>
                </c:pt>
                <c:pt idx="2890">
                  <c:v>455.5</c:v>
                </c:pt>
                <c:pt idx="2891">
                  <c:v>449.9</c:v>
                </c:pt>
                <c:pt idx="2892">
                  <c:v>358.2</c:v>
                </c:pt>
                <c:pt idx="2893">
                  <c:v>420.9</c:v>
                </c:pt>
                <c:pt idx="2894">
                  <c:v>293.60000000000002</c:v>
                </c:pt>
                <c:pt idx="2895">
                  <c:v>417.9</c:v>
                </c:pt>
                <c:pt idx="2896">
                  <c:v>518.4</c:v>
                </c:pt>
                <c:pt idx="2897">
                  <c:v>462</c:v>
                </c:pt>
                <c:pt idx="2898">
                  <c:v>480.9</c:v>
                </c:pt>
                <c:pt idx="2899">
                  <c:v>464.2</c:v>
                </c:pt>
                <c:pt idx="2900">
                  <c:v>489.8</c:v>
                </c:pt>
                <c:pt idx="2901">
                  <c:v>411.6</c:v>
                </c:pt>
                <c:pt idx="2902">
                  <c:v>349.7</c:v>
                </c:pt>
                <c:pt idx="2903">
                  <c:v>430.4</c:v>
                </c:pt>
                <c:pt idx="2904">
                  <c:v>350.1</c:v>
                </c:pt>
                <c:pt idx="2905">
                  <c:v>505.4</c:v>
                </c:pt>
                <c:pt idx="2906">
                  <c:v>461.8</c:v>
                </c:pt>
                <c:pt idx="2907">
                  <c:v>404</c:v>
                </c:pt>
                <c:pt idx="2908">
                  <c:v>459.4</c:v>
                </c:pt>
                <c:pt idx="2909">
                  <c:v>510.9</c:v>
                </c:pt>
                <c:pt idx="2910">
                  <c:v>413.3</c:v>
                </c:pt>
                <c:pt idx="2911">
                  <c:v>499.3</c:v>
                </c:pt>
                <c:pt idx="2912">
                  <c:v>398.9</c:v>
                </c:pt>
                <c:pt idx="2913">
                  <c:v>493.4</c:v>
                </c:pt>
                <c:pt idx="2914">
                  <c:v>440.7</c:v>
                </c:pt>
                <c:pt idx="2915">
                  <c:v>423.8</c:v>
                </c:pt>
                <c:pt idx="2916">
                  <c:v>495.9</c:v>
                </c:pt>
                <c:pt idx="2917">
                  <c:v>463.2</c:v>
                </c:pt>
                <c:pt idx="2918">
                  <c:v>442.5</c:v>
                </c:pt>
                <c:pt idx="2919">
                  <c:v>490.9</c:v>
                </c:pt>
                <c:pt idx="2920">
                  <c:v>390.5</c:v>
                </c:pt>
                <c:pt idx="2921">
                  <c:v>411</c:v>
                </c:pt>
                <c:pt idx="2922">
                  <c:v>445.2</c:v>
                </c:pt>
                <c:pt idx="2923">
                  <c:v>463.1</c:v>
                </c:pt>
                <c:pt idx="2924">
                  <c:v>501.8</c:v>
                </c:pt>
                <c:pt idx="2925">
                  <c:v>396.6</c:v>
                </c:pt>
                <c:pt idx="2926">
                  <c:v>481.6</c:v>
                </c:pt>
                <c:pt idx="2927">
                  <c:v>483.4</c:v>
                </c:pt>
                <c:pt idx="2928">
                  <c:v>459.9</c:v>
                </c:pt>
                <c:pt idx="2929">
                  <c:v>591</c:v>
                </c:pt>
                <c:pt idx="2930">
                  <c:v>234</c:v>
                </c:pt>
                <c:pt idx="2931">
                  <c:v>457</c:v>
                </c:pt>
                <c:pt idx="2932">
                  <c:v>463.1</c:v>
                </c:pt>
                <c:pt idx="2933">
                  <c:v>356.3</c:v>
                </c:pt>
                <c:pt idx="2934">
                  <c:v>494.9</c:v>
                </c:pt>
                <c:pt idx="2935">
                  <c:v>475.1</c:v>
                </c:pt>
                <c:pt idx="2936">
                  <c:v>495</c:v>
                </c:pt>
                <c:pt idx="2937">
                  <c:v>374.9</c:v>
                </c:pt>
                <c:pt idx="2938">
                  <c:v>506.6</c:v>
                </c:pt>
                <c:pt idx="2939">
                  <c:v>475.8</c:v>
                </c:pt>
                <c:pt idx="2940">
                  <c:v>423.7</c:v>
                </c:pt>
                <c:pt idx="2941">
                  <c:v>508.7</c:v>
                </c:pt>
                <c:pt idx="2942">
                  <c:v>553</c:v>
                </c:pt>
                <c:pt idx="2943">
                  <c:v>513.20000000000005</c:v>
                </c:pt>
                <c:pt idx="2944">
                  <c:v>523.9</c:v>
                </c:pt>
                <c:pt idx="2945">
                  <c:v>457.1</c:v>
                </c:pt>
                <c:pt idx="2946">
                  <c:v>510.9</c:v>
                </c:pt>
                <c:pt idx="2947">
                  <c:v>456.3</c:v>
                </c:pt>
                <c:pt idx="2948">
                  <c:v>463.4</c:v>
                </c:pt>
                <c:pt idx="2949">
                  <c:v>493.8</c:v>
                </c:pt>
                <c:pt idx="2950">
                  <c:v>456.6</c:v>
                </c:pt>
                <c:pt idx="2951">
                  <c:v>507</c:v>
                </c:pt>
                <c:pt idx="2952">
                  <c:v>444.5</c:v>
                </c:pt>
                <c:pt idx="2953">
                  <c:v>434.6</c:v>
                </c:pt>
                <c:pt idx="2954">
                  <c:v>425.4</c:v>
                </c:pt>
                <c:pt idx="2955">
                  <c:v>455.5</c:v>
                </c:pt>
                <c:pt idx="2956">
                  <c:v>500.9</c:v>
                </c:pt>
                <c:pt idx="2957">
                  <c:v>381.8</c:v>
                </c:pt>
                <c:pt idx="2958">
                  <c:v>458.9</c:v>
                </c:pt>
                <c:pt idx="2959">
                  <c:v>384.8</c:v>
                </c:pt>
                <c:pt idx="2960">
                  <c:v>435.3</c:v>
                </c:pt>
                <c:pt idx="2961">
                  <c:v>497.2</c:v>
                </c:pt>
                <c:pt idx="2962">
                  <c:v>469.6</c:v>
                </c:pt>
                <c:pt idx="2963">
                  <c:v>405.2</c:v>
                </c:pt>
                <c:pt idx="2964">
                  <c:v>502</c:v>
                </c:pt>
                <c:pt idx="2965">
                  <c:v>449.2</c:v>
                </c:pt>
                <c:pt idx="2966">
                  <c:v>377.1</c:v>
                </c:pt>
                <c:pt idx="2967">
                  <c:v>400.9</c:v>
                </c:pt>
                <c:pt idx="2968">
                  <c:v>528.4</c:v>
                </c:pt>
                <c:pt idx="2969">
                  <c:v>468.3</c:v>
                </c:pt>
                <c:pt idx="2970">
                  <c:v>453.7</c:v>
                </c:pt>
                <c:pt idx="2971">
                  <c:v>433.2</c:v>
                </c:pt>
                <c:pt idx="2972">
                  <c:v>511.9</c:v>
                </c:pt>
                <c:pt idx="2973">
                  <c:v>514.6</c:v>
                </c:pt>
                <c:pt idx="2974">
                  <c:v>455.3</c:v>
                </c:pt>
                <c:pt idx="2975">
                  <c:v>488.8</c:v>
                </c:pt>
                <c:pt idx="2976">
                  <c:v>447.8</c:v>
                </c:pt>
                <c:pt idx="2977">
                  <c:v>467.9</c:v>
                </c:pt>
                <c:pt idx="2978">
                  <c:v>451.5</c:v>
                </c:pt>
                <c:pt idx="2979">
                  <c:v>412.1</c:v>
                </c:pt>
                <c:pt idx="2980">
                  <c:v>369.9</c:v>
                </c:pt>
                <c:pt idx="2981">
                  <c:v>479.1</c:v>
                </c:pt>
                <c:pt idx="2982">
                  <c:v>385.7</c:v>
                </c:pt>
                <c:pt idx="2983">
                  <c:v>399.2</c:v>
                </c:pt>
                <c:pt idx="2984">
                  <c:v>474.1</c:v>
                </c:pt>
                <c:pt idx="2985">
                  <c:v>482.4</c:v>
                </c:pt>
                <c:pt idx="2986">
                  <c:v>455.2</c:v>
                </c:pt>
                <c:pt idx="2987">
                  <c:v>476.1</c:v>
                </c:pt>
                <c:pt idx="2988">
                  <c:v>466.4</c:v>
                </c:pt>
                <c:pt idx="2989">
                  <c:v>430.7</c:v>
                </c:pt>
                <c:pt idx="2990">
                  <c:v>437.3</c:v>
                </c:pt>
                <c:pt idx="2991">
                  <c:v>449.3</c:v>
                </c:pt>
                <c:pt idx="2992">
                  <c:v>354.7</c:v>
                </c:pt>
                <c:pt idx="2993">
                  <c:v>396.1</c:v>
                </c:pt>
                <c:pt idx="2994">
                  <c:v>440.9</c:v>
                </c:pt>
                <c:pt idx="2995">
                  <c:v>308.2</c:v>
                </c:pt>
                <c:pt idx="2996">
                  <c:v>477</c:v>
                </c:pt>
                <c:pt idx="2997">
                  <c:v>490.6</c:v>
                </c:pt>
                <c:pt idx="2998">
                  <c:v>428.2</c:v>
                </c:pt>
                <c:pt idx="2999">
                  <c:v>420</c:v>
                </c:pt>
                <c:pt idx="3000">
                  <c:v>441.8</c:v>
                </c:pt>
                <c:pt idx="3001">
                  <c:v>424.1</c:v>
                </c:pt>
                <c:pt idx="3002">
                  <c:v>451.5</c:v>
                </c:pt>
                <c:pt idx="3003">
                  <c:v>441.2</c:v>
                </c:pt>
                <c:pt idx="3004">
                  <c:v>446.1</c:v>
                </c:pt>
                <c:pt idx="3005">
                  <c:v>434.3</c:v>
                </c:pt>
                <c:pt idx="3006">
                  <c:v>470.4</c:v>
                </c:pt>
                <c:pt idx="3007">
                  <c:v>422</c:v>
                </c:pt>
                <c:pt idx="3008">
                  <c:v>457.2</c:v>
                </c:pt>
                <c:pt idx="3009">
                  <c:v>423.2</c:v>
                </c:pt>
                <c:pt idx="3010">
                  <c:v>448.8</c:v>
                </c:pt>
                <c:pt idx="3011">
                  <c:v>498.7</c:v>
                </c:pt>
                <c:pt idx="3012">
                  <c:v>440.1</c:v>
                </c:pt>
                <c:pt idx="3013">
                  <c:v>478.1</c:v>
                </c:pt>
                <c:pt idx="3014">
                  <c:v>466.3</c:v>
                </c:pt>
                <c:pt idx="3015">
                  <c:v>471.9</c:v>
                </c:pt>
                <c:pt idx="3016">
                  <c:v>478.4</c:v>
                </c:pt>
                <c:pt idx="3017">
                  <c:v>494.3</c:v>
                </c:pt>
                <c:pt idx="3018">
                  <c:v>459.2</c:v>
                </c:pt>
                <c:pt idx="3019">
                  <c:v>483.9</c:v>
                </c:pt>
                <c:pt idx="3020">
                  <c:v>514.4</c:v>
                </c:pt>
                <c:pt idx="3021">
                  <c:v>464.9</c:v>
                </c:pt>
                <c:pt idx="3022">
                  <c:v>484.1</c:v>
                </c:pt>
                <c:pt idx="3023">
                  <c:v>387.6</c:v>
                </c:pt>
                <c:pt idx="3024">
                  <c:v>278.5</c:v>
                </c:pt>
                <c:pt idx="3025">
                  <c:v>321.39999999999998</c:v>
                </c:pt>
                <c:pt idx="3026">
                  <c:v>414.5</c:v>
                </c:pt>
                <c:pt idx="3027">
                  <c:v>451.2</c:v>
                </c:pt>
                <c:pt idx="3028">
                  <c:v>491.6</c:v>
                </c:pt>
                <c:pt idx="3029">
                  <c:v>420.9</c:v>
                </c:pt>
                <c:pt idx="3030">
                  <c:v>455</c:v>
                </c:pt>
                <c:pt idx="3031">
                  <c:v>484.9</c:v>
                </c:pt>
                <c:pt idx="3032">
                  <c:v>315.2</c:v>
                </c:pt>
                <c:pt idx="3033">
                  <c:v>420.9</c:v>
                </c:pt>
                <c:pt idx="3034">
                  <c:v>483.8</c:v>
                </c:pt>
                <c:pt idx="3035">
                  <c:v>457.1</c:v>
                </c:pt>
                <c:pt idx="3036">
                  <c:v>481.7</c:v>
                </c:pt>
                <c:pt idx="3037">
                  <c:v>412.7</c:v>
                </c:pt>
                <c:pt idx="3038">
                  <c:v>452</c:v>
                </c:pt>
                <c:pt idx="3039">
                  <c:v>415.9</c:v>
                </c:pt>
                <c:pt idx="3040">
                  <c:v>572.79999999999995</c:v>
                </c:pt>
                <c:pt idx="3041">
                  <c:v>492.4</c:v>
                </c:pt>
                <c:pt idx="3042">
                  <c:v>472.2</c:v>
                </c:pt>
                <c:pt idx="3043">
                  <c:v>467.5</c:v>
                </c:pt>
                <c:pt idx="3044">
                  <c:v>474.7</c:v>
                </c:pt>
                <c:pt idx="3045">
                  <c:v>472.2</c:v>
                </c:pt>
                <c:pt idx="3046">
                  <c:v>432.3</c:v>
                </c:pt>
                <c:pt idx="3047">
                  <c:v>483.9</c:v>
                </c:pt>
                <c:pt idx="3048">
                  <c:v>452.9</c:v>
                </c:pt>
                <c:pt idx="3049">
                  <c:v>397.6</c:v>
                </c:pt>
                <c:pt idx="3050">
                  <c:v>416.6</c:v>
                </c:pt>
                <c:pt idx="3051">
                  <c:v>436.5</c:v>
                </c:pt>
                <c:pt idx="3052">
                  <c:v>426.1</c:v>
                </c:pt>
                <c:pt idx="3053">
                  <c:v>434.9</c:v>
                </c:pt>
                <c:pt idx="3054">
                  <c:v>280.89999999999998</c:v>
                </c:pt>
                <c:pt idx="3055">
                  <c:v>409.3</c:v>
                </c:pt>
                <c:pt idx="3056">
                  <c:v>392.1</c:v>
                </c:pt>
                <c:pt idx="3057">
                  <c:v>484.2</c:v>
                </c:pt>
                <c:pt idx="3058">
                  <c:v>412.7</c:v>
                </c:pt>
                <c:pt idx="3059">
                  <c:v>438.5</c:v>
                </c:pt>
                <c:pt idx="3060">
                  <c:v>365.9</c:v>
                </c:pt>
                <c:pt idx="3061">
                  <c:v>451</c:v>
                </c:pt>
                <c:pt idx="3062">
                  <c:v>436.8</c:v>
                </c:pt>
                <c:pt idx="3063">
                  <c:v>411.3</c:v>
                </c:pt>
                <c:pt idx="3064">
                  <c:v>416.9</c:v>
                </c:pt>
                <c:pt idx="3065">
                  <c:v>458.1</c:v>
                </c:pt>
                <c:pt idx="3066">
                  <c:v>352</c:v>
                </c:pt>
                <c:pt idx="3067">
                  <c:v>403.5</c:v>
                </c:pt>
                <c:pt idx="3068">
                  <c:v>402.7</c:v>
                </c:pt>
                <c:pt idx="3069">
                  <c:v>359.3</c:v>
                </c:pt>
                <c:pt idx="3070">
                  <c:v>448</c:v>
                </c:pt>
                <c:pt idx="3071">
                  <c:v>397.1</c:v>
                </c:pt>
              </c:numCache>
            </c:numRef>
          </c:xVal>
          <c:yVal>
            <c:numRef>
              <c:f>Sheet4!$B$2:$B$3073</c:f>
              <c:numCache>
                <c:formatCode>General</c:formatCode>
                <c:ptCount val="3072"/>
                <c:pt idx="0">
                  <c:v>55347</c:v>
                </c:pt>
                <c:pt idx="1">
                  <c:v>203709</c:v>
                </c:pt>
                <c:pt idx="2">
                  <c:v>26489</c:v>
                </c:pt>
                <c:pt idx="3">
                  <c:v>22583</c:v>
                </c:pt>
                <c:pt idx="4">
                  <c:v>57673</c:v>
                </c:pt>
                <c:pt idx="5">
                  <c:v>10696</c:v>
                </c:pt>
                <c:pt idx="6">
                  <c:v>20154</c:v>
                </c:pt>
                <c:pt idx="7">
                  <c:v>115620</c:v>
                </c:pt>
                <c:pt idx="8">
                  <c:v>34123</c:v>
                </c:pt>
                <c:pt idx="9">
                  <c:v>25859</c:v>
                </c:pt>
                <c:pt idx="10">
                  <c:v>43943</c:v>
                </c:pt>
                <c:pt idx="11">
                  <c:v>13170</c:v>
                </c:pt>
                <c:pt idx="12">
                  <c:v>24675</c:v>
                </c:pt>
                <c:pt idx="13">
                  <c:v>13555</c:v>
                </c:pt>
                <c:pt idx="14">
                  <c:v>15018</c:v>
                </c:pt>
                <c:pt idx="15">
                  <c:v>51211</c:v>
                </c:pt>
                <c:pt idx="16">
                  <c:v>54354</c:v>
                </c:pt>
                <c:pt idx="17">
                  <c:v>12672</c:v>
                </c:pt>
                <c:pt idx="18">
                  <c:v>10724</c:v>
                </c:pt>
                <c:pt idx="19">
                  <c:v>37835</c:v>
                </c:pt>
                <c:pt idx="20">
                  <c:v>13963</c:v>
                </c:pt>
                <c:pt idx="21">
                  <c:v>82005</c:v>
                </c:pt>
                <c:pt idx="22">
                  <c:v>49565</c:v>
                </c:pt>
                <c:pt idx="23">
                  <c:v>41131</c:v>
                </c:pt>
                <c:pt idx="24">
                  <c:v>71130</c:v>
                </c:pt>
                <c:pt idx="25">
                  <c:v>81468</c:v>
                </c:pt>
                <c:pt idx="26">
                  <c:v>37789</c:v>
                </c:pt>
                <c:pt idx="27">
                  <c:v>103057</c:v>
                </c:pt>
                <c:pt idx="28">
                  <c:v>16759</c:v>
                </c:pt>
                <c:pt idx="29">
                  <c:v>31696</c:v>
                </c:pt>
                <c:pt idx="30">
                  <c:v>26777</c:v>
                </c:pt>
                <c:pt idx="31">
                  <c:v>8479</c:v>
                </c:pt>
                <c:pt idx="32">
                  <c:v>15068</c:v>
                </c:pt>
                <c:pt idx="33">
                  <c:v>17221</c:v>
                </c:pt>
                <c:pt idx="34">
                  <c:v>104173</c:v>
                </c:pt>
                <c:pt idx="35">
                  <c:v>52419</c:v>
                </c:pt>
                <c:pt idx="36">
                  <c:v>660367</c:v>
                </c:pt>
                <c:pt idx="37">
                  <c:v>13886</c:v>
                </c:pt>
                <c:pt idx="38">
                  <c:v>92596</c:v>
                </c:pt>
                <c:pt idx="39">
                  <c:v>33115</c:v>
                </c:pt>
                <c:pt idx="40">
                  <c:v>156993</c:v>
                </c:pt>
                <c:pt idx="41">
                  <c:v>91663</c:v>
                </c:pt>
                <c:pt idx="42">
                  <c:v>10458</c:v>
                </c:pt>
                <c:pt idx="43">
                  <c:v>19105</c:v>
                </c:pt>
                <c:pt idx="44">
                  <c:v>353089</c:v>
                </c:pt>
                <c:pt idx="45">
                  <c:v>20028</c:v>
                </c:pt>
                <c:pt idx="46">
                  <c:v>30168</c:v>
                </c:pt>
                <c:pt idx="47">
                  <c:v>94725</c:v>
                </c:pt>
                <c:pt idx="48">
                  <c:v>415395</c:v>
                </c:pt>
                <c:pt idx="49">
                  <c:v>21673</c:v>
                </c:pt>
                <c:pt idx="50">
                  <c:v>226519</c:v>
                </c:pt>
                <c:pt idx="51">
                  <c:v>119565</c:v>
                </c:pt>
                <c:pt idx="52">
                  <c:v>9652</c:v>
                </c:pt>
                <c:pt idx="53">
                  <c:v>20864</c:v>
                </c:pt>
                <c:pt idx="54">
                  <c:v>33046</c:v>
                </c:pt>
                <c:pt idx="55">
                  <c:v>22696</c:v>
                </c:pt>
                <c:pt idx="56">
                  <c:v>59660</c:v>
                </c:pt>
                <c:pt idx="57">
                  <c:v>87074</c:v>
                </c:pt>
                <c:pt idx="58">
                  <c:v>208713</c:v>
                </c:pt>
                <c:pt idx="59">
                  <c:v>13103</c:v>
                </c:pt>
                <c:pt idx="60">
                  <c:v>80862</c:v>
                </c:pt>
                <c:pt idx="61">
                  <c:v>40844</c:v>
                </c:pt>
                <c:pt idx="62">
                  <c:v>203976</c:v>
                </c:pt>
                <c:pt idx="63">
                  <c:v>65294</c:v>
                </c:pt>
                <c:pt idx="64">
                  <c:v>16804</c:v>
                </c:pt>
                <c:pt idx="65">
                  <c:v>11059</c:v>
                </c:pt>
                <c:pt idx="66">
                  <c:v>23877</c:v>
                </c:pt>
                <c:pt idx="67">
                  <c:v>5702</c:v>
                </c:pt>
                <c:pt idx="68">
                  <c:v>298695</c:v>
                </c:pt>
                <c:pt idx="69">
                  <c:v>17946</c:v>
                </c:pt>
                <c:pt idx="70">
                  <c:v>4997</c:v>
                </c:pt>
                <c:pt idx="71">
                  <c:v>99631</c:v>
                </c:pt>
                <c:pt idx="72">
                  <c:v>2534</c:v>
                </c:pt>
                <c:pt idx="73">
                  <c:v>32756</c:v>
                </c:pt>
                <c:pt idx="74">
                  <c:v>58059</c:v>
                </c:pt>
                <c:pt idx="75">
                  <c:v>13709</c:v>
                </c:pt>
                <c:pt idx="76">
                  <c:v>13889</c:v>
                </c:pt>
                <c:pt idx="77">
                  <c:v>101095</c:v>
                </c:pt>
                <c:pt idx="78">
                  <c:v>9846</c:v>
                </c:pt>
                <c:pt idx="79">
                  <c:v>9687</c:v>
                </c:pt>
                <c:pt idx="80">
                  <c:v>7752</c:v>
                </c:pt>
                <c:pt idx="81">
                  <c:v>8863</c:v>
                </c:pt>
                <c:pt idx="82">
                  <c:v>6839</c:v>
                </c:pt>
                <c:pt idx="83">
                  <c:v>9362</c:v>
                </c:pt>
                <c:pt idx="84">
                  <c:v>5533</c:v>
                </c:pt>
                <c:pt idx="85">
                  <c:v>71474</c:v>
                </c:pt>
                <c:pt idx="86">
                  <c:v>126427</c:v>
                </c:pt>
                <c:pt idx="87">
                  <c:v>139097</c:v>
                </c:pt>
                <c:pt idx="88">
                  <c:v>53159</c:v>
                </c:pt>
                <c:pt idx="89">
                  <c:v>37666</c:v>
                </c:pt>
                <c:pt idx="90">
                  <c:v>9529</c:v>
                </c:pt>
                <c:pt idx="91">
                  <c:v>20152</c:v>
                </c:pt>
                <c:pt idx="92">
                  <c:v>4167947</c:v>
                </c:pt>
                <c:pt idx="93">
                  <c:v>204737</c:v>
                </c:pt>
                <c:pt idx="94">
                  <c:v>108277</c:v>
                </c:pt>
                <c:pt idx="95">
                  <c:v>1010025</c:v>
                </c:pt>
                <c:pt idx="96">
                  <c:v>406584</c:v>
                </c:pt>
                <c:pt idx="97">
                  <c:v>46461</c:v>
                </c:pt>
                <c:pt idx="98">
                  <c:v>222255</c:v>
                </c:pt>
                <c:pt idx="99">
                  <c:v>204275</c:v>
                </c:pt>
                <c:pt idx="100">
                  <c:v>18433</c:v>
                </c:pt>
                <c:pt idx="101">
                  <c:v>20838</c:v>
                </c:pt>
                <c:pt idx="102">
                  <c:v>41053</c:v>
                </c:pt>
                <c:pt idx="103">
                  <c:v>249672</c:v>
                </c:pt>
                <c:pt idx="104">
                  <c:v>37222</c:v>
                </c:pt>
                <c:pt idx="105">
                  <c:v>11094</c:v>
                </c:pt>
                <c:pt idx="106">
                  <c:v>5229</c:v>
                </c:pt>
                <c:pt idx="107">
                  <c:v>27704</c:v>
                </c:pt>
                <c:pt idx="108">
                  <c:v>11027</c:v>
                </c:pt>
                <c:pt idx="109">
                  <c:v>22633</c:v>
                </c:pt>
                <c:pt idx="110">
                  <c:v>15109</c:v>
                </c:pt>
                <c:pt idx="111">
                  <c:v>25467</c:v>
                </c:pt>
                <c:pt idx="112">
                  <c:v>8311</c:v>
                </c:pt>
                <c:pt idx="113">
                  <c:v>24114</c:v>
                </c:pt>
                <c:pt idx="114">
                  <c:v>21019</c:v>
                </c:pt>
                <c:pt idx="115">
                  <c:v>104354</c:v>
                </c:pt>
                <c:pt idx="116">
                  <c:v>61703</c:v>
                </c:pt>
                <c:pt idx="117">
                  <c:v>48963</c:v>
                </c:pt>
                <c:pt idx="118">
                  <c:v>17284</c:v>
                </c:pt>
                <c:pt idx="119">
                  <c:v>7604</c:v>
                </c:pt>
                <c:pt idx="120">
                  <c:v>11965</c:v>
                </c:pt>
                <c:pt idx="121">
                  <c:v>18778</c:v>
                </c:pt>
                <c:pt idx="122">
                  <c:v>121552</c:v>
                </c:pt>
                <c:pt idx="123">
                  <c:v>17702</c:v>
                </c:pt>
                <c:pt idx="124">
                  <c:v>12204</c:v>
                </c:pt>
                <c:pt idx="125">
                  <c:v>97177</c:v>
                </c:pt>
                <c:pt idx="126">
                  <c:v>18102</c:v>
                </c:pt>
                <c:pt idx="127">
                  <c:v>44196</c:v>
                </c:pt>
                <c:pt idx="128">
                  <c:v>22084</c:v>
                </c:pt>
                <c:pt idx="129">
                  <c:v>33426</c:v>
                </c:pt>
                <c:pt idx="130">
                  <c:v>13300</c:v>
                </c:pt>
                <c:pt idx="131">
                  <c:v>37052</c:v>
                </c:pt>
                <c:pt idx="132">
                  <c:v>13445</c:v>
                </c:pt>
                <c:pt idx="133">
                  <c:v>17338</c:v>
                </c:pt>
                <c:pt idx="134">
                  <c:v>71565</c:v>
                </c:pt>
                <c:pt idx="135">
                  <c:v>26141</c:v>
                </c:pt>
                <c:pt idx="136">
                  <c:v>6996</c:v>
                </c:pt>
                <c:pt idx="137">
                  <c:v>16779</c:v>
                </c:pt>
                <c:pt idx="138">
                  <c:v>9650</c:v>
                </c:pt>
                <c:pt idx="139">
                  <c:v>13820</c:v>
                </c:pt>
                <c:pt idx="140">
                  <c:v>12472</c:v>
                </c:pt>
                <c:pt idx="141">
                  <c:v>21714</c:v>
                </c:pt>
                <c:pt idx="142">
                  <c:v>71645</c:v>
                </c:pt>
                <c:pt idx="143">
                  <c:v>15767</c:v>
                </c:pt>
                <c:pt idx="144">
                  <c:v>16185</c:v>
                </c:pt>
                <c:pt idx="145">
                  <c:v>43908</c:v>
                </c:pt>
                <c:pt idx="146">
                  <c:v>43738</c:v>
                </c:pt>
                <c:pt idx="147">
                  <c:v>7399</c:v>
                </c:pt>
                <c:pt idx="148">
                  <c:v>8970</c:v>
                </c:pt>
                <c:pt idx="149">
                  <c:v>8558</c:v>
                </c:pt>
                <c:pt idx="150">
                  <c:v>7913</c:v>
                </c:pt>
                <c:pt idx="151">
                  <c:v>24358</c:v>
                </c:pt>
                <c:pt idx="152">
                  <c:v>10189</c:v>
                </c:pt>
                <c:pt idx="153">
                  <c:v>19513</c:v>
                </c:pt>
                <c:pt idx="154">
                  <c:v>10824</c:v>
                </c:pt>
                <c:pt idx="155">
                  <c:v>24040</c:v>
                </c:pt>
                <c:pt idx="156">
                  <c:v>20216</c:v>
                </c:pt>
                <c:pt idx="157">
                  <c:v>63390</c:v>
                </c:pt>
                <c:pt idx="158">
                  <c:v>8291</c:v>
                </c:pt>
                <c:pt idx="159">
                  <c:v>392664</c:v>
                </c:pt>
                <c:pt idx="160">
                  <c:v>17469</c:v>
                </c:pt>
                <c:pt idx="161">
                  <c:v>26589</c:v>
                </c:pt>
                <c:pt idx="162">
                  <c:v>117460</c:v>
                </c:pt>
                <c:pt idx="163">
                  <c:v>10513</c:v>
                </c:pt>
                <c:pt idx="164">
                  <c:v>7869</c:v>
                </c:pt>
                <c:pt idx="165">
                  <c:v>127780</c:v>
                </c:pt>
                <c:pt idx="166">
                  <c:v>17290</c:v>
                </c:pt>
                <c:pt idx="167">
                  <c:v>16912</c:v>
                </c:pt>
                <c:pt idx="168">
                  <c:v>12456</c:v>
                </c:pt>
                <c:pt idx="169">
                  <c:v>40144</c:v>
                </c:pt>
                <c:pt idx="170">
                  <c:v>16771</c:v>
                </c:pt>
                <c:pt idx="171">
                  <c:v>225477</c:v>
                </c:pt>
                <c:pt idx="172">
                  <c:v>79161</c:v>
                </c:pt>
                <c:pt idx="173">
                  <c:v>6741</c:v>
                </c:pt>
                <c:pt idx="174">
                  <c:v>21713</c:v>
                </c:pt>
                <c:pt idx="175">
                  <c:v>1638215</c:v>
                </c:pt>
                <c:pt idx="176">
                  <c:v>37001</c:v>
                </c:pt>
                <c:pt idx="177">
                  <c:v>225411</c:v>
                </c:pt>
                <c:pt idx="178">
                  <c:v>44828</c:v>
                </c:pt>
                <c:pt idx="179">
                  <c:v>21482</c:v>
                </c:pt>
                <c:pt idx="180">
                  <c:v>1126745</c:v>
                </c:pt>
                <c:pt idx="181">
                  <c:v>27254</c:v>
                </c:pt>
                <c:pt idx="182">
                  <c:v>184452</c:v>
                </c:pt>
                <c:pt idx="183">
                  <c:v>974861</c:v>
                </c:pt>
                <c:pt idx="184">
                  <c:v>28017</c:v>
                </c:pt>
                <c:pt idx="185">
                  <c:v>135727</c:v>
                </c:pt>
                <c:pt idx="186">
                  <c:v>180191</c:v>
                </c:pt>
                <c:pt idx="187">
                  <c:v>18260</c:v>
                </c:pt>
                <c:pt idx="188">
                  <c:v>882176</c:v>
                </c:pt>
                <c:pt idx="189">
                  <c:v>150965</c:v>
                </c:pt>
                <c:pt idx="190">
                  <c:v>64591</c:v>
                </c:pt>
                <c:pt idx="191">
                  <c:v>31345</c:v>
                </c:pt>
                <c:pt idx="192">
                  <c:v>10170292</c:v>
                </c:pt>
                <c:pt idx="193">
                  <c:v>154998</c:v>
                </c:pt>
                <c:pt idx="194">
                  <c:v>261221</c:v>
                </c:pt>
                <c:pt idx="195">
                  <c:v>17531</c:v>
                </c:pt>
                <c:pt idx="196">
                  <c:v>87649</c:v>
                </c:pt>
                <c:pt idx="197">
                  <c:v>268455</c:v>
                </c:pt>
                <c:pt idx="198">
                  <c:v>8965</c:v>
                </c:pt>
                <c:pt idx="199">
                  <c:v>13909</c:v>
                </c:pt>
                <c:pt idx="200">
                  <c:v>433898</c:v>
                </c:pt>
                <c:pt idx="201">
                  <c:v>142456</c:v>
                </c:pt>
                <c:pt idx="202">
                  <c:v>98877</c:v>
                </c:pt>
                <c:pt idx="203">
                  <c:v>3169776</c:v>
                </c:pt>
                <c:pt idx="204">
                  <c:v>375391</c:v>
                </c:pt>
                <c:pt idx="205">
                  <c:v>18409</c:v>
                </c:pt>
                <c:pt idx="206">
                  <c:v>2361026</c:v>
                </c:pt>
                <c:pt idx="207">
                  <c:v>1501335</c:v>
                </c:pt>
                <c:pt idx="208">
                  <c:v>58792</c:v>
                </c:pt>
                <c:pt idx="209">
                  <c:v>2128133</c:v>
                </c:pt>
                <c:pt idx="210">
                  <c:v>3299521</c:v>
                </c:pt>
                <c:pt idx="211">
                  <c:v>864816</c:v>
                </c:pt>
                <c:pt idx="212">
                  <c:v>726106</c:v>
                </c:pt>
                <c:pt idx="213">
                  <c:v>281401</c:v>
                </c:pt>
                <c:pt idx="214">
                  <c:v>765135</c:v>
                </c:pt>
                <c:pt idx="215">
                  <c:v>444769</c:v>
                </c:pt>
                <c:pt idx="216">
                  <c:v>1918044</c:v>
                </c:pt>
                <c:pt idx="217">
                  <c:v>274146</c:v>
                </c:pt>
                <c:pt idx="218">
                  <c:v>179533</c:v>
                </c:pt>
                <c:pt idx="219">
                  <c:v>2967</c:v>
                </c:pt>
                <c:pt idx="220">
                  <c:v>43554</c:v>
                </c:pt>
                <c:pt idx="221">
                  <c:v>436092</c:v>
                </c:pt>
                <c:pt idx="222">
                  <c:v>502146</c:v>
                </c:pt>
                <c:pt idx="223">
                  <c:v>538388</c:v>
                </c:pt>
                <c:pt idx="224">
                  <c:v>96463</c:v>
                </c:pt>
                <c:pt idx="225">
                  <c:v>63308</c:v>
                </c:pt>
                <c:pt idx="226">
                  <c:v>13069</c:v>
                </c:pt>
                <c:pt idx="227">
                  <c:v>459863</c:v>
                </c:pt>
                <c:pt idx="228">
                  <c:v>53709</c:v>
                </c:pt>
                <c:pt idx="229">
                  <c:v>850536</c:v>
                </c:pt>
                <c:pt idx="230">
                  <c:v>213016</c:v>
                </c:pt>
                <c:pt idx="231">
                  <c:v>74492</c:v>
                </c:pt>
                <c:pt idx="232">
                  <c:v>491337</c:v>
                </c:pt>
                <c:pt idx="233">
                  <c:v>16496</c:v>
                </c:pt>
                <c:pt idx="234">
                  <c:v>631096</c:v>
                </c:pt>
                <c:pt idx="235">
                  <c:v>12352</c:v>
                </c:pt>
                <c:pt idx="236">
                  <c:v>3615</c:v>
                </c:pt>
                <c:pt idx="237">
                  <c:v>5830</c:v>
                </c:pt>
                <c:pt idx="238">
                  <c:v>319372</c:v>
                </c:pt>
                <c:pt idx="239">
                  <c:v>65065</c:v>
                </c:pt>
                <c:pt idx="240">
                  <c:v>18658</c:v>
                </c:pt>
                <c:pt idx="241">
                  <c:v>1829</c:v>
                </c:pt>
                <c:pt idx="242">
                  <c:v>9303</c:v>
                </c:pt>
                <c:pt idx="243">
                  <c:v>8130</c:v>
                </c:pt>
                <c:pt idx="244">
                  <c:v>3584</c:v>
                </c:pt>
                <c:pt idx="245">
                  <c:v>5562</c:v>
                </c:pt>
                <c:pt idx="246">
                  <c:v>4445</c:v>
                </c:pt>
                <c:pt idx="247">
                  <c:v>29979</c:v>
                </c:pt>
                <c:pt idx="248">
                  <c:v>682545</c:v>
                </c:pt>
                <c:pt idx="249">
                  <c:v>1978</c:v>
                </c:pt>
                <c:pt idx="250">
                  <c:v>322387</c:v>
                </c:pt>
                <c:pt idx="251">
                  <c:v>53605</c:v>
                </c:pt>
                <c:pt idx="252">
                  <c:v>24735</c:v>
                </c:pt>
                <c:pt idx="253">
                  <c:v>674471</c:v>
                </c:pt>
                <c:pt idx="254">
                  <c:v>46692</c:v>
                </c:pt>
                <c:pt idx="255">
                  <c:v>58095</c:v>
                </c:pt>
                <c:pt idx="256">
                  <c:v>5828</c:v>
                </c:pt>
                <c:pt idx="257">
                  <c:v>14615</c:v>
                </c:pt>
                <c:pt idx="258">
                  <c:v>16067</c:v>
                </c:pt>
                <c:pt idx="259">
                  <c:v>6492</c:v>
                </c:pt>
                <c:pt idx="260">
                  <c:v>565524</c:v>
                </c:pt>
                <c:pt idx="261">
                  <c:v>1423</c:v>
                </c:pt>
                <c:pt idx="262">
                  <c:v>7758</c:v>
                </c:pt>
                <c:pt idx="263">
                  <c:v>7485</c:v>
                </c:pt>
                <c:pt idx="264">
                  <c:v>54688</c:v>
                </c:pt>
                <c:pt idx="265">
                  <c:v>333577</c:v>
                </c:pt>
                <c:pt idx="266">
                  <c:v>14058</c:v>
                </c:pt>
                <c:pt idx="267">
                  <c:v>5557</c:v>
                </c:pt>
                <c:pt idx="268">
                  <c:v>22036</c:v>
                </c:pt>
                <c:pt idx="269">
                  <c:v>148513</c:v>
                </c:pt>
                <c:pt idx="270">
                  <c:v>12937</c:v>
                </c:pt>
                <c:pt idx="271">
                  <c:v>26168</c:v>
                </c:pt>
                <c:pt idx="272">
                  <c:v>40946</c:v>
                </c:pt>
                <c:pt idx="273">
                  <c:v>28360</c:v>
                </c:pt>
                <c:pt idx="274">
                  <c:v>18343</c:v>
                </c:pt>
                <c:pt idx="275">
                  <c:v>4691</c:v>
                </c:pt>
                <c:pt idx="276">
                  <c:v>16510</c:v>
                </c:pt>
                <c:pt idx="277">
                  <c:v>4349</c:v>
                </c:pt>
                <c:pt idx="278">
                  <c:v>17787</c:v>
                </c:pt>
                <c:pt idx="279">
                  <c:v>11954</c:v>
                </c:pt>
                <c:pt idx="280">
                  <c:v>163591</c:v>
                </c:pt>
                <c:pt idx="281">
                  <c:v>6571</c:v>
                </c:pt>
                <c:pt idx="282">
                  <c:v>11543</c:v>
                </c:pt>
                <c:pt idx="283">
                  <c:v>24130</c:v>
                </c:pt>
                <c:pt idx="284">
                  <c:v>6251</c:v>
                </c:pt>
                <c:pt idx="285">
                  <c:v>7879</c:v>
                </c:pt>
                <c:pt idx="286">
                  <c:v>2399</c:v>
                </c:pt>
                <c:pt idx="287">
                  <c:v>30257</c:v>
                </c:pt>
                <c:pt idx="288">
                  <c:v>23385</c:v>
                </c:pt>
                <c:pt idx="289">
                  <c:v>4864</c:v>
                </c:pt>
                <c:pt idx="290">
                  <c:v>285174</c:v>
                </c:pt>
                <c:pt idx="291">
                  <c:v>10146</c:v>
                </c:pt>
                <c:pt idx="292">
                  <c:v>948053</c:v>
                </c:pt>
                <c:pt idx="293">
                  <c:v>895841</c:v>
                </c:pt>
                <c:pt idx="294">
                  <c:v>183603</c:v>
                </c:pt>
                <c:pt idx="295">
                  <c:v>164063</c:v>
                </c:pt>
                <c:pt idx="296">
                  <c:v>859470</c:v>
                </c:pt>
                <c:pt idx="297">
                  <c:v>271863</c:v>
                </c:pt>
                <c:pt idx="298">
                  <c:v>151420</c:v>
                </c:pt>
                <c:pt idx="299">
                  <c:v>116573</c:v>
                </c:pt>
                <c:pt idx="300">
                  <c:v>173533</c:v>
                </c:pt>
                <c:pt idx="301">
                  <c:v>556779</c:v>
                </c:pt>
                <c:pt idx="302">
                  <c:v>215622</c:v>
                </c:pt>
                <c:pt idx="303">
                  <c:v>672228</c:v>
                </c:pt>
                <c:pt idx="304">
                  <c:v>259964</c:v>
                </c:pt>
                <c:pt idx="305">
                  <c:v>27420</c:v>
                </c:pt>
                <c:pt idx="306">
                  <c:v>181635</c:v>
                </c:pt>
                <c:pt idx="307">
                  <c:v>26928</c:v>
                </c:pt>
                <c:pt idx="308">
                  <c:v>568088</c:v>
                </c:pt>
                <c:pt idx="309">
                  <c:v>1896425</c:v>
                </c:pt>
                <c:pt idx="310">
                  <c:v>14462</c:v>
                </c:pt>
                <c:pt idx="311">
                  <c:v>173115</c:v>
                </c:pt>
                <c:pt idx="312">
                  <c:v>141058</c:v>
                </c:pt>
                <c:pt idx="313">
                  <c:v>203967</c:v>
                </c:pt>
                <c:pt idx="314">
                  <c:v>357305</c:v>
                </c:pt>
                <c:pt idx="315">
                  <c:v>68348</c:v>
                </c:pt>
                <c:pt idx="316">
                  <c:v>35458</c:v>
                </c:pt>
                <c:pt idx="317">
                  <c:v>16203</c:v>
                </c:pt>
                <c:pt idx="318">
                  <c:v>913010</c:v>
                </c:pt>
                <c:pt idx="319">
                  <c:v>311003</c:v>
                </c:pt>
                <c:pt idx="320">
                  <c:v>105392</c:v>
                </c:pt>
                <c:pt idx="321">
                  <c:v>11761</c:v>
                </c:pt>
                <c:pt idx="322">
                  <c:v>46036</c:v>
                </c:pt>
                <c:pt idx="323">
                  <c:v>17199</c:v>
                </c:pt>
                <c:pt idx="324">
                  <c:v>13670</c:v>
                </c:pt>
                <c:pt idx="325">
                  <c:v>15871</c:v>
                </c:pt>
                <c:pt idx="326">
                  <c:v>14295</c:v>
                </c:pt>
                <c:pt idx="327">
                  <c:v>27502</c:v>
                </c:pt>
                <c:pt idx="328">
                  <c:v>39119</c:v>
                </c:pt>
                <c:pt idx="329">
                  <c:v>178439</c:v>
                </c:pt>
                <c:pt idx="330">
                  <c:v>99491</c:v>
                </c:pt>
                <c:pt idx="331">
                  <c:v>1349050</c:v>
                </c:pt>
                <c:pt idx="332">
                  <c:v>19324</c:v>
                </c:pt>
                <c:pt idx="333">
                  <c:v>147919</c:v>
                </c:pt>
                <c:pt idx="334">
                  <c:v>48599</c:v>
                </c:pt>
                <c:pt idx="335">
                  <c:v>14081</c:v>
                </c:pt>
                <c:pt idx="336">
                  <c:v>8663</c:v>
                </c:pt>
                <c:pt idx="337">
                  <c:v>325875</c:v>
                </c:pt>
                <c:pt idx="338">
                  <c:v>701982</c:v>
                </c:pt>
                <c:pt idx="339">
                  <c:v>286272</c:v>
                </c:pt>
                <c:pt idx="340">
                  <c:v>39832</c:v>
                </c:pt>
                <c:pt idx="341">
                  <c:v>8331</c:v>
                </c:pt>
                <c:pt idx="342">
                  <c:v>18408</c:v>
                </c:pt>
                <c:pt idx="343">
                  <c:v>363369</c:v>
                </c:pt>
                <c:pt idx="344">
                  <c:v>343254</c:v>
                </c:pt>
                <c:pt idx="345">
                  <c:v>156283</c:v>
                </c:pt>
                <c:pt idx="346">
                  <c:v>2693117</c:v>
                </c:pt>
                <c:pt idx="347">
                  <c:v>77482</c:v>
                </c:pt>
                <c:pt idx="348">
                  <c:v>78444</c:v>
                </c:pt>
                <c:pt idx="349">
                  <c:v>198664</c:v>
                </c:pt>
                <c:pt idx="350">
                  <c:v>39469</c:v>
                </c:pt>
                <c:pt idx="351">
                  <c:v>1288126</c:v>
                </c:pt>
                <c:pt idx="352">
                  <c:v>323993</c:v>
                </c:pt>
                <c:pt idx="353">
                  <c:v>1422789</c:v>
                </c:pt>
                <c:pt idx="354">
                  <c:v>497909</c:v>
                </c:pt>
                <c:pt idx="355">
                  <c:v>949827</c:v>
                </c:pt>
                <c:pt idx="356">
                  <c:v>650092</c:v>
                </c:pt>
                <c:pt idx="357">
                  <c:v>72023</c:v>
                </c:pt>
                <c:pt idx="358">
                  <c:v>226640</c:v>
                </c:pt>
                <c:pt idx="359">
                  <c:v>298563</c:v>
                </c:pt>
                <c:pt idx="360">
                  <c:v>167040</c:v>
                </c:pt>
                <c:pt idx="361">
                  <c:v>405549</c:v>
                </c:pt>
                <c:pt idx="362">
                  <c:v>449144</c:v>
                </c:pt>
                <c:pt idx="363">
                  <c:v>118891</c:v>
                </c:pt>
                <c:pt idx="364">
                  <c:v>43760</c:v>
                </c:pt>
                <c:pt idx="365">
                  <c:v>22493</c:v>
                </c:pt>
                <c:pt idx="366">
                  <c:v>15234</c:v>
                </c:pt>
                <c:pt idx="367">
                  <c:v>517887</c:v>
                </c:pt>
                <c:pt idx="368">
                  <c:v>31535</c:v>
                </c:pt>
                <c:pt idx="369">
                  <c:v>63508</c:v>
                </c:pt>
                <c:pt idx="370">
                  <c:v>24687</c:v>
                </c:pt>
                <c:pt idx="371">
                  <c:v>18454</c:v>
                </c:pt>
                <c:pt idx="372">
                  <c:v>8398</c:v>
                </c:pt>
                <c:pt idx="373">
                  <c:v>11299</c:v>
                </c:pt>
                <c:pt idx="374">
                  <c:v>3180</c:v>
                </c:pt>
                <c:pt idx="375">
                  <c:v>45459</c:v>
                </c:pt>
                <c:pt idx="376">
                  <c:v>18495</c:v>
                </c:pt>
                <c:pt idx="377">
                  <c:v>75370</c:v>
                </c:pt>
                <c:pt idx="378">
                  <c:v>102747</c:v>
                </c:pt>
                <c:pt idx="379">
                  <c:v>17403</c:v>
                </c:pt>
                <c:pt idx="380">
                  <c:v>18963</c:v>
                </c:pt>
                <c:pt idx="381">
                  <c:v>153721</c:v>
                </c:pt>
                <c:pt idx="382">
                  <c:v>12243</c:v>
                </c:pt>
                <c:pt idx="383">
                  <c:v>18455</c:v>
                </c:pt>
                <c:pt idx="384">
                  <c:v>15658</c:v>
                </c:pt>
                <c:pt idx="385">
                  <c:v>35137</c:v>
                </c:pt>
                <c:pt idx="386">
                  <c:v>72651</c:v>
                </c:pt>
                <c:pt idx="387">
                  <c:v>22745</c:v>
                </c:pt>
                <c:pt idx="388">
                  <c:v>23593</c:v>
                </c:pt>
                <c:pt idx="389">
                  <c:v>6479</c:v>
                </c:pt>
                <c:pt idx="390">
                  <c:v>52102</c:v>
                </c:pt>
                <c:pt idx="391">
                  <c:v>10886</c:v>
                </c:pt>
                <c:pt idx="392">
                  <c:v>114545</c:v>
                </c:pt>
                <c:pt idx="393">
                  <c:v>66050</c:v>
                </c:pt>
                <c:pt idx="394">
                  <c:v>12965</c:v>
                </c:pt>
                <c:pt idx="395">
                  <c:v>286956</c:v>
                </c:pt>
                <c:pt idx="396">
                  <c:v>11368</c:v>
                </c:pt>
                <c:pt idx="397">
                  <c:v>24922</c:v>
                </c:pt>
                <c:pt idx="398">
                  <c:v>235900</c:v>
                </c:pt>
                <c:pt idx="399">
                  <c:v>123912</c:v>
                </c:pt>
                <c:pt idx="400">
                  <c:v>3141</c:v>
                </c:pt>
                <c:pt idx="401">
                  <c:v>273955</c:v>
                </c:pt>
                <c:pt idx="402">
                  <c:v>6893</c:v>
                </c:pt>
                <c:pt idx="403">
                  <c:v>741334</c:v>
                </c:pt>
                <c:pt idx="404">
                  <c:v>43108</c:v>
                </c:pt>
                <c:pt idx="405">
                  <c:v>45844</c:v>
                </c:pt>
                <c:pt idx="406">
                  <c:v>144052</c:v>
                </c:pt>
                <c:pt idx="407">
                  <c:v>17124</c:v>
                </c:pt>
                <c:pt idx="408">
                  <c:v>138427</c:v>
                </c:pt>
                <c:pt idx="409">
                  <c:v>12388</c:v>
                </c:pt>
                <c:pt idx="410">
                  <c:v>22881</c:v>
                </c:pt>
                <c:pt idx="411">
                  <c:v>16264</c:v>
                </c:pt>
                <c:pt idx="412">
                  <c:v>23312</c:v>
                </c:pt>
                <c:pt idx="413">
                  <c:v>27174</c:v>
                </c:pt>
                <c:pt idx="414">
                  <c:v>734871</c:v>
                </c:pt>
                <c:pt idx="415">
                  <c:v>20882</c:v>
                </c:pt>
                <c:pt idx="416">
                  <c:v>14035</c:v>
                </c:pt>
                <c:pt idx="417">
                  <c:v>91332</c:v>
                </c:pt>
                <c:pt idx="418">
                  <c:v>140733</c:v>
                </c:pt>
                <c:pt idx="419">
                  <c:v>10575</c:v>
                </c:pt>
                <c:pt idx="420">
                  <c:v>4040</c:v>
                </c:pt>
                <c:pt idx="421">
                  <c:v>57106</c:v>
                </c:pt>
                <c:pt idx="422">
                  <c:v>19364</c:v>
                </c:pt>
                <c:pt idx="423">
                  <c:v>22708</c:v>
                </c:pt>
                <c:pt idx="424">
                  <c:v>10787</c:v>
                </c:pt>
                <c:pt idx="425">
                  <c:v>24303</c:v>
                </c:pt>
                <c:pt idx="426">
                  <c:v>110714</c:v>
                </c:pt>
                <c:pt idx="427">
                  <c:v>96504</c:v>
                </c:pt>
                <c:pt idx="428">
                  <c:v>212438</c:v>
                </c:pt>
                <c:pt idx="429">
                  <c:v>22311</c:v>
                </c:pt>
                <c:pt idx="430">
                  <c:v>1010562</c:v>
                </c:pt>
                <c:pt idx="431">
                  <c:v>29400</c:v>
                </c:pt>
                <c:pt idx="432">
                  <c:v>3065</c:v>
                </c:pt>
                <c:pt idx="433">
                  <c:v>83579</c:v>
                </c:pt>
                <c:pt idx="434">
                  <c:v>56574</c:v>
                </c:pt>
                <c:pt idx="435">
                  <c:v>25205</c:v>
                </c:pt>
                <c:pt idx="436">
                  <c:v>16710</c:v>
                </c:pt>
                <c:pt idx="437">
                  <c:v>895823</c:v>
                </c:pt>
                <c:pt idx="438">
                  <c:v>43996</c:v>
                </c:pt>
                <c:pt idx="439">
                  <c:v>193535</c:v>
                </c:pt>
                <c:pt idx="440">
                  <c:v>8551</c:v>
                </c:pt>
                <c:pt idx="441">
                  <c:v>28854</c:v>
                </c:pt>
                <c:pt idx="442">
                  <c:v>33381</c:v>
                </c:pt>
                <c:pt idx="443">
                  <c:v>25534</c:v>
                </c:pt>
                <c:pt idx="444">
                  <c:v>11539</c:v>
                </c:pt>
                <c:pt idx="445">
                  <c:v>217739</c:v>
                </c:pt>
                <c:pt idx="446">
                  <c:v>150033</c:v>
                </c:pt>
                <c:pt idx="447">
                  <c:v>9245</c:v>
                </c:pt>
                <c:pt idx="448">
                  <c:v>63360</c:v>
                </c:pt>
                <c:pt idx="449">
                  <c:v>13635</c:v>
                </c:pt>
                <c:pt idx="450">
                  <c:v>14920</c:v>
                </c:pt>
                <c:pt idx="451">
                  <c:v>16106</c:v>
                </c:pt>
                <c:pt idx="452">
                  <c:v>8957</c:v>
                </c:pt>
                <c:pt idx="453">
                  <c:v>9656</c:v>
                </c:pt>
                <c:pt idx="454">
                  <c:v>28494</c:v>
                </c:pt>
                <c:pt idx="455">
                  <c:v>18201</c:v>
                </c:pt>
                <c:pt idx="456">
                  <c:v>10312</c:v>
                </c:pt>
                <c:pt idx="457">
                  <c:v>47731</c:v>
                </c:pt>
                <c:pt idx="458">
                  <c:v>29202</c:v>
                </c:pt>
                <c:pt idx="459">
                  <c:v>62467</c:v>
                </c:pt>
                <c:pt idx="460">
                  <c:v>7673</c:v>
                </c:pt>
                <c:pt idx="461">
                  <c:v>17731</c:v>
                </c:pt>
                <c:pt idx="462">
                  <c:v>112865</c:v>
                </c:pt>
                <c:pt idx="463">
                  <c:v>31408</c:v>
                </c:pt>
                <c:pt idx="464">
                  <c:v>21540</c:v>
                </c:pt>
                <c:pt idx="465">
                  <c:v>13969</c:v>
                </c:pt>
                <c:pt idx="466">
                  <c:v>13632</c:v>
                </c:pt>
                <c:pt idx="467">
                  <c:v>28441</c:v>
                </c:pt>
                <c:pt idx="468">
                  <c:v>8761</c:v>
                </c:pt>
                <c:pt idx="469">
                  <c:v>21190</c:v>
                </c:pt>
                <c:pt idx="470">
                  <c:v>5854</c:v>
                </c:pt>
                <c:pt idx="471">
                  <c:v>22574</c:v>
                </c:pt>
                <c:pt idx="472">
                  <c:v>27103</c:v>
                </c:pt>
                <c:pt idx="473">
                  <c:v>8951</c:v>
                </c:pt>
                <c:pt idx="474">
                  <c:v>18046</c:v>
                </c:pt>
                <c:pt idx="475">
                  <c:v>39565</c:v>
                </c:pt>
                <c:pt idx="476">
                  <c:v>200579</c:v>
                </c:pt>
                <c:pt idx="477">
                  <c:v>105473</c:v>
                </c:pt>
                <c:pt idx="478">
                  <c:v>35965</c:v>
                </c:pt>
                <c:pt idx="479">
                  <c:v>14871</c:v>
                </c:pt>
                <c:pt idx="480">
                  <c:v>152238</c:v>
                </c:pt>
                <c:pt idx="481">
                  <c:v>26720</c:v>
                </c:pt>
                <c:pt idx="482">
                  <c:v>30309</c:v>
                </c:pt>
                <c:pt idx="483">
                  <c:v>19103</c:v>
                </c:pt>
                <c:pt idx="484">
                  <c:v>17941</c:v>
                </c:pt>
                <c:pt idx="485">
                  <c:v>41524</c:v>
                </c:pt>
                <c:pt idx="486">
                  <c:v>11396</c:v>
                </c:pt>
                <c:pt idx="487">
                  <c:v>21353</c:v>
                </c:pt>
                <c:pt idx="488">
                  <c:v>2302</c:v>
                </c:pt>
                <c:pt idx="489">
                  <c:v>16281</c:v>
                </c:pt>
                <c:pt idx="490">
                  <c:v>7193</c:v>
                </c:pt>
                <c:pt idx="491">
                  <c:v>201793</c:v>
                </c:pt>
                <c:pt idx="492">
                  <c:v>88856</c:v>
                </c:pt>
                <c:pt idx="493">
                  <c:v>5168</c:v>
                </c:pt>
                <c:pt idx="494">
                  <c:v>14162</c:v>
                </c:pt>
                <c:pt idx="495">
                  <c:v>8647</c:v>
                </c:pt>
                <c:pt idx="496">
                  <c:v>64051</c:v>
                </c:pt>
                <c:pt idx="497">
                  <c:v>25586</c:v>
                </c:pt>
                <c:pt idx="498">
                  <c:v>5851</c:v>
                </c:pt>
                <c:pt idx="499">
                  <c:v>30779</c:v>
                </c:pt>
                <c:pt idx="500">
                  <c:v>6337</c:v>
                </c:pt>
                <c:pt idx="501">
                  <c:v>1639</c:v>
                </c:pt>
                <c:pt idx="502">
                  <c:v>25229</c:v>
                </c:pt>
                <c:pt idx="503">
                  <c:v>8330</c:v>
                </c:pt>
                <c:pt idx="504">
                  <c:v>16400</c:v>
                </c:pt>
                <c:pt idx="505">
                  <c:v>9113</c:v>
                </c:pt>
                <c:pt idx="506">
                  <c:v>45063</c:v>
                </c:pt>
                <c:pt idx="507">
                  <c:v>40764</c:v>
                </c:pt>
                <c:pt idx="508">
                  <c:v>27241</c:v>
                </c:pt>
                <c:pt idx="509">
                  <c:v>11182</c:v>
                </c:pt>
                <c:pt idx="510">
                  <c:v>6785</c:v>
                </c:pt>
                <c:pt idx="511">
                  <c:v>69763</c:v>
                </c:pt>
                <c:pt idx="512">
                  <c:v>8214</c:v>
                </c:pt>
                <c:pt idx="513">
                  <c:v>8390</c:v>
                </c:pt>
                <c:pt idx="514">
                  <c:v>22267</c:v>
                </c:pt>
                <c:pt idx="515">
                  <c:v>26368</c:v>
                </c:pt>
                <c:pt idx="516">
                  <c:v>68066</c:v>
                </c:pt>
                <c:pt idx="517">
                  <c:v>88399</c:v>
                </c:pt>
                <c:pt idx="518">
                  <c:v>35370</c:v>
                </c:pt>
                <c:pt idx="519">
                  <c:v>5460</c:v>
                </c:pt>
                <c:pt idx="520">
                  <c:v>20816</c:v>
                </c:pt>
                <c:pt idx="521">
                  <c:v>29534</c:v>
                </c:pt>
                <c:pt idx="522">
                  <c:v>2648</c:v>
                </c:pt>
                <c:pt idx="523">
                  <c:v>7903</c:v>
                </c:pt>
                <c:pt idx="524">
                  <c:v>28319</c:v>
                </c:pt>
                <c:pt idx="525">
                  <c:v>104216</c:v>
                </c:pt>
                <c:pt idx="526">
                  <c:v>8857</c:v>
                </c:pt>
                <c:pt idx="527">
                  <c:v>9867</c:v>
                </c:pt>
                <c:pt idx="528">
                  <c:v>9155</c:v>
                </c:pt>
                <c:pt idx="529">
                  <c:v>20699</c:v>
                </c:pt>
                <c:pt idx="530">
                  <c:v>196428</c:v>
                </c:pt>
                <c:pt idx="531">
                  <c:v>998714</c:v>
                </c:pt>
                <c:pt idx="532">
                  <c:v>71735</c:v>
                </c:pt>
                <c:pt idx="533">
                  <c:v>164637</c:v>
                </c:pt>
                <c:pt idx="534">
                  <c:v>434211</c:v>
                </c:pt>
                <c:pt idx="535">
                  <c:v>3843</c:v>
                </c:pt>
                <c:pt idx="536">
                  <c:v>83744</c:v>
                </c:pt>
                <c:pt idx="537">
                  <c:v>5922</c:v>
                </c:pt>
                <c:pt idx="538">
                  <c:v>9052</c:v>
                </c:pt>
                <c:pt idx="539">
                  <c:v>44990</c:v>
                </c:pt>
                <c:pt idx="540">
                  <c:v>21592</c:v>
                </c:pt>
                <c:pt idx="541">
                  <c:v>7058</c:v>
                </c:pt>
                <c:pt idx="542">
                  <c:v>41859</c:v>
                </c:pt>
                <c:pt idx="543">
                  <c:v>110089</c:v>
                </c:pt>
                <c:pt idx="544">
                  <c:v>11318</c:v>
                </c:pt>
                <c:pt idx="545">
                  <c:v>2501</c:v>
                </c:pt>
                <c:pt idx="546">
                  <c:v>207478</c:v>
                </c:pt>
                <c:pt idx="547">
                  <c:v>6770</c:v>
                </c:pt>
                <c:pt idx="548">
                  <c:v>23506</c:v>
                </c:pt>
                <c:pt idx="549">
                  <c:v>8496</c:v>
                </c:pt>
                <c:pt idx="550">
                  <c:v>4087</c:v>
                </c:pt>
                <c:pt idx="551">
                  <c:v>25876</c:v>
                </c:pt>
                <c:pt idx="552">
                  <c:v>13074</c:v>
                </c:pt>
                <c:pt idx="553">
                  <c:v>12819</c:v>
                </c:pt>
                <c:pt idx="554">
                  <c:v>16852</c:v>
                </c:pt>
                <c:pt idx="555">
                  <c:v>15284</c:v>
                </c:pt>
                <c:pt idx="556">
                  <c:v>16272</c:v>
                </c:pt>
                <c:pt idx="557">
                  <c:v>27157</c:v>
                </c:pt>
                <c:pt idx="558">
                  <c:v>22814</c:v>
                </c:pt>
                <c:pt idx="559">
                  <c:v>150346</c:v>
                </c:pt>
                <c:pt idx="560">
                  <c:v>38778</c:v>
                </c:pt>
                <c:pt idx="561">
                  <c:v>7735</c:v>
                </c:pt>
                <c:pt idx="562">
                  <c:v>3789</c:v>
                </c:pt>
                <c:pt idx="563">
                  <c:v>5297</c:v>
                </c:pt>
                <c:pt idx="564">
                  <c:v>38273</c:v>
                </c:pt>
                <c:pt idx="565">
                  <c:v>20461</c:v>
                </c:pt>
                <c:pt idx="566">
                  <c:v>40048</c:v>
                </c:pt>
                <c:pt idx="567">
                  <c:v>4281</c:v>
                </c:pt>
                <c:pt idx="568">
                  <c:v>11310</c:v>
                </c:pt>
                <c:pt idx="569">
                  <c:v>22896</c:v>
                </c:pt>
                <c:pt idx="570">
                  <c:v>7648</c:v>
                </c:pt>
                <c:pt idx="571">
                  <c:v>12432</c:v>
                </c:pt>
                <c:pt idx="572">
                  <c:v>10564</c:v>
                </c:pt>
                <c:pt idx="573">
                  <c:v>82375</c:v>
                </c:pt>
                <c:pt idx="574">
                  <c:v>10103</c:v>
                </c:pt>
                <c:pt idx="575">
                  <c:v>9984</c:v>
                </c:pt>
                <c:pt idx="576">
                  <c:v>67013</c:v>
                </c:pt>
                <c:pt idx="577">
                  <c:v>6780</c:v>
                </c:pt>
                <c:pt idx="578">
                  <c:v>16950</c:v>
                </c:pt>
                <c:pt idx="579">
                  <c:v>53585</c:v>
                </c:pt>
                <c:pt idx="580">
                  <c:v>6829</c:v>
                </c:pt>
                <c:pt idx="581">
                  <c:v>33587</c:v>
                </c:pt>
                <c:pt idx="582">
                  <c:v>4899</c:v>
                </c:pt>
                <c:pt idx="583">
                  <c:v>14616</c:v>
                </c:pt>
                <c:pt idx="584">
                  <c:v>12847</c:v>
                </c:pt>
                <c:pt idx="585">
                  <c:v>208861</c:v>
                </c:pt>
                <c:pt idx="586">
                  <c:v>33642</c:v>
                </c:pt>
                <c:pt idx="587">
                  <c:v>15979</c:v>
                </c:pt>
                <c:pt idx="588">
                  <c:v>13428</c:v>
                </c:pt>
                <c:pt idx="589">
                  <c:v>37786</c:v>
                </c:pt>
                <c:pt idx="590">
                  <c:v>52521</c:v>
                </c:pt>
                <c:pt idx="591">
                  <c:v>5238216</c:v>
                </c:pt>
                <c:pt idx="592">
                  <c:v>19414</c:v>
                </c:pt>
                <c:pt idx="593">
                  <c:v>10898</c:v>
                </c:pt>
                <c:pt idx="594">
                  <c:v>104352</c:v>
                </c:pt>
                <c:pt idx="595">
                  <c:v>16247</c:v>
                </c:pt>
                <c:pt idx="596">
                  <c:v>19823</c:v>
                </c:pt>
                <c:pt idx="597">
                  <c:v>933736</c:v>
                </c:pt>
                <c:pt idx="598">
                  <c:v>17664</c:v>
                </c:pt>
                <c:pt idx="599">
                  <c:v>6534</c:v>
                </c:pt>
                <c:pt idx="600">
                  <c:v>34371</c:v>
                </c:pt>
                <c:pt idx="601">
                  <c:v>22043</c:v>
                </c:pt>
                <c:pt idx="602">
                  <c:v>13736</c:v>
                </c:pt>
                <c:pt idx="603">
                  <c:v>39485</c:v>
                </c:pt>
                <c:pt idx="604">
                  <c:v>35699</c:v>
                </c:pt>
                <c:pt idx="605">
                  <c:v>5265</c:v>
                </c:pt>
                <c:pt idx="606">
                  <c:v>13241</c:v>
                </c:pt>
                <c:pt idx="607">
                  <c:v>50541</c:v>
                </c:pt>
                <c:pt idx="608">
                  <c:v>8200</c:v>
                </c:pt>
                <c:pt idx="609">
                  <c:v>18543</c:v>
                </c:pt>
                <c:pt idx="610">
                  <c:v>4135</c:v>
                </c:pt>
                <c:pt idx="611">
                  <c:v>6995</c:v>
                </c:pt>
                <c:pt idx="612">
                  <c:v>49489</c:v>
                </c:pt>
                <c:pt idx="613">
                  <c:v>28672</c:v>
                </c:pt>
                <c:pt idx="614">
                  <c:v>59362</c:v>
                </c:pt>
                <c:pt idx="615">
                  <c:v>9607</c:v>
                </c:pt>
                <c:pt idx="616">
                  <c:v>38353</c:v>
                </c:pt>
                <c:pt idx="617">
                  <c:v>22372</c:v>
                </c:pt>
                <c:pt idx="618">
                  <c:v>22086</c:v>
                </c:pt>
                <c:pt idx="619">
                  <c:v>12762</c:v>
                </c:pt>
                <c:pt idx="620">
                  <c:v>530847</c:v>
                </c:pt>
                <c:pt idx="621">
                  <c:v>110879</c:v>
                </c:pt>
                <c:pt idx="622">
                  <c:v>123355</c:v>
                </c:pt>
                <c:pt idx="623">
                  <c:v>51441</c:v>
                </c:pt>
                <c:pt idx="624">
                  <c:v>703910</c:v>
                </c:pt>
                <c:pt idx="625">
                  <c:v>111333</c:v>
                </c:pt>
                <c:pt idx="626">
                  <c:v>16491</c:v>
                </c:pt>
                <c:pt idx="627">
                  <c:v>34584</c:v>
                </c:pt>
                <c:pt idx="628">
                  <c:v>36671</c:v>
                </c:pt>
                <c:pt idx="629">
                  <c:v>29494</c:v>
                </c:pt>
                <c:pt idx="630">
                  <c:v>31333</c:v>
                </c:pt>
                <c:pt idx="631">
                  <c:v>307343</c:v>
                </c:pt>
                <c:pt idx="632">
                  <c:v>173166</c:v>
                </c:pt>
                <c:pt idx="633">
                  <c:v>107303</c:v>
                </c:pt>
                <c:pt idx="634">
                  <c:v>46045</c:v>
                </c:pt>
                <c:pt idx="635">
                  <c:v>266209</c:v>
                </c:pt>
                <c:pt idx="636">
                  <c:v>38339</c:v>
                </c:pt>
                <c:pt idx="637">
                  <c:v>11982</c:v>
                </c:pt>
                <c:pt idx="638">
                  <c:v>13701</c:v>
                </c:pt>
                <c:pt idx="639">
                  <c:v>14766</c:v>
                </c:pt>
                <c:pt idx="640">
                  <c:v>12444</c:v>
                </c:pt>
                <c:pt idx="641">
                  <c:v>15858</c:v>
                </c:pt>
                <c:pt idx="642">
                  <c:v>33879</c:v>
                </c:pt>
                <c:pt idx="643">
                  <c:v>28898</c:v>
                </c:pt>
                <c:pt idx="644">
                  <c:v>34828</c:v>
                </c:pt>
                <c:pt idx="645">
                  <c:v>14931</c:v>
                </c:pt>
                <c:pt idx="646">
                  <c:v>51659</c:v>
                </c:pt>
                <c:pt idx="647">
                  <c:v>186221</c:v>
                </c:pt>
                <c:pt idx="648">
                  <c:v>21543</c:v>
                </c:pt>
                <c:pt idx="649">
                  <c:v>16387</c:v>
                </c:pt>
                <c:pt idx="650">
                  <c:v>15989</c:v>
                </c:pt>
                <c:pt idx="651">
                  <c:v>4226</c:v>
                </c:pt>
                <c:pt idx="652">
                  <c:v>5678</c:v>
                </c:pt>
                <c:pt idx="653">
                  <c:v>5644</c:v>
                </c:pt>
                <c:pt idx="654">
                  <c:v>32852</c:v>
                </c:pt>
                <c:pt idx="655">
                  <c:v>16029</c:v>
                </c:pt>
                <c:pt idx="656">
                  <c:v>146133</c:v>
                </c:pt>
                <c:pt idx="657">
                  <c:v>264052</c:v>
                </c:pt>
                <c:pt idx="658">
                  <c:v>24548</c:v>
                </c:pt>
                <c:pt idx="659">
                  <c:v>198712</c:v>
                </c:pt>
                <c:pt idx="660">
                  <c:v>7032</c:v>
                </c:pt>
                <c:pt idx="661">
                  <c:v>5092</c:v>
                </c:pt>
                <c:pt idx="662">
                  <c:v>21775</c:v>
                </c:pt>
                <c:pt idx="663">
                  <c:v>5788</c:v>
                </c:pt>
                <c:pt idx="664">
                  <c:v>45749</c:v>
                </c:pt>
                <c:pt idx="665">
                  <c:v>134800</c:v>
                </c:pt>
                <c:pt idx="666">
                  <c:v>17408</c:v>
                </c:pt>
                <c:pt idx="667">
                  <c:v>79282</c:v>
                </c:pt>
                <c:pt idx="668">
                  <c:v>11542</c:v>
                </c:pt>
                <c:pt idx="669">
                  <c:v>17527</c:v>
                </c:pt>
                <c:pt idx="670">
                  <c:v>14270</c:v>
                </c:pt>
                <c:pt idx="671">
                  <c:v>16423</c:v>
                </c:pt>
                <c:pt idx="672">
                  <c:v>14327</c:v>
                </c:pt>
                <c:pt idx="673">
                  <c:v>57079</c:v>
                </c:pt>
                <c:pt idx="674">
                  <c:v>687263</c:v>
                </c:pt>
                <c:pt idx="675">
                  <c:v>67466</c:v>
                </c:pt>
                <c:pt idx="676">
                  <c:v>287078</c:v>
                </c:pt>
                <c:pt idx="677">
                  <c:v>39227</c:v>
                </c:pt>
                <c:pt idx="678">
                  <c:v>34980</c:v>
                </c:pt>
                <c:pt idx="679">
                  <c:v>368450</c:v>
                </c:pt>
                <c:pt idx="680">
                  <c:v>81162</c:v>
                </c:pt>
                <c:pt idx="681">
                  <c:v>8681</c:v>
                </c:pt>
                <c:pt idx="682">
                  <c:v>12298</c:v>
                </c:pt>
                <c:pt idx="683">
                  <c:v>63344</c:v>
                </c:pt>
                <c:pt idx="684">
                  <c:v>14977</c:v>
                </c:pt>
                <c:pt idx="685">
                  <c:v>19856</c:v>
                </c:pt>
                <c:pt idx="686">
                  <c:v>37979</c:v>
                </c:pt>
                <c:pt idx="687">
                  <c:v>115371</c:v>
                </c:pt>
                <c:pt idx="688">
                  <c:v>26503</c:v>
                </c:pt>
                <c:pt idx="689">
                  <c:v>32609</c:v>
                </c:pt>
                <c:pt idx="690">
                  <c:v>10483</c:v>
                </c:pt>
                <c:pt idx="691">
                  <c:v>32906</c:v>
                </c:pt>
                <c:pt idx="692">
                  <c:v>49455</c:v>
                </c:pt>
                <c:pt idx="693">
                  <c:v>26521</c:v>
                </c:pt>
                <c:pt idx="694">
                  <c:v>42589</c:v>
                </c:pt>
                <c:pt idx="695">
                  <c:v>116852</c:v>
                </c:pt>
                <c:pt idx="696">
                  <c:v>42461</c:v>
                </c:pt>
                <c:pt idx="697">
                  <c:v>203474</c:v>
                </c:pt>
                <c:pt idx="698">
                  <c:v>23434</c:v>
                </c:pt>
                <c:pt idx="699">
                  <c:v>76778</c:v>
                </c:pt>
                <c:pt idx="700">
                  <c:v>16591</c:v>
                </c:pt>
                <c:pt idx="701">
                  <c:v>22872</c:v>
                </c:pt>
                <c:pt idx="702">
                  <c:v>20315</c:v>
                </c:pt>
                <c:pt idx="703">
                  <c:v>33775</c:v>
                </c:pt>
                <c:pt idx="704">
                  <c:v>67979</c:v>
                </c:pt>
                <c:pt idx="705">
                  <c:v>32441</c:v>
                </c:pt>
                <c:pt idx="706">
                  <c:v>309697</c:v>
                </c:pt>
                <c:pt idx="707">
                  <c:v>72520</c:v>
                </c:pt>
                <c:pt idx="708">
                  <c:v>39578</c:v>
                </c:pt>
                <c:pt idx="709">
                  <c:v>158192</c:v>
                </c:pt>
                <c:pt idx="710">
                  <c:v>48985</c:v>
                </c:pt>
                <c:pt idx="711">
                  <c:v>82556</c:v>
                </c:pt>
                <c:pt idx="712">
                  <c:v>36630</c:v>
                </c:pt>
                <c:pt idx="713">
                  <c:v>44069</c:v>
                </c:pt>
                <c:pt idx="714">
                  <c:v>33470</c:v>
                </c:pt>
                <c:pt idx="715">
                  <c:v>21121</c:v>
                </c:pt>
                <c:pt idx="716">
                  <c:v>32416</c:v>
                </c:pt>
                <c:pt idx="717">
                  <c:v>27897</c:v>
                </c:pt>
                <c:pt idx="718">
                  <c:v>149633</c:v>
                </c:pt>
                <c:pt idx="719">
                  <c:v>37927</c:v>
                </c:pt>
                <c:pt idx="720">
                  <c:v>78620</c:v>
                </c:pt>
                <c:pt idx="721">
                  <c:v>38809</c:v>
                </c:pt>
                <c:pt idx="722">
                  <c:v>487865</c:v>
                </c:pt>
                <c:pt idx="723">
                  <c:v>110884</c:v>
                </c:pt>
                <c:pt idx="724">
                  <c:v>45495</c:v>
                </c:pt>
                <c:pt idx="725">
                  <c:v>129723</c:v>
                </c:pt>
                <c:pt idx="726">
                  <c:v>939020</c:v>
                </c:pt>
                <c:pt idx="727">
                  <c:v>46857</c:v>
                </c:pt>
                <c:pt idx="728">
                  <c:v>10226</c:v>
                </c:pt>
                <c:pt idx="729">
                  <c:v>35862</c:v>
                </c:pt>
                <c:pt idx="730">
                  <c:v>144705</c:v>
                </c:pt>
                <c:pt idx="731">
                  <c:v>38227</c:v>
                </c:pt>
                <c:pt idx="732">
                  <c:v>69648</c:v>
                </c:pt>
                <c:pt idx="733">
                  <c:v>14008</c:v>
                </c:pt>
                <c:pt idx="734">
                  <c:v>47733</c:v>
                </c:pt>
                <c:pt idx="735">
                  <c:v>5938</c:v>
                </c:pt>
                <c:pt idx="736">
                  <c:v>19605</c:v>
                </c:pt>
                <c:pt idx="737">
                  <c:v>20872</c:v>
                </c:pt>
                <c:pt idx="738">
                  <c:v>16901</c:v>
                </c:pt>
                <c:pt idx="739">
                  <c:v>19347</c:v>
                </c:pt>
                <c:pt idx="740">
                  <c:v>12594</c:v>
                </c:pt>
                <c:pt idx="741">
                  <c:v>167688</c:v>
                </c:pt>
                <c:pt idx="742">
                  <c:v>25512</c:v>
                </c:pt>
                <c:pt idx="743">
                  <c:v>12889</c:v>
                </c:pt>
                <c:pt idx="744">
                  <c:v>37585</c:v>
                </c:pt>
                <c:pt idx="745">
                  <c:v>25172</c:v>
                </c:pt>
                <c:pt idx="746">
                  <c:v>28701</c:v>
                </c:pt>
                <c:pt idx="747">
                  <c:v>16672</c:v>
                </c:pt>
                <c:pt idx="748">
                  <c:v>268441</c:v>
                </c:pt>
                <c:pt idx="749">
                  <c:v>23744</c:v>
                </c:pt>
                <c:pt idx="750">
                  <c:v>44478</c:v>
                </c:pt>
                <c:pt idx="751">
                  <c:v>20715</c:v>
                </c:pt>
                <c:pt idx="752">
                  <c:v>22958</c:v>
                </c:pt>
                <c:pt idx="753">
                  <c:v>34372</c:v>
                </c:pt>
                <c:pt idx="754">
                  <c:v>20928</c:v>
                </c:pt>
                <c:pt idx="755">
                  <c:v>10524</c:v>
                </c:pt>
                <c:pt idx="756">
                  <c:v>185826</c:v>
                </c:pt>
                <c:pt idx="757">
                  <c:v>15267</c:v>
                </c:pt>
                <c:pt idx="758">
                  <c:v>7182</c:v>
                </c:pt>
                <c:pt idx="759">
                  <c:v>181877</c:v>
                </c:pt>
                <c:pt idx="760">
                  <c:v>15692</c:v>
                </c:pt>
                <c:pt idx="761">
                  <c:v>107896</c:v>
                </c:pt>
                <c:pt idx="762">
                  <c:v>32138</c:v>
                </c:pt>
                <c:pt idx="763">
                  <c:v>8269</c:v>
                </c:pt>
                <c:pt idx="764">
                  <c:v>61897</c:v>
                </c:pt>
                <c:pt idx="765">
                  <c:v>27827</c:v>
                </c:pt>
                <c:pt idx="766">
                  <c:v>67001</c:v>
                </c:pt>
                <c:pt idx="767">
                  <c:v>27964</c:v>
                </c:pt>
                <c:pt idx="768">
                  <c:v>24293</c:v>
                </c:pt>
                <c:pt idx="769">
                  <c:v>33406</c:v>
                </c:pt>
                <c:pt idx="770">
                  <c:v>7228</c:v>
                </c:pt>
                <c:pt idx="771">
                  <c:v>3796</c:v>
                </c:pt>
                <c:pt idx="772">
                  <c:v>13886</c:v>
                </c:pt>
                <c:pt idx="773">
                  <c:v>12529</c:v>
                </c:pt>
                <c:pt idx="774">
                  <c:v>5773</c:v>
                </c:pt>
                <c:pt idx="775">
                  <c:v>25658</c:v>
                </c:pt>
                <c:pt idx="776">
                  <c:v>133455</c:v>
                </c:pt>
                <c:pt idx="777">
                  <c:v>26643</c:v>
                </c:pt>
                <c:pt idx="778">
                  <c:v>24722</c:v>
                </c:pt>
                <c:pt idx="779">
                  <c:v>21062</c:v>
                </c:pt>
                <c:pt idx="780">
                  <c:v>20493</c:v>
                </c:pt>
                <c:pt idx="781">
                  <c:v>14915</c:v>
                </c:pt>
                <c:pt idx="782">
                  <c:v>9818</c:v>
                </c:pt>
                <c:pt idx="783">
                  <c:v>20498</c:v>
                </c:pt>
                <c:pt idx="784">
                  <c:v>13427</c:v>
                </c:pt>
                <c:pt idx="785">
                  <c:v>18340</c:v>
                </c:pt>
                <c:pt idx="786">
                  <c:v>43017</c:v>
                </c:pt>
                <c:pt idx="787">
                  <c:v>11574</c:v>
                </c:pt>
                <c:pt idx="788">
                  <c:v>12097</c:v>
                </c:pt>
                <c:pt idx="789">
                  <c:v>9259</c:v>
                </c:pt>
                <c:pt idx="790">
                  <c:v>16507</c:v>
                </c:pt>
                <c:pt idx="791">
                  <c:v>17644</c:v>
                </c:pt>
                <c:pt idx="792">
                  <c:v>47768</c:v>
                </c:pt>
                <c:pt idx="793">
                  <c:v>17094</c:v>
                </c:pt>
                <c:pt idx="794">
                  <c:v>80133</c:v>
                </c:pt>
                <c:pt idx="795">
                  <c:v>8769</c:v>
                </c:pt>
                <c:pt idx="796">
                  <c:v>8220</c:v>
                </c:pt>
                <c:pt idx="797">
                  <c:v>17403</c:v>
                </c:pt>
                <c:pt idx="798">
                  <c:v>40055</c:v>
                </c:pt>
                <c:pt idx="799">
                  <c:v>17111</c:v>
                </c:pt>
                <c:pt idx="800">
                  <c:v>97125</c:v>
                </c:pt>
                <c:pt idx="801">
                  <c:v>9769</c:v>
                </c:pt>
                <c:pt idx="802">
                  <c:v>20257</c:v>
                </c:pt>
                <c:pt idx="803">
                  <c:v>15960</c:v>
                </c:pt>
                <c:pt idx="804">
                  <c:v>10295</c:v>
                </c:pt>
                <c:pt idx="805">
                  <c:v>6906</c:v>
                </c:pt>
                <c:pt idx="806">
                  <c:v>9027</c:v>
                </c:pt>
                <c:pt idx="807">
                  <c:v>12435</c:v>
                </c:pt>
                <c:pt idx="808">
                  <c:v>10676</c:v>
                </c:pt>
                <c:pt idx="809">
                  <c:v>15190</c:v>
                </c:pt>
                <c:pt idx="810">
                  <c:v>10974</c:v>
                </c:pt>
                <c:pt idx="811">
                  <c:v>17367</c:v>
                </c:pt>
                <c:pt idx="812">
                  <c:v>14265</c:v>
                </c:pt>
                <c:pt idx="813">
                  <c:v>19950</c:v>
                </c:pt>
                <c:pt idx="814">
                  <c:v>9410</c:v>
                </c:pt>
                <c:pt idx="815">
                  <c:v>9555</c:v>
                </c:pt>
                <c:pt idx="816">
                  <c:v>7028</c:v>
                </c:pt>
                <c:pt idx="817">
                  <c:v>16401</c:v>
                </c:pt>
                <c:pt idx="818">
                  <c:v>19444</c:v>
                </c:pt>
                <c:pt idx="819">
                  <c:v>36827</c:v>
                </c:pt>
                <c:pt idx="820">
                  <c:v>17555</c:v>
                </c:pt>
                <c:pt idx="821">
                  <c:v>144251</c:v>
                </c:pt>
                <c:pt idx="822">
                  <c:v>20466</c:v>
                </c:pt>
                <c:pt idx="823">
                  <c:v>10163</c:v>
                </c:pt>
                <c:pt idx="824">
                  <c:v>15165</c:v>
                </c:pt>
                <c:pt idx="825">
                  <c:v>35089</c:v>
                </c:pt>
                <c:pt idx="826">
                  <c:v>219916</c:v>
                </c:pt>
                <c:pt idx="827">
                  <c:v>11185</c:v>
                </c:pt>
                <c:pt idx="828">
                  <c:v>8682</c:v>
                </c:pt>
                <c:pt idx="829">
                  <c:v>11745</c:v>
                </c:pt>
                <c:pt idx="830">
                  <c:v>15753</c:v>
                </c:pt>
                <c:pt idx="831">
                  <c:v>22324</c:v>
                </c:pt>
                <c:pt idx="832">
                  <c:v>33294</c:v>
                </c:pt>
                <c:pt idx="833">
                  <c:v>40746</c:v>
                </c:pt>
                <c:pt idx="834">
                  <c:v>14844</c:v>
                </c:pt>
                <c:pt idx="835">
                  <c:v>10832</c:v>
                </c:pt>
                <c:pt idx="836">
                  <c:v>8979</c:v>
                </c:pt>
                <c:pt idx="837">
                  <c:v>7973</c:v>
                </c:pt>
                <c:pt idx="838">
                  <c:v>10234</c:v>
                </c:pt>
                <c:pt idx="839">
                  <c:v>43011</c:v>
                </c:pt>
                <c:pt idx="840">
                  <c:v>13984</c:v>
                </c:pt>
                <c:pt idx="841">
                  <c:v>6154</c:v>
                </c:pt>
                <c:pt idx="842">
                  <c:v>15527</c:v>
                </c:pt>
                <c:pt idx="843">
                  <c:v>9133</c:v>
                </c:pt>
                <c:pt idx="844">
                  <c:v>24800</c:v>
                </c:pt>
                <c:pt idx="845">
                  <c:v>7008</c:v>
                </c:pt>
                <c:pt idx="846">
                  <c:v>467711</c:v>
                </c:pt>
                <c:pt idx="847">
                  <c:v>93671</c:v>
                </c:pt>
                <c:pt idx="848">
                  <c:v>18550</c:v>
                </c:pt>
                <c:pt idx="849">
                  <c:v>5068</c:v>
                </c:pt>
                <c:pt idx="850">
                  <c:v>10021</c:v>
                </c:pt>
                <c:pt idx="851">
                  <c:v>172126</c:v>
                </c:pt>
                <c:pt idx="852">
                  <c:v>11927</c:v>
                </c:pt>
                <c:pt idx="853">
                  <c:v>34937</c:v>
                </c:pt>
                <c:pt idx="854">
                  <c:v>96021</c:v>
                </c:pt>
                <c:pt idx="855">
                  <c:v>17337</c:v>
                </c:pt>
                <c:pt idx="856">
                  <c:v>6205</c:v>
                </c:pt>
                <c:pt idx="857">
                  <c:v>12469</c:v>
                </c:pt>
                <c:pt idx="858">
                  <c:v>7344</c:v>
                </c:pt>
                <c:pt idx="859">
                  <c:v>35173</c:v>
                </c:pt>
                <c:pt idx="860">
                  <c:v>48626</c:v>
                </c:pt>
                <c:pt idx="861">
                  <c:v>22247</c:v>
                </c:pt>
                <c:pt idx="862">
                  <c:v>6385</c:v>
                </c:pt>
                <c:pt idx="863">
                  <c:v>37071</c:v>
                </c:pt>
                <c:pt idx="864">
                  <c:v>10609</c:v>
                </c:pt>
                <c:pt idx="865">
                  <c:v>20709</c:v>
                </c:pt>
                <c:pt idx="866">
                  <c:v>102782</c:v>
                </c:pt>
                <c:pt idx="867">
                  <c:v>7569</c:v>
                </c:pt>
                <c:pt idx="868">
                  <c:v>12773</c:v>
                </c:pt>
                <c:pt idx="869">
                  <c:v>12717</c:v>
                </c:pt>
                <c:pt idx="870">
                  <c:v>7808</c:v>
                </c:pt>
                <c:pt idx="871">
                  <c:v>16398</c:v>
                </c:pt>
                <c:pt idx="872">
                  <c:v>4823</c:v>
                </c:pt>
                <c:pt idx="873">
                  <c:v>27103</c:v>
                </c:pt>
                <c:pt idx="874">
                  <c:v>14712</c:v>
                </c:pt>
                <c:pt idx="875">
                  <c:v>9776</c:v>
                </c:pt>
                <c:pt idx="876">
                  <c:v>66741</c:v>
                </c:pt>
                <c:pt idx="877">
                  <c:v>2679</c:v>
                </c:pt>
                <c:pt idx="878">
                  <c:v>3402</c:v>
                </c:pt>
                <c:pt idx="879">
                  <c:v>20533</c:v>
                </c:pt>
                <c:pt idx="880">
                  <c:v>2679</c:v>
                </c:pt>
                <c:pt idx="881">
                  <c:v>2096</c:v>
                </c:pt>
                <c:pt idx="882">
                  <c:v>8347</c:v>
                </c:pt>
                <c:pt idx="883">
                  <c:v>9219</c:v>
                </c:pt>
                <c:pt idx="884">
                  <c:v>8384</c:v>
                </c:pt>
                <c:pt idx="885">
                  <c:v>1843</c:v>
                </c:pt>
                <c:pt idx="886">
                  <c:v>35788</c:v>
                </c:pt>
                <c:pt idx="887">
                  <c:v>39217</c:v>
                </c:pt>
                <c:pt idx="888">
                  <c:v>2932</c:v>
                </c:pt>
                <c:pt idx="889">
                  <c:v>19303</c:v>
                </c:pt>
                <c:pt idx="890">
                  <c:v>7797</c:v>
                </c:pt>
                <c:pt idx="891">
                  <c:v>118053</c:v>
                </c:pt>
                <c:pt idx="892">
                  <c:v>2968</c:v>
                </c:pt>
                <c:pt idx="893">
                  <c:v>2605</c:v>
                </c:pt>
                <c:pt idx="894">
                  <c:v>29029</c:v>
                </c:pt>
                <c:pt idx="895">
                  <c:v>6343</c:v>
                </c:pt>
                <c:pt idx="896">
                  <c:v>37118</c:v>
                </c:pt>
                <c:pt idx="897">
                  <c:v>34536</c:v>
                </c:pt>
                <c:pt idx="898">
                  <c:v>25609</c:v>
                </c:pt>
                <c:pt idx="899">
                  <c:v>37030</c:v>
                </c:pt>
                <c:pt idx="900">
                  <c:v>2640</c:v>
                </c:pt>
                <c:pt idx="901">
                  <c:v>2591</c:v>
                </c:pt>
                <c:pt idx="902">
                  <c:v>7733</c:v>
                </c:pt>
                <c:pt idx="903">
                  <c:v>6133</c:v>
                </c:pt>
                <c:pt idx="904">
                  <c:v>1330</c:v>
                </c:pt>
                <c:pt idx="905">
                  <c:v>6244</c:v>
                </c:pt>
                <c:pt idx="906">
                  <c:v>2474</c:v>
                </c:pt>
                <c:pt idx="907">
                  <c:v>5817</c:v>
                </c:pt>
                <c:pt idx="908">
                  <c:v>35073</c:v>
                </c:pt>
                <c:pt idx="909">
                  <c:v>4064</c:v>
                </c:pt>
                <c:pt idx="910">
                  <c:v>1893</c:v>
                </c:pt>
                <c:pt idx="911">
                  <c:v>13338</c:v>
                </c:pt>
                <c:pt idx="912">
                  <c:v>18930</c:v>
                </c:pt>
                <c:pt idx="913">
                  <c:v>2970</c:v>
                </c:pt>
                <c:pt idx="914">
                  <c:v>580159</c:v>
                </c:pt>
                <c:pt idx="915">
                  <c:v>3956</c:v>
                </c:pt>
                <c:pt idx="916">
                  <c:v>7687</c:v>
                </c:pt>
                <c:pt idx="917">
                  <c:v>2564</c:v>
                </c:pt>
                <c:pt idx="918">
                  <c:v>20803</c:v>
                </c:pt>
                <c:pt idx="919">
                  <c:v>1670</c:v>
                </c:pt>
                <c:pt idx="920">
                  <c:v>79315</c:v>
                </c:pt>
                <c:pt idx="921">
                  <c:v>3105</c:v>
                </c:pt>
                <c:pt idx="922">
                  <c:v>9536</c:v>
                </c:pt>
                <c:pt idx="923">
                  <c:v>2825</c:v>
                </c:pt>
                <c:pt idx="924">
                  <c:v>33339</c:v>
                </c:pt>
                <c:pt idx="925">
                  <c:v>28941</c:v>
                </c:pt>
                <c:pt idx="926">
                  <c:v>12103</c:v>
                </c:pt>
                <c:pt idx="927">
                  <c:v>9936</c:v>
                </c:pt>
                <c:pt idx="928">
                  <c:v>4330</c:v>
                </c:pt>
                <c:pt idx="929">
                  <c:v>32553</c:v>
                </c:pt>
                <c:pt idx="930">
                  <c:v>6282</c:v>
                </c:pt>
                <c:pt idx="931">
                  <c:v>33314</c:v>
                </c:pt>
                <c:pt idx="932">
                  <c:v>5645</c:v>
                </c:pt>
                <c:pt idx="933">
                  <c:v>3007</c:v>
                </c:pt>
                <c:pt idx="934">
                  <c:v>10227</c:v>
                </c:pt>
                <c:pt idx="935">
                  <c:v>16346</c:v>
                </c:pt>
                <c:pt idx="936">
                  <c:v>3005</c:v>
                </c:pt>
                <c:pt idx="937">
                  <c:v>5550</c:v>
                </c:pt>
                <c:pt idx="938">
                  <c:v>15847</c:v>
                </c:pt>
                <c:pt idx="939">
                  <c:v>3683</c:v>
                </c:pt>
                <c:pt idx="940">
                  <c:v>5975</c:v>
                </c:pt>
                <c:pt idx="941">
                  <c:v>6838</c:v>
                </c:pt>
                <c:pt idx="942">
                  <c:v>5428</c:v>
                </c:pt>
                <c:pt idx="943">
                  <c:v>23298</c:v>
                </c:pt>
                <c:pt idx="944">
                  <c:v>9691</c:v>
                </c:pt>
                <c:pt idx="945">
                  <c:v>2506</c:v>
                </c:pt>
                <c:pt idx="946">
                  <c:v>63718</c:v>
                </c:pt>
                <c:pt idx="947">
                  <c:v>4725</c:v>
                </c:pt>
                <c:pt idx="948">
                  <c:v>9977</c:v>
                </c:pt>
                <c:pt idx="949">
                  <c:v>75247</c:v>
                </c:pt>
                <c:pt idx="950">
                  <c:v>5174</c:v>
                </c:pt>
                <c:pt idx="951">
                  <c:v>3130</c:v>
                </c:pt>
                <c:pt idx="952">
                  <c:v>7039</c:v>
                </c:pt>
                <c:pt idx="953">
                  <c:v>55691</c:v>
                </c:pt>
                <c:pt idx="954">
                  <c:v>4964</c:v>
                </c:pt>
                <c:pt idx="955">
                  <c:v>511574</c:v>
                </c:pt>
                <c:pt idx="956">
                  <c:v>23152</c:v>
                </c:pt>
                <c:pt idx="957">
                  <c:v>178725</c:v>
                </c:pt>
                <c:pt idx="958">
                  <c:v>2512</c:v>
                </c:pt>
                <c:pt idx="959">
                  <c:v>5983</c:v>
                </c:pt>
                <c:pt idx="960">
                  <c:v>3704</c:v>
                </c:pt>
                <c:pt idx="961">
                  <c:v>4236</c:v>
                </c:pt>
                <c:pt idx="962">
                  <c:v>2072</c:v>
                </c:pt>
                <c:pt idx="963">
                  <c:v>5806</c:v>
                </c:pt>
                <c:pt idx="964">
                  <c:v>23535</c:v>
                </c:pt>
                <c:pt idx="965">
                  <c:v>7904</c:v>
                </c:pt>
                <c:pt idx="966">
                  <c:v>2927</c:v>
                </c:pt>
                <c:pt idx="967">
                  <c:v>6951</c:v>
                </c:pt>
                <c:pt idx="968">
                  <c:v>1518</c:v>
                </c:pt>
                <c:pt idx="969">
                  <c:v>5598</c:v>
                </c:pt>
                <c:pt idx="970">
                  <c:v>2157</c:v>
                </c:pt>
                <c:pt idx="971">
                  <c:v>8856</c:v>
                </c:pt>
                <c:pt idx="972">
                  <c:v>3115</c:v>
                </c:pt>
                <c:pt idx="973">
                  <c:v>163369</c:v>
                </c:pt>
                <c:pt idx="974">
                  <c:v>19027</c:v>
                </c:pt>
                <c:pt idx="975">
                  <c:v>20640</c:v>
                </c:pt>
                <c:pt idx="976">
                  <c:v>21979</c:v>
                </c:pt>
                <c:pt idx="977">
                  <c:v>8212</c:v>
                </c:pt>
                <c:pt idx="978">
                  <c:v>43570</c:v>
                </c:pt>
                <c:pt idx="979">
                  <c:v>12228</c:v>
                </c:pt>
                <c:pt idx="980">
                  <c:v>27337</c:v>
                </c:pt>
                <c:pt idx="981">
                  <c:v>127712</c:v>
                </c:pt>
                <c:pt idx="982">
                  <c:v>20116</c:v>
                </c:pt>
                <c:pt idx="983">
                  <c:v>48325</c:v>
                </c:pt>
                <c:pt idx="984">
                  <c:v>29809</c:v>
                </c:pt>
                <c:pt idx="985">
                  <c:v>8321</c:v>
                </c:pt>
                <c:pt idx="986">
                  <c:v>13484</c:v>
                </c:pt>
                <c:pt idx="987">
                  <c:v>20018</c:v>
                </c:pt>
                <c:pt idx="988">
                  <c:v>78702</c:v>
                </c:pt>
                <c:pt idx="989">
                  <c:v>12938</c:v>
                </c:pt>
                <c:pt idx="990">
                  <c:v>12681</c:v>
                </c:pt>
                <c:pt idx="991">
                  <c:v>38343</c:v>
                </c:pt>
                <c:pt idx="992">
                  <c:v>92066</c:v>
                </c:pt>
                <c:pt idx="993">
                  <c:v>4874</c:v>
                </c:pt>
                <c:pt idx="994">
                  <c:v>10699</c:v>
                </c:pt>
                <c:pt idx="995">
                  <c:v>27158</c:v>
                </c:pt>
                <c:pt idx="996">
                  <c:v>15808</c:v>
                </c:pt>
                <c:pt idx="997">
                  <c:v>73309</c:v>
                </c:pt>
                <c:pt idx="998">
                  <c:v>35757</c:v>
                </c:pt>
                <c:pt idx="999">
                  <c:v>21013</c:v>
                </c:pt>
                <c:pt idx="1000">
                  <c:v>10174</c:v>
                </c:pt>
                <c:pt idx="1001">
                  <c:v>9183</c:v>
                </c:pt>
                <c:pt idx="1002">
                  <c:v>6759</c:v>
                </c:pt>
                <c:pt idx="1003">
                  <c:v>99259</c:v>
                </c:pt>
                <c:pt idx="1004">
                  <c:v>12007</c:v>
                </c:pt>
                <c:pt idx="1005">
                  <c:v>7648</c:v>
                </c:pt>
                <c:pt idx="1006">
                  <c:v>14375</c:v>
                </c:pt>
                <c:pt idx="1007">
                  <c:v>314488</c:v>
                </c:pt>
                <c:pt idx="1008">
                  <c:v>14637</c:v>
                </c:pt>
                <c:pt idx="1009">
                  <c:v>37756</c:v>
                </c:pt>
                <c:pt idx="1010">
                  <c:v>50375</c:v>
                </c:pt>
                <c:pt idx="1011">
                  <c:v>6238</c:v>
                </c:pt>
                <c:pt idx="1012">
                  <c:v>8636</c:v>
                </c:pt>
                <c:pt idx="1013">
                  <c:v>17237</c:v>
                </c:pt>
                <c:pt idx="1014">
                  <c:v>24757</c:v>
                </c:pt>
                <c:pt idx="1015">
                  <c:v>37421</c:v>
                </c:pt>
                <c:pt idx="1016">
                  <c:v>26221</c:v>
                </c:pt>
                <c:pt idx="1017">
                  <c:v>11010</c:v>
                </c:pt>
                <c:pt idx="1018">
                  <c:v>36068</c:v>
                </c:pt>
                <c:pt idx="1019">
                  <c:v>8692</c:v>
                </c:pt>
                <c:pt idx="1020">
                  <c:v>106439</c:v>
                </c:pt>
                <c:pt idx="1021">
                  <c:v>27703</c:v>
                </c:pt>
                <c:pt idx="1022">
                  <c:v>18763</c:v>
                </c:pt>
                <c:pt idx="1023">
                  <c:v>18454</c:v>
                </c:pt>
                <c:pt idx="1024">
                  <c:v>46407</c:v>
                </c:pt>
                <c:pt idx="1025">
                  <c:v>15620</c:v>
                </c:pt>
                <c:pt idx="1026">
                  <c:v>4612</c:v>
                </c:pt>
                <c:pt idx="1027">
                  <c:v>46222</c:v>
                </c:pt>
                <c:pt idx="1028">
                  <c:v>13352</c:v>
                </c:pt>
                <c:pt idx="1029">
                  <c:v>763623</c:v>
                </c:pt>
                <c:pt idx="1030">
                  <c:v>51961</c:v>
                </c:pt>
                <c:pt idx="1031">
                  <c:v>23175</c:v>
                </c:pt>
                <c:pt idx="1032">
                  <c:v>165012</c:v>
                </c:pt>
                <c:pt idx="1033">
                  <c:v>15693</c:v>
                </c:pt>
                <c:pt idx="1034">
                  <c:v>31730</c:v>
                </c:pt>
                <c:pt idx="1035">
                  <c:v>14241</c:v>
                </c:pt>
                <c:pt idx="1036">
                  <c:v>60094</c:v>
                </c:pt>
                <c:pt idx="1037">
                  <c:v>15745</c:v>
                </c:pt>
                <c:pt idx="1038">
                  <c:v>6752</c:v>
                </c:pt>
                <c:pt idx="1039">
                  <c:v>10711</c:v>
                </c:pt>
                <c:pt idx="1040">
                  <c:v>23123</c:v>
                </c:pt>
                <c:pt idx="1041">
                  <c:v>13682</c:v>
                </c:pt>
                <c:pt idx="1042">
                  <c:v>24463</c:v>
                </c:pt>
                <c:pt idx="1043">
                  <c:v>9316</c:v>
                </c:pt>
                <c:pt idx="1044">
                  <c:v>26910</c:v>
                </c:pt>
                <c:pt idx="1045">
                  <c:v>8306</c:v>
                </c:pt>
                <c:pt idx="1046">
                  <c:v>65018</c:v>
                </c:pt>
                <c:pt idx="1047">
                  <c:v>17878</c:v>
                </c:pt>
                <c:pt idx="1048">
                  <c:v>9512</c:v>
                </c:pt>
                <c:pt idx="1049">
                  <c:v>87824</c:v>
                </c:pt>
                <c:pt idx="1050">
                  <c:v>12808</c:v>
                </c:pt>
                <c:pt idx="1051">
                  <c:v>19365</c:v>
                </c:pt>
                <c:pt idx="1052">
                  <c:v>31101</c:v>
                </c:pt>
                <c:pt idx="1053">
                  <c:v>12307</c:v>
                </c:pt>
                <c:pt idx="1054">
                  <c:v>17099</c:v>
                </c:pt>
                <c:pt idx="1055">
                  <c:v>27924</c:v>
                </c:pt>
                <c:pt idx="1056">
                  <c:v>6358</c:v>
                </c:pt>
                <c:pt idx="1057">
                  <c:v>21407</c:v>
                </c:pt>
                <c:pt idx="1058">
                  <c:v>9909</c:v>
                </c:pt>
                <c:pt idx="1059">
                  <c:v>10667</c:v>
                </c:pt>
                <c:pt idx="1060">
                  <c:v>27608</c:v>
                </c:pt>
                <c:pt idx="1061">
                  <c:v>13275</c:v>
                </c:pt>
                <c:pt idx="1062">
                  <c:v>31183</c:v>
                </c:pt>
                <c:pt idx="1063">
                  <c:v>45126</c:v>
                </c:pt>
                <c:pt idx="1064">
                  <c:v>7131</c:v>
                </c:pt>
                <c:pt idx="1065">
                  <c:v>24216</c:v>
                </c:pt>
                <c:pt idx="1066">
                  <c:v>64875</c:v>
                </c:pt>
                <c:pt idx="1067">
                  <c:v>10730</c:v>
                </c:pt>
                <c:pt idx="1068">
                  <c:v>4461</c:v>
                </c:pt>
                <c:pt idx="1069">
                  <c:v>14408</c:v>
                </c:pt>
                <c:pt idx="1070">
                  <c:v>27565</c:v>
                </c:pt>
                <c:pt idx="1071">
                  <c:v>61792</c:v>
                </c:pt>
                <c:pt idx="1072">
                  <c:v>12269</c:v>
                </c:pt>
                <c:pt idx="1073">
                  <c:v>63782</c:v>
                </c:pt>
                <c:pt idx="1074">
                  <c:v>2138</c:v>
                </c:pt>
                <c:pt idx="1075">
                  <c:v>16942</c:v>
                </c:pt>
                <c:pt idx="1076">
                  <c:v>23892</c:v>
                </c:pt>
                <c:pt idx="1077">
                  <c:v>17662</c:v>
                </c:pt>
                <c:pt idx="1078">
                  <c:v>52420</c:v>
                </c:pt>
                <c:pt idx="1079">
                  <c:v>45632</c:v>
                </c:pt>
                <c:pt idx="1080">
                  <c:v>18006</c:v>
                </c:pt>
                <c:pt idx="1081">
                  <c:v>17894</c:v>
                </c:pt>
                <c:pt idx="1082">
                  <c:v>25420</c:v>
                </c:pt>
                <c:pt idx="1083">
                  <c:v>12531</c:v>
                </c:pt>
                <c:pt idx="1084">
                  <c:v>14233</c:v>
                </c:pt>
                <c:pt idx="1085">
                  <c:v>8769</c:v>
                </c:pt>
                <c:pt idx="1086">
                  <c:v>15050</c:v>
                </c:pt>
                <c:pt idx="1087">
                  <c:v>122851</c:v>
                </c:pt>
                <c:pt idx="1088">
                  <c:v>12063</c:v>
                </c:pt>
                <c:pt idx="1089">
                  <c:v>20464</c:v>
                </c:pt>
                <c:pt idx="1090">
                  <c:v>13170</c:v>
                </c:pt>
                <c:pt idx="1091">
                  <c:v>36129</c:v>
                </c:pt>
                <c:pt idx="1092">
                  <c:v>7259</c:v>
                </c:pt>
                <c:pt idx="1093">
                  <c:v>25793</c:v>
                </c:pt>
                <c:pt idx="1094">
                  <c:v>62577</c:v>
                </c:pt>
                <c:pt idx="1095">
                  <c:v>25683</c:v>
                </c:pt>
                <c:pt idx="1096">
                  <c:v>119455</c:v>
                </c:pt>
                <c:pt idx="1097">
                  <c:v>22842</c:v>
                </c:pt>
                <c:pt idx="1098">
                  <c:v>41103</c:v>
                </c:pt>
                <c:pt idx="1099">
                  <c:v>36462</c:v>
                </c:pt>
                <c:pt idx="1100">
                  <c:v>13786</c:v>
                </c:pt>
                <c:pt idx="1101">
                  <c:v>125175</c:v>
                </c:pt>
                <c:pt idx="1102">
                  <c:v>251460</c:v>
                </c:pt>
                <c:pt idx="1103">
                  <c:v>198788</c:v>
                </c:pt>
                <c:pt idx="1104">
                  <c:v>9993</c:v>
                </c:pt>
                <c:pt idx="1105">
                  <c:v>6817</c:v>
                </c:pt>
                <c:pt idx="1106">
                  <c:v>10147</c:v>
                </c:pt>
                <c:pt idx="1107">
                  <c:v>16295</c:v>
                </c:pt>
                <c:pt idx="1108">
                  <c:v>20142</c:v>
                </c:pt>
                <c:pt idx="1109">
                  <c:v>27052</c:v>
                </c:pt>
                <c:pt idx="1110">
                  <c:v>446753</c:v>
                </c:pt>
                <c:pt idx="1111">
                  <c:v>7307</c:v>
                </c:pt>
                <c:pt idx="1112">
                  <c:v>19696</c:v>
                </c:pt>
                <c:pt idx="1113">
                  <c:v>33743</c:v>
                </c:pt>
                <c:pt idx="1114">
                  <c:v>20410</c:v>
                </c:pt>
                <c:pt idx="1115">
                  <c:v>22343</c:v>
                </c:pt>
                <c:pt idx="1116">
                  <c:v>74103</c:v>
                </c:pt>
                <c:pt idx="1117">
                  <c:v>33095</c:v>
                </c:pt>
                <c:pt idx="1118">
                  <c:v>15858</c:v>
                </c:pt>
                <c:pt idx="1119">
                  <c:v>436275</c:v>
                </c:pt>
                <c:pt idx="1120">
                  <c:v>31439</c:v>
                </c:pt>
                <c:pt idx="1121">
                  <c:v>240098</c:v>
                </c:pt>
                <c:pt idx="1122">
                  <c:v>98325</c:v>
                </c:pt>
                <c:pt idx="1123">
                  <c:v>14974</c:v>
                </c:pt>
                <c:pt idx="1124">
                  <c:v>47774</c:v>
                </c:pt>
                <c:pt idx="1125">
                  <c:v>137788</c:v>
                </c:pt>
                <c:pt idx="1126">
                  <c:v>11514</c:v>
                </c:pt>
                <c:pt idx="1127">
                  <c:v>26395</c:v>
                </c:pt>
                <c:pt idx="1128">
                  <c:v>39179</c:v>
                </c:pt>
                <c:pt idx="1129">
                  <c:v>389617</c:v>
                </c:pt>
                <c:pt idx="1130">
                  <c:v>156761</c:v>
                </c:pt>
                <c:pt idx="1131">
                  <c:v>23495</c:v>
                </c:pt>
                <c:pt idx="1132">
                  <c:v>22251</c:v>
                </c:pt>
                <c:pt idx="1133">
                  <c:v>132141</c:v>
                </c:pt>
                <c:pt idx="1134">
                  <c:v>8593</c:v>
                </c:pt>
                <c:pt idx="1135">
                  <c:v>20523</c:v>
                </c:pt>
                <c:pt idx="1136">
                  <c:v>24186</c:v>
                </c:pt>
                <c:pt idx="1137">
                  <c:v>45408</c:v>
                </c:pt>
                <c:pt idx="1138">
                  <c:v>52812</c:v>
                </c:pt>
                <c:pt idx="1139">
                  <c:v>10567</c:v>
                </c:pt>
                <c:pt idx="1140">
                  <c:v>21567</c:v>
                </c:pt>
                <c:pt idx="1141">
                  <c:v>43626</c:v>
                </c:pt>
                <c:pt idx="1142">
                  <c:v>83848</c:v>
                </c:pt>
                <c:pt idx="1143">
                  <c:v>53835</c:v>
                </c:pt>
                <c:pt idx="1144">
                  <c:v>52810</c:v>
                </c:pt>
                <c:pt idx="1145">
                  <c:v>250088</c:v>
                </c:pt>
                <c:pt idx="1146">
                  <c:v>128755</c:v>
                </c:pt>
                <c:pt idx="1147">
                  <c:v>4740</c:v>
                </c:pt>
                <c:pt idx="1148">
                  <c:v>113972</c:v>
                </c:pt>
                <c:pt idx="1149">
                  <c:v>22477</c:v>
                </c:pt>
                <c:pt idx="1150">
                  <c:v>59875</c:v>
                </c:pt>
                <c:pt idx="1151">
                  <c:v>50803</c:v>
                </c:pt>
                <c:pt idx="1152">
                  <c:v>46371</c:v>
                </c:pt>
                <c:pt idx="1153">
                  <c:v>40021</c:v>
                </c:pt>
                <c:pt idx="1154">
                  <c:v>25490</c:v>
                </c:pt>
                <c:pt idx="1155">
                  <c:v>11293</c:v>
                </c:pt>
                <c:pt idx="1156">
                  <c:v>15385</c:v>
                </c:pt>
                <c:pt idx="1157">
                  <c:v>14568</c:v>
                </c:pt>
                <c:pt idx="1158">
                  <c:v>107233</c:v>
                </c:pt>
                <c:pt idx="1159">
                  <c:v>68628</c:v>
                </c:pt>
                <c:pt idx="1160">
                  <c:v>289977</c:v>
                </c:pt>
                <c:pt idx="1161">
                  <c:v>29991</c:v>
                </c:pt>
                <c:pt idx="1162">
                  <c:v>54659</c:v>
                </c:pt>
                <c:pt idx="1163">
                  <c:v>119980</c:v>
                </c:pt>
                <c:pt idx="1164">
                  <c:v>39855</c:v>
                </c:pt>
                <c:pt idx="1165">
                  <c:v>33969</c:v>
                </c:pt>
                <c:pt idx="1166">
                  <c:v>57202</c:v>
                </c:pt>
                <c:pt idx="1167">
                  <c:v>152692</c:v>
                </c:pt>
                <c:pt idx="1168">
                  <c:v>16931</c:v>
                </c:pt>
                <c:pt idx="1169">
                  <c:v>35149</c:v>
                </c:pt>
                <c:pt idx="1170">
                  <c:v>51113</c:v>
                </c:pt>
                <c:pt idx="1171">
                  <c:v>39155</c:v>
                </c:pt>
                <c:pt idx="1172">
                  <c:v>31625</c:v>
                </c:pt>
                <c:pt idx="1173">
                  <c:v>201169</c:v>
                </c:pt>
                <c:pt idx="1174">
                  <c:v>72528</c:v>
                </c:pt>
                <c:pt idx="1175">
                  <c:v>564195</c:v>
                </c:pt>
                <c:pt idx="1176">
                  <c:v>831128</c:v>
                </c:pt>
                <c:pt idx="1177">
                  <c:v>90595</c:v>
                </c:pt>
                <c:pt idx="1178">
                  <c:v>32579</c:v>
                </c:pt>
                <c:pt idx="1179">
                  <c:v>167627</c:v>
                </c:pt>
                <c:pt idx="1180">
                  <c:v>102382</c:v>
                </c:pt>
                <c:pt idx="1181">
                  <c:v>156118</c:v>
                </c:pt>
                <c:pt idx="1182">
                  <c:v>32384</c:v>
                </c:pt>
                <c:pt idx="1183">
                  <c:v>245322</c:v>
                </c:pt>
                <c:pt idx="1184">
                  <c:v>29460</c:v>
                </c:pt>
                <c:pt idx="1185">
                  <c:v>250290</c:v>
                </c:pt>
                <c:pt idx="1186">
                  <c:v>313414</c:v>
                </c:pt>
                <c:pt idx="1187">
                  <c:v>19787</c:v>
                </c:pt>
                <c:pt idx="1188">
                  <c:v>1040116</c:v>
                </c:pt>
                <c:pt idx="1189">
                  <c:v>909535</c:v>
                </c:pt>
                <c:pt idx="1190">
                  <c:v>48904</c:v>
                </c:pt>
                <c:pt idx="1191">
                  <c:v>111413</c:v>
                </c:pt>
                <c:pt idx="1192">
                  <c:v>25768</c:v>
                </c:pt>
                <c:pt idx="1193">
                  <c:v>37512</c:v>
                </c:pt>
                <c:pt idx="1194">
                  <c:v>149585</c:v>
                </c:pt>
                <c:pt idx="1195">
                  <c:v>102370</c:v>
                </c:pt>
                <c:pt idx="1196">
                  <c:v>51540</c:v>
                </c:pt>
                <c:pt idx="1197">
                  <c:v>621849</c:v>
                </c:pt>
                <c:pt idx="1198">
                  <c:v>214333</c:v>
                </c:pt>
                <c:pt idx="1199">
                  <c:v>127828</c:v>
                </c:pt>
                <c:pt idx="1200">
                  <c:v>556772</c:v>
                </c:pt>
                <c:pt idx="1201">
                  <c:v>17299</c:v>
                </c:pt>
                <c:pt idx="1202">
                  <c:v>776043</c:v>
                </c:pt>
                <c:pt idx="1203">
                  <c:v>70601</c:v>
                </c:pt>
                <c:pt idx="1204">
                  <c:v>470690</c:v>
                </c:pt>
                <c:pt idx="1205">
                  <c:v>161292</c:v>
                </c:pt>
                <c:pt idx="1206">
                  <c:v>1585139</c:v>
                </c:pt>
                <c:pt idx="1207">
                  <c:v>10925</c:v>
                </c:pt>
                <c:pt idx="1208">
                  <c:v>696023</c:v>
                </c:pt>
                <c:pt idx="1209">
                  <c:v>510393</c:v>
                </c:pt>
                <c:pt idx="1210">
                  <c:v>778121</c:v>
                </c:pt>
                <c:pt idx="1211">
                  <c:v>818963</c:v>
                </c:pt>
                <c:pt idx="1212">
                  <c:v>10349</c:v>
                </c:pt>
                <c:pt idx="1213">
                  <c:v>9383</c:v>
                </c:pt>
                <c:pt idx="1214">
                  <c:v>114625</c:v>
                </c:pt>
                <c:pt idx="1215">
                  <c:v>28803</c:v>
                </c:pt>
                <c:pt idx="1216">
                  <c:v>23154</c:v>
                </c:pt>
                <c:pt idx="1217">
                  <c:v>15261</c:v>
                </c:pt>
                <c:pt idx="1218">
                  <c:v>8575</c:v>
                </c:pt>
                <c:pt idx="1219">
                  <c:v>59314</c:v>
                </c:pt>
                <c:pt idx="1220">
                  <c:v>105659</c:v>
                </c:pt>
                <c:pt idx="1221">
                  <c:v>17457</c:v>
                </c:pt>
                <c:pt idx="1222">
                  <c:v>154636</c:v>
                </c:pt>
                <c:pt idx="1223">
                  <c:v>43664</c:v>
                </c:pt>
                <c:pt idx="1224">
                  <c:v>134314</c:v>
                </c:pt>
                <c:pt idx="1225">
                  <c:v>51657</c:v>
                </c:pt>
                <c:pt idx="1226">
                  <c:v>26238</c:v>
                </c:pt>
                <c:pt idx="1227">
                  <c:v>25427</c:v>
                </c:pt>
                <c:pt idx="1228">
                  <c:v>38033</c:v>
                </c:pt>
                <c:pt idx="1229">
                  <c:v>30553</c:v>
                </c:pt>
                <c:pt idx="1230">
                  <c:v>77390</c:v>
                </c:pt>
                <c:pt idx="1231">
                  <c:v>13801</c:v>
                </c:pt>
                <c:pt idx="1232">
                  <c:v>36377</c:v>
                </c:pt>
                <c:pt idx="1233">
                  <c:v>25788</c:v>
                </c:pt>
                <c:pt idx="1234">
                  <c:v>108801</c:v>
                </c:pt>
                <c:pt idx="1235">
                  <c:v>33161</c:v>
                </c:pt>
                <c:pt idx="1236">
                  <c:v>410849</c:v>
                </c:pt>
                <c:pt idx="1237">
                  <c:v>25164</c:v>
                </c:pt>
                <c:pt idx="1238">
                  <c:v>15431</c:v>
                </c:pt>
                <c:pt idx="1239">
                  <c:v>91636</c:v>
                </c:pt>
                <c:pt idx="1240">
                  <c:v>41540</c:v>
                </c:pt>
                <c:pt idx="1241">
                  <c:v>45941</c:v>
                </c:pt>
                <c:pt idx="1242">
                  <c:v>36380</c:v>
                </c:pt>
                <c:pt idx="1243">
                  <c:v>31883</c:v>
                </c:pt>
                <c:pt idx="1244">
                  <c:v>286085</c:v>
                </c:pt>
                <c:pt idx="1245">
                  <c:v>64223</c:v>
                </c:pt>
                <c:pt idx="1246">
                  <c:v>25345</c:v>
                </c:pt>
                <c:pt idx="1247">
                  <c:v>11348</c:v>
                </c:pt>
                <c:pt idx="1248">
                  <c:v>70698</c:v>
                </c:pt>
                <c:pt idx="1249">
                  <c:v>159494</c:v>
                </c:pt>
                <c:pt idx="1250">
                  <c:v>260263</c:v>
                </c:pt>
                <c:pt idx="1251">
                  <c:v>17260</c:v>
                </c:pt>
                <c:pt idx="1252">
                  <c:v>636369</c:v>
                </c:pt>
                <c:pt idx="1253">
                  <c:v>2168</c:v>
                </c:pt>
                <c:pt idx="1254">
                  <c:v>11424</c:v>
                </c:pt>
                <c:pt idx="1255">
                  <c:v>88373</c:v>
                </c:pt>
                <c:pt idx="1256">
                  <c:v>21981</c:v>
                </c:pt>
                <c:pt idx="1257">
                  <c:v>98573</c:v>
                </c:pt>
                <c:pt idx="1258">
                  <c:v>187316</c:v>
                </c:pt>
                <c:pt idx="1259">
                  <c:v>6415</c:v>
                </c:pt>
                <c:pt idx="1260">
                  <c:v>10890</c:v>
                </c:pt>
                <c:pt idx="1261">
                  <c:v>864840</c:v>
                </c:pt>
                <c:pt idx="1262">
                  <c:v>24461</c:v>
                </c:pt>
                <c:pt idx="1263">
                  <c:v>67215</c:v>
                </c:pt>
                <c:pt idx="1264">
                  <c:v>28783</c:v>
                </c:pt>
                <c:pt idx="1265">
                  <c:v>43067</c:v>
                </c:pt>
                <c:pt idx="1266">
                  <c:v>23548</c:v>
                </c:pt>
                <c:pt idx="1267">
                  <c:v>83632</c:v>
                </c:pt>
                <c:pt idx="1268">
                  <c:v>14903</c:v>
                </c:pt>
                <c:pt idx="1269">
                  <c:v>149568</c:v>
                </c:pt>
                <c:pt idx="1270">
                  <c:v>62945</c:v>
                </c:pt>
                <c:pt idx="1271">
                  <c:v>9259</c:v>
                </c:pt>
                <c:pt idx="1272">
                  <c:v>172790</c:v>
                </c:pt>
                <c:pt idx="1273">
                  <c:v>47948</c:v>
                </c:pt>
                <c:pt idx="1274">
                  <c:v>1242304</c:v>
                </c:pt>
                <c:pt idx="1275">
                  <c:v>26105</c:v>
                </c:pt>
                <c:pt idx="1276">
                  <c:v>20937</c:v>
                </c:pt>
                <c:pt idx="1277">
                  <c:v>6007</c:v>
                </c:pt>
                <c:pt idx="1278">
                  <c:v>23058</c:v>
                </c:pt>
                <c:pt idx="1279">
                  <c:v>8251</c:v>
                </c:pt>
                <c:pt idx="1280">
                  <c:v>24253</c:v>
                </c:pt>
                <c:pt idx="1281">
                  <c:v>279955</c:v>
                </c:pt>
                <c:pt idx="1282">
                  <c:v>12841</c:v>
                </c:pt>
                <c:pt idx="1283">
                  <c:v>23898</c:v>
                </c:pt>
                <c:pt idx="1284">
                  <c:v>193307</c:v>
                </c:pt>
                <c:pt idx="1285">
                  <c:v>159875</c:v>
                </c:pt>
                <c:pt idx="1286">
                  <c:v>61018</c:v>
                </c:pt>
                <c:pt idx="1287">
                  <c:v>41475</c:v>
                </c:pt>
                <c:pt idx="1288">
                  <c:v>8173</c:v>
                </c:pt>
                <c:pt idx="1289">
                  <c:v>68619</c:v>
                </c:pt>
                <c:pt idx="1290">
                  <c:v>53777</c:v>
                </c:pt>
                <c:pt idx="1291">
                  <c:v>75077</c:v>
                </c:pt>
                <c:pt idx="1292">
                  <c:v>358880</c:v>
                </c:pt>
                <c:pt idx="1293">
                  <c:v>1759335</c:v>
                </c:pt>
                <c:pt idx="1294">
                  <c:v>33003</c:v>
                </c:pt>
                <c:pt idx="1295">
                  <c:v>15702</c:v>
                </c:pt>
                <c:pt idx="1296">
                  <c:v>344151</c:v>
                </c:pt>
                <c:pt idx="1297">
                  <c:v>33386</c:v>
                </c:pt>
                <c:pt idx="1298">
                  <c:v>45672</c:v>
                </c:pt>
                <c:pt idx="1299">
                  <c:v>39710</c:v>
                </c:pt>
                <c:pt idx="1300">
                  <c:v>5040</c:v>
                </c:pt>
                <c:pt idx="1301">
                  <c:v>65787</c:v>
                </c:pt>
                <c:pt idx="1302">
                  <c:v>25313</c:v>
                </c:pt>
                <c:pt idx="1303">
                  <c:v>35569</c:v>
                </c:pt>
                <c:pt idx="1304">
                  <c:v>98741</c:v>
                </c:pt>
                <c:pt idx="1305">
                  <c:v>28706</c:v>
                </c:pt>
                <c:pt idx="1306">
                  <c:v>12109</c:v>
                </c:pt>
                <c:pt idx="1307">
                  <c:v>54293</c:v>
                </c:pt>
                <c:pt idx="1308">
                  <c:v>62324</c:v>
                </c:pt>
                <c:pt idx="1309">
                  <c:v>8803</c:v>
                </c:pt>
                <c:pt idx="1310">
                  <c:v>5194</c:v>
                </c:pt>
                <c:pt idx="1311">
                  <c:v>11549</c:v>
                </c:pt>
                <c:pt idx="1312">
                  <c:v>63428</c:v>
                </c:pt>
                <c:pt idx="1313">
                  <c:v>414686</c:v>
                </c:pt>
                <c:pt idx="1314">
                  <c:v>20364</c:v>
                </c:pt>
                <c:pt idx="1315">
                  <c:v>37075</c:v>
                </c:pt>
                <c:pt idx="1316">
                  <c:v>14050</c:v>
                </c:pt>
                <c:pt idx="1317">
                  <c:v>20834</c:v>
                </c:pt>
                <c:pt idx="1318">
                  <c:v>30613</c:v>
                </c:pt>
                <c:pt idx="1319">
                  <c:v>46435</c:v>
                </c:pt>
                <c:pt idx="1320">
                  <c:v>5903</c:v>
                </c:pt>
                <c:pt idx="1321">
                  <c:v>1223149</c:v>
                </c:pt>
                <c:pt idx="1322">
                  <c:v>18773</c:v>
                </c:pt>
                <c:pt idx="1323">
                  <c:v>20655</c:v>
                </c:pt>
                <c:pt idx="1324">
                  <c:v>38429</c:v>
                </c:pt>
                <c:pt idx="1325">
                  <c:v>45435</c:v>
                </c:pt>
                <c:pt idx="1326">
                  <c:v>10079</c:v>
                </c:pt>
                <c:pt idx="1327">
                  <c:v>15837</c:v>
                </c:pt>
                <c:pt idx="1328">
                  <c:v>42542</c:v>
                </c:pt>
                <c:pt idx="1329">
                  <c:v>4424</c:v>
                </c:pt>
                <c:pt idx="1330">
                  <c:v>12841</c:v>
                </c:pt>
                <c:pt idx="1331">
                  <c:v>6856</c:v>
                </c:pt>
                <c:pt idx="1332">
                  <c:v>10631</c:v>
                </c:pt>
                <c:pt idx="1333">
                  <c:v>3923</c:v>
                </c:pt>
                <c:pt idx="1334">
                  <c:v>27663</c:v>
                </c:pt>
                <c:pt idx="1335">
                  <c:v>5771</c:v>
                </c:pt>
                <c:pt idx="1336">
                  <c:v>25673</c:v>
                </c:pt>
                <c:pt idx="1337">
                  <c:v>35932</c:v>
                </c:pt>
                <c:pt idx="1338">
                  <c:v>5457</c:v>
                </c:pt>
                <c:pt idx="1339">
                  <c:v>9423</c:v>
                </c:pt>
                <c:pt idx="1340">
                  <c:v>20022</c:v>
                </c:pt>
                <c:pt idx="1341">
                  <c:v>23102</c:v>
                </c:pt>
                <c:pt idx="1342">
                  <c:v>25788</c:v>
                </c:pt>
                <c:pt idx="1343">
                  <c:v>32775</c:v>
                </c:pt>
                <c:pt idx="1344">
                  <c:v>39116</c:v>
                </c:pt>
                <c:pt idx="1345">
                  <c:v>8413</c:v>
                </c:pt>
                <c:pt idx="1346">
                  <c:v>33347</c:v>
                </c:pt>
                <c:pt idx="1347">
                  <c:v>21770</c:v>
                </c:pt>
                <c:pt idx="1348">
                  <c:v>6678</c:v>
                </c:pt>
                <c:pt idx="1349">
                  <c:v>151436</c:v>
                </c:pt>
                <c:pt idx="1350">
                  <c:v>57716</c:v>
                </c:pt>
                <c:pt idx="1351">
                  <c:v>14219</c:v>
                </c:pt>
                <c:pt idx="1352">
                  <c:v>29069</c:v>
                </c:pt>
                <c:pt idx="1353">
                  <c:v>9271</c:v>
                </c:pt>
                <c:pt idx="1354">
                  <c:v>31533</c:v>
                </c:pt>
                <c:pt idx="1355">
                  <c:v>11041</c:v>
                </c:pt>
                <c:pt idx="1356">
                  <c:v>538133</c:v>
                </c:pt>
                <c:pt idx="1357">
                  <c:v>4055</c:v>
                </c:pt>
                <c:pt idx="1358">
                  <c:v>15471</c:v>
                </c:pt>
                <c:pt idx="1359">
                  <c:v>14892</c:v>
                </c:pt>
                <c:pt idx="1360">
                  <c:v>65400</c:v>
                </c:pt>
                <c:pt idx="1361">
                  <c:v>9600</c:v>
                </c:pt>
                <c:pt idx="1362">
                  <c:v>15770</c:v>
                </c:pt>
                <c:pt idx="1363">
                  <c:v>200431</c:v>
                </c:pt>
                <c:pt idx="1364">
                  <c:v>141660</c:v>
                </c:pt>
                <c:pt idx="1365">
                  <c:v>91705</c:v>
                </c:pt>
                <c:pt idx="1366">
                  <c:v>14875</c:v>
                </c:pt>
                <c:pt idx="1367">
                  <c:v>154708</c:v>
                </c:pt>
                <c:pt idx="1368">
                  <c:v>36755</c:v>
                </c:pt>
                <c:pt idx="1369">
                  <c:v>9796</c:v>
                </c:pt>
                <c:pt idx="1370">
                  <c:v>9340</c:v>
                </c:pt>
                <c:pt idx="1371">
                  <c:v>24257</c:v>
                </c:pt>
                <c:pt idx="1372">
                  <c:v>3401</c:v>
                </c:pt>
                <c:pt idx="1373">
                  <c:v>21239</c:v>
                </c:pt>
                <c:pt idx="1374">
                  <c:v>13875</c:v>
                </c:pt>
                <c:pt idx="1375">
                  <c:v>18989</c:v>
                </c:pt>
                <c:pt idx="1376">
                  <c:v>251597</c:v>
                </c:pt>
                <c:pt idx="1377">
                  <c:v>10952</c:v>
                </c:pt>
                <c:pt idx="1378">
                  <c:v>6396</c:v>
                </c:pt>
                <c:pt idx="1379">
                  <c:v>50885</c:v>
                </c:pt>
                <c:pt idx="1380">
                  <c:v>131311</c:v>
                </c:pt>
                <c:pt idx="1381">
                  <c:v>9875</c:v>
                </c:pt>
                <c:pt idx="1382">
                  <c:v>31254</c:v>
                </c:pt>
                <c:pt idx="1383">
                  <c:v>37388</c:v>
                </c:pt>
                <c:pt idx="1384">
                  <c:v>12574</c:v>
                </c:pt>
                <c:pt idx="1385">
                  <c:v>19043</c:v>
                </c:pt>
                <c:pt idx="1386">
                  <c:v>8182</c:v>
                </c:pt>
                <c:pt idx="1387">
                  <c:v>33322</c:v>
                </c:pt>
                <c:pt idx="1388">
                  <c:v>14717</c:v>
                </c:pt>
                <c:pt idx="1389">
                  <c:v>10243</c:v>
                </c:pt>
                <c:pt idx="1390">
                  <c:v>17328</c:v>
                </c:pt>
                <c:pt idx="1391">
                  <c:v>8299</c:v>
                </c:pt>
                <c:pt idx="1392">
                  <c:v>9150</c:v>
                </c:pt>
                <c:pt idx="1393">
                  <c:v>16006</c:v>
                </c:pt>
                <c:pt idx="1394">
                  <c:v>20048</c:v>
                </c:pt>
                <c:pt idx="1395">
                  <c:v>24620</c:v>
                </c:pt>
                <c:pt idx="1396">
                  <c:v>28773</c:v>
                </c:pt>
                <c:pt idx="1397">
                  <c:v>19543</c:v>
                </c:pt>
                <c:pt idx="1398">
                  <c:v>173323</c:v>
                </c:pt>
                <c:pt idx="1399">
                  <c:v>75944</c:v>
                </c:pt>
                <c:pt idx="1400">
                  <c:v>7743</c:v>
                </c:pt>
                <c:pt idx="1401">
                  <c:v>23373</c:v>
                </c:pt>
                <c:pt idx="1402">
                  <c:v>13522</c:v>
                </c:pt>
                <c:pt idx="1403">
                  <c:v>21578</c:v>
                </c:pt>
                <c:pt idx="1404">
                  <c:v>46420</c:v>
                </c:pt>
                <c:pt idx="1405">
                  <c:v>201410</c:v>
                </c:pt>
                <c:pt idx="1406">
                  <c:v>242891</c:v>
                </c:pt>
                <c:pt idx="1407">
                  <c:v>18340</c:v>
                </c:pt>
                <c:pt idx="1408">
                  <c:v>8669</c:v>
                </c:pt>
                <c:pt idx="1409">
                  <c:v>1337</c:v>
                </c:pt>
                <c:pt idx="1410">
                  <c:v>23609</c:v>
                </c:pt>
                <c:pt idx="1411">
                  <c:v>141425</c:v>
                </c:pt>
                <c:pt idx="1412">
                  <c:v>16569</c:v>
                </c:pt>
                <c:pt idx="1413">
                  <c:v>7507</c:v>
                </c:pt>
                <c:pt idx="1414">
                  <c:v>11665</c:v>
                </c:pt>
                <c:pt idx="1415">
                  <c:v>68215</c:v>
                </c:pt>
                <c:pt idx="1416">
                  <c:v>9969</c:v>
                </c:pt>
                <c:pt idx="1417">
                  <c:v>53154</c:v>
                </c:pt>
                <c:pt idx="1418">
                  <c:v>60618</c:v>
                </c:pt>
                <c:pt idx="1419">
                  <c:v>78524</c:v>
                </c:pt>
                <c:pt idx="1420">
                  <c:v>12622</c:v>
                </c:pt>
                <c:pt idx="1421">
                  <c:v>22763</c:v>
                </c:pt>
                <c:pt idx="1422">
                  <c:v>85300</c:v>
                </c:pt>
                <c:pt idx="1423">
                  <c:v>30999</c:v>
                </c:pt>
                <c:pt idx="1424">
                  <c:v>34649</c:v>
                </c:pt>
                <c:pt idx="1425">
                  <c:v>59710</c:v>
                </c:pt>
                <c:pt idx="1426">
                  <c:v>103465</c:v>
                </c:pt>
                <c:pt idx="1427">
                  <c:v>25563</c:v>
                </c:pt>
                <c:pt idx="1428">
                  <c:v>35916</c:v>
                </c:pt>
                <c:pt idx="1429">
                  <c:v>35827</c:v>
                </c:pt>
                <c:pt idx="1430">
                  <c:v>10152</c:v>
                </c:pt>
                <c:pt idx="1431">
                  <c:v>29463</c:v>
                </c:pt>
                <c:pt idx="1432">
                  <c:v>21747</c:v>
                </c:pt>
                <c:pt idx="1433">
                  <c:v>11043</c:v>
                </c:pt>
                <c:pt idx="1434">
                  <c:v>49800</c:v>
                </c:pt>
                <c:pt idx="1435">
                  <c:v>34167</c:v>
                </c:pt>
                <c:pt idx="1436">
                  <c:v>55191</c:v>
                </c:pt>
                <c:pt idx="1437">
                  <c:v>12277</c:v>
                </c:pt>
                <c:pt idx="1438">
                  <c:v>39956</c:v>
                </c:pt>
                <c:pt idx="1439">
                  <c:v>30908</c:v>
                </c:pt>
                <c:pt idx="1440">
                  <c:v>25459</c:v>
                </c:pt>
                <c:pt idx="1441">
                  <c:v>7486</c:v>
                </c:pt>
                <c:pt idx="1442">
                  <c:v>149039</c:v>
                </c:pt>
                <c:pt idx="1443">
                  <c:v>28265</c:v>
                </c:pt>
                <c:pt idx="1444">
                  <c:v>4585</c:v>
                </c:pt>
                <c:pt idx="1445">
                  <c:v>27222</c:v>
                </c:pt>
                <c:pt idx="1446">
                  <c:v>16059</c:v>
                </c:pt>
                <c:pt idx="1447">
                  <c:v>18070</c:v>
                </c:pt>
                <c:pt idx="1448">
                  <c:v>27005</c:v>
                </c:pt>
                <c:pt idx="1449">
                  <c:v>14588</c:v>
                </c:pt>
                <c:pt idx="1450">
                  <c:v>28296</c:v>
                </c:pt>
                <c:pt idx="1451">
                  <c:v>22131</c:v>
                </c:pt>
                <c:pt idx="1452">
                  <c:v>19552</c:v>
                </c:pt>
                <c:pt idx="1453">
                  <c:v>10343</c:v>
                </c:pt>
                <c:pt idx="1454">
                  <c:v>28429</c:v>
                </c:pt>
                <c:pt idx="1455">
                  <c:v>14638</c:v>
                </c:pt>
                <c:pt idx="1456">
                  <c:v>47485</c:v>
                </c:pt>
                <c:pt idx="1457">
                  <c:v>48130</c:v>
                </c:pt>
                <c:pt idx="1458">
                  <c:v>20566</c:v>
                </c:pt>
                <c:pt idx="1459">
                  <c:v>9899</c:v>
                </c:pt>
                <c:pt idx="1460">
                  <c:v>9122</c:v>
                </c:pt>
                <c:pt idx="1461">
                  <c:v>18317</c:v>
                </c:pt>
                <c:pt idx="1462">
                  <c:v>12447</c:v>
                </c:pt>
                <c:pt idx="1463">
                  <c:v>27387</c:v>
                </c:pt>
                <c:pt idx="1464">
                  <c:v>25378</c:v>
                </c:pt>
                <c:pt idx="1465">
                  <c:v>17296</c:v>
                </c:pt>
                <c:pt idx="1466">
                  <c:v>5306</c:v>
                </c:pt>
                <c:pt idx="1467">
                  <c:v>26096</c:v>
                </c:pt>
                <c:pt idx="1468">
                  <c:v>35829</c:v>
                </c:pt>
                <c:pt idx="1469">
                  <c:v>11880</c:v>
                </c:pt>
                <c:pt idx="1470">
                  <c:v>16446</c:v>
                </c:pt>
                <c:pt idx="1471">
                  <c:v>18670</c:v>
                </c:pt>
                <c:pt idx="1472">
                  <c:v>12182</c:v>
                </c:pt>
                <c:pt idx="1473">
                  <c:v>174974</c:v>
                </c:pt>
                <c:pt idx="1474">
                  <c:v>89100</c:v>
                </c:pt>
                <c:pt idx="1475">
                  <c:v>42951</c:v>
                </c:pt>
                <c:pt idx="1476">
                  <c:v>9014</c:v>
                </c:pt>
                <c:pt idx="1477">
                  <c:v>44834</c:v>
                </c:pt>
                <c:pt idx="1478">
                  <c:v>44237</c:v>
                </c:pt>
                <c:pt idx="1479">
                  <c:v>78572</c:v>
                </c:pt>
                <c:pt idx="1480">
                  <c:v>8992</c:v>
                </c:pt>
                <c:pt idx="1481">
                  <c:v>6263</c:v>
                </c:pt>
                <c:pt idx="1482">
                  <c:v>101603</c:v>
                </c:pt>
                <c:pt idx="1483">
                  <c:v>13934</c:v>
                </c:pt>
                <c:pt idx="1484">
                  <c:v>7589</c:v>
                </c:pt>
                <c:pt idx="1485">
                  <c:v>83279</c:v>
                </c:pt>
                <c:pt idx="1486">
                  <c:v>6801</c:v>
                </c:pt>
                <c:pt idx="1487">
                  <c:v>235637</c:v>
                </c:pt>
                <c:pt idx="1488">
                  <c:v>20609</c:v>
                </c:pt>
                <c:pt idx="1489">
                  <c:v>76720</c:v>
                </c:pt>
                <c:pt idx="1490">
                  <c:v>17642</c:v>
                </c:pt>
                <c:pt idx="1491">
                  <c:v>24526</c:v>
                </c:pt>
                <c:pt idx="1492">
                  <c:v>7595</c:v>
                </c:pt>
                <c:pt idx="1493">
                  <c:v>16393</c:v>
                </c:pt>
                <c:pt idx="1494">
                  <c:v>8253</c:v>
                </c:pt>
                <c:pt idx="1495">
                  <c:v>12687</c:v>
                </c:pt>
                <c:pt idx="1496">
                  <c:v>15593</c:v>
                </c:pt>
                <c:pt idx="1497">
                  <c:v>13373</c:v>
                </c:pt>
                <c:pt idx="1498">
                  <c:v>30895</c:v>
                </c:pt>
                <c:pt idx="1499">
                  <c:v>102426</c:v>
                </c:pt>
                <c:pt idx="1500">
                  <c:v>14858</c:v>
                </c:pt>
                <c:pt idx="1501">
                  <c:v>6692</c:v>
                </c:pt>
                <c:pt idx="1502">
                  <c:v>288072</c:v>
                </c:pt>
                <c:pt idx="1503">
                  <c:v>10097</c:v>
                </c:pt>
                <c:pt idx="1504">
                  <c:v>8615</c:v>
                </c:pt>
                <c:pt idx="1505">
                  <c:v>21737</c:v>
                </c:pt>
                <c:pt idx="1506">
                  <c:v>9201</c:v>
                </c:pt>
                <c:pt idx="1507">
                  <c:v>4484</c:v>
                </c:pt>
                <c:pt idx="1508">
                  <c:v>10139</c:v>
                </c:pt>
                <c:pt idx="1509">
                  <c:v>40117</c:v>
                </c:pt>
                <c:pt idx="1510">
                  <c:v>10125</c:v>
                </c:pt>
                <c:pt idx="1511">
                  <c:v>687623</c:v>
                </c:pt>
                <c:pt idx="1512">
                  <c:v>118596</c:v>
                </c:pt>
                <c:pt idx="1513">
                  <c:v>224124</c:v>
                </c:pt>
                <c:pt idx="1514">
                  <c:v>53951</c:v>
                </c:pt>
                <c:pt idx="1515">
                  <c:v>3910</c:v>
                </c:pt>
                <c:pt idx="1516">
                  <c:v>35473</c:v>
                </c:pt>
                <c:pt idx="1517">
                  <c:v>32701</c:v>
                </c:pt>
                <c:pt idx="1518">
                  <c:v>38180</c:v>
                </c:pt>
                <c:pt idx="1519">
                  <c:v>10207</c:v>
                </c:pt>
                <c:pt idx="1520">
                  <c:v>54696</c:v>
                </c:pt>
                <c:pt idx="1521">
                  <c:v>12308</c:v>
                </c:pt>
                <c:pt idx="1522">
                  <c:v>15028</c:v>
                </c:pt>
                <c:pt idx="1523">
                  <c:v>22643</c:v>
                </c:pt>
                <c:pt idx="1524">
                  <c:v>15335</c:v>
                </c:pt>
                <c:pt idx="1525">
                  <c:v>12408</c:v>
                </c:pt>
                <c:pt idx="1526">
                  <c:v>8963</c:v>
                </c:pt>
                <c:pt idx="1527">
                  <c:v>28880</c:v>
                </c:pt>
                <c:pt idx="1528">
                  <c:v>3694</c:v>
                </c:pt>
                <c:pt idx="1529">
                  <c:v>25113</c:v>
                </c:pt>
                <c:pt idx="1530">
                  <c:v>14036</c:v>
                </c:pt>
                <c:pt idx="1531">
                  <c:v>15963</c:v>
                </c:pt>
                <c:pt idx="1532">
                  <c:v>8583</c:v>
                </c:pt>
                <c:pt idx="1533">
                  <c:v>11703</c:v>
                </c:pt>
                <c:pt idx="1534">
                  <c:v>20171</c:v>
                </c:pt>
                <c:pt idx="1535">
                  <c:v>18208</c:v>
                </c:pt>
                <c:pt idx="1536">
                  <c:v>58615</c:v>
                </c:pt>
                <c:pt idx="1537">
                  <c:v>22810</c:v>
                </c:pt>
                <c:pt idx="1538">
                  <c:v>10953</c:v>
                </c:pt>
                <c:pt idx="1539">
                  <c:v>13628</c:v>
                </c:pt>
                <c:pt idx="1540">
                  <c:v>9409</c:v>
                </c:pt>
                <c:pt idx="1541">
                  <c:v>17482</c:v>
                </c:pt>
                <c:pt idx="1542">
                  <c:v>19183</c:v>
                </c:pt>
                <c:pt idx="1543">
                  <c:v>42255</c:v>
                </c:pt>
                <c:pt idx="1544">
                  <c:v>44794</c:v>
                </c:pt>
                <c:pt idx="1545">
                  <c:v>18348</c:v>
                </c:pt>
                <c:pt idx="1546">
                  <c:v>96096</c:v>
                </c:pt>
                <c:pt idx="1547">
                  <c:v>31229</c:v>
                </c:pt>
                <c:pt idx="1548">
                  <c:v>53221</c:v>
                </c:pt>
                <c:pt idx="1549">
                  <c:v>4858</c:v>
                </c:pt>
                <c:pt idx="1550">
                  <c:v>10196</c:v>
                </c:pt>
                <c:pt idx="1551">
                  <c:v>25104</c:v>
                </c:pt>
                <c:pt idx="1552">
                  <c:v>22810</c:v>
                </c:pt>
                <c:pt idx="1553">
                  <c:v>6432</c:v>
                </c:pt>
                <c:pt idx="1554">
                  <c:v>13802</c:v>
                </c:pt>
                <c:pt idx="1555">
                  <c:v>385590</c:v>
                </c:pt>
                <c:pt idx="1556">
                  <c:v>9440</c:v>
                </c:pt>
                <c:pt idx="1557">
                  <c:v>17919</c:v>
                </c:pt>
                <c:pt idx="1558">
                  <c:v>66520</c:v>
                </c:pt>
                <c:pt idx="1559">
                  <c:v>1003362</c:v>
                </c:pt>
                <c:pt idx="1560">
                  <c:v>23258</c:v>
                </c:pt>
                <c:pt idx="1561">
                  <c:v>4436</c:v>
                </c:pt>
                <c:pt idx="1562">
                  <c:v>4854</c:v>
                </c:pt>
                <c:pt idx="1563">
                  <c:v>39008</c:v>
                </c:pt>
                <c:pt idx="1564">
                  <c:v>8258</c:v>
                </c:pt>
                <c:pt idx="1565">
                  <c:v>6128</c:v>
                </c:pt>
                <c:pt idx="1566">
                  <c:v>29862</c:v>
                </c:pt>
                <c:pt idx="1567">
                  <c:v>30943</c:v>
                </c:pt>
                <c:pt idx="1568">
                  <c:v>6353</c:v>
                </c:pt>
                <c:pt idx="1569">
                  <c:v>54592</c:v>
                </c:pt>
                <c:pt idx="1570">
                  <c:v>25690</c:v>
                </c:pt>
                <c:pt idx="1571">
                  <c:v>20826</c:v>
                </c:pt>
                <c:pt idx="1572">
                  <c:v>33513</c:v>
                </c:pt>
                <c:pt idx="1573">
                  <c:v>24788</c:v>
                </c:pt>
                <c:pt idx="1574">
                  <c:v>13405</c:v>
                </c:pt>
                <c:pt idx="1575">
                  <c:v>37483</c:v>
                </c:pt>
                <c:pt idx="1576">
                  <c:v>2057</c:v>
                </c:pt>
                <c:pt idx="1577">
                  <c:v>18268</c:v>
                </c:pt>
                <c:pt idx="1578">
                  <c:v>315685</c:v>
                </c:pt>
                <c:pt idx="1579">
                  <c:v>9300</c:v>
                </c:pt>
                <c:pt idx="1580">
                  <c:v>13242</c:v>
                </c:pt>
                <c:pt idx="1581">
                  <c:v>6577</c:v>
                </c:pt>
                <c:pt idx="1582">
                  <c:v>5689</c:v>
                </c:pt>
                <c:pt idx="1583">
                  <c:v>10408</c:v>
                </c:pt>
                <c:pt idx="1584">
                  <c:v>82278</c:v>
                </c:pt>
                <c:pt idx="1585">
                  <c:v>5767</c:v>
                </c:pt>
                <c:pt idx="1586">
                  <c:v>12135</c:v>
                </c:pt>
                <c:pt idx="1587">
                  <c:v>1760</c:v>
                </c:pt>
                <c:pt idx="1588">
                  <c:v>9625</c:v>
                </c:pt>
                <c:pt idx="1589">
                  <c:v>9139</c:v>
                </c:pt>
                <c:pt idx="1590">
                  <c:v>3190</c:v>
                </c:pt>
                <c:pt idx="1591">
                  <c:v>11427</c:v>
                </c:pt>
                <c:pt idx="1592">
                  <c:v>96165</c:v>
                </c:pt>
                <c:pt idx="1593">
                  <c:v>100739</c:v>
                </c:pt>
                <c:pt idx="1594">
                  <c:v>13647</c:v>
                </c:pt>
                <c:pt idx="1595">
                  <c:v>827</c:v>
                </c:pt>
                <c:pt idx="1596">
                  <c:v>3240</c:v>
                </c:pt>
                <c:pt idx="1597">
                  <c:v>16572</c:v>
                </c:pt>
                <c:pt idx="1598">
                  <c:v>11645</c:v>
                </c:pt>
                <c:pt idx="1599">
                  <c:v>1926</c:v>
                </c:pt>
                <c:pt idx="1600">
                  <c:v>29457</c:v>
                </c:pt>
                <c:pt idx="1601">
                  <c:v>66418</c:v>
                </c:pt>
                <c:pt idx="1602">
                  <c:v>2408</c:v>
                </c:pt>
                <c:pt idx="1603">
                  <c:v>19052</c:v>
                </c:pt>
                <c:pt idx="1604">
                  <c:v>1683</c:v>
                </c:pt>
                <c:pt idx="1605">
                  <c:v>7915</c:v>
                </c:pt>
                <c:pt idx="1606">
                  <c:v>1830</c:v>
                </c:pt>
                <c:pt idx="1607">
                  <c:v>4251</c:v>
                </c:pt>
                <c:pt idx="1608">
                  <c:v>114181</c:v>
                </c:pt>
                <c:pt idx="1609">
                  <c:v>4582</c:v>
                </c:pt>
                <c:pt idx="1610">
                  <c:v>15972</c:v>
                </c:pt>
                <c:pt idx="1611">
                  <c:v>4169</c:v>
                </c:pt>
                <c:pt idx="1612">
                  <c:v>6184</c:v>
                </c:pt>
                <c:pt idx="1613">
                  <c:v>1773</c:v>
                </c:pt>
                <c:pt idx="1614">
                  <c:v>6840</c:v>
                </c:pt>
                <c:pt idx="1615">
                  <c:v>1160</c:v>
                </c:pt>
                <c:pt idx="1616">
                  <c:v>41373</c:v>
                </c:pt>
                <c:pt idx="1617">
                  <c:v>11960</c:v>
                </c:pt>
                <c:pt idx="1618">
                  <c:v>11476</c:v>
                </c:pt>
                <c:pt idx="1619">
                  <c:v>9398</c:v>
                </c:pt>
                <c:pt idx="1620">
                  <c:v>11336</c:v>
                </c:pt>
                <c:pt idx="1621">
                  <c:v>3687</c:v>
                </c:pt>
                <c:pt idx="1622">
                  <c:v>34622</c:v>
                </c:pt>
                <c:pt idx="1623">
                  <c:v>9486</c:v>
                </c:pt>
                <c:pt idx="1624">
                  <c:v>3634</c:v>
                </c:pt>
                <c:pt idx="1625">
                  <c:v>6104</c:v>
                </c:pt>
                <c:pt idx="1626">
                  <c:v>5087</c:v>
                </c:pt>
                <c:pt idx="1627">
                  <c:v>7659</c:v>
                </c:pt>
                <c:pt idx="1628">
                  <c:v>2110</c:v>
                </c:pt>
                <c:pt idx="1629">
                  <c:v>1130</c:v>
                </c:pt>
                <c:pt idx="1630">
                  <c:v>157048</c:v>
                </c:pt>
                <c:pt idx="1631">
                  <c:v>31587</c:v>
                </c:pt>
                <c:pt idx="1632">
                  <c:v>6414</c:v>
                </c:pt>
                <c:pt idx="1633">
                  <c:v>5315</c:v>
                </c:pt>
                <c:pt idx="1634">
                  <c:v>11337</c:v>
                </c:pt>
                <c:pt idx="1635">
                  <c:v>2006</c:v>
                </c:pt>
                <c:pt idx="1636">
                  <c:v>2946</c:v>
                </c:pt>
                <c:pt idx="1637">
                  <c:v>48863</c:v>
                </c:pt>
                <c:pt idx="1638">
                  <c:v>6585</c:v>
                </c:pt>
                <c:pt idx="1639">
                  <c:v>8115</c:v>
                </c:pt>
                <c:pt idx="1640">
                  <c:v>25512</c:v>
                </c:pt>
                <c:pt idx="1641">
                  <c:v>8564</c:v>
                </c:pt>
                <c:pt idx="1642">
                  <c:v>3956</c:v>
                </c:pt>
                <c:pt idx="1643">
                  <c:v>5848</c:v>
                </c:pt>
                <c:pt idx="1644">
                  <c:v>10167</c:v>
                </c:pt>
                <c:pt idx="1645">
                  <c:v>6309</c:v>
                </c:pt>
                <c:pt idx="1646">
                  <c:v>10520</c:v>
                </c:pt>
                <c:pt idx="1647">
                  <c:v>9125</c:v>
                </c:pt>
                <c:pt idx="1648">
                  <c:v>10806</c:v>
                </c:pt>
                <c:pt idx="1649">
                  <c:v>20781</c:v>
                </c:pt>
                <c:pt idx="1650">
                  <c:v>9055</c:v>
                </c:pt>
                <c:pt idx="1651">
                  <c:v>23886</c:v>
                </c:pt>
                <c:pt idx="1652">
                  <c:v>1921</c:v>
                </c:pt>
                <c:pt idx="1653">
                  <c:v>5797</c:v>
                </c:pt>
                <c:pt idx="1654">
                  <c:v>36706</c:v>
                </c:pt>
                <c:pt idx="1655">
                  <c:v>550064</c:v>
                </c:pt>
                <c:pt idx="1656">
                  <c:v>1799</c:v>
                </c:pt>
                <c:pt idx="1657">
                  <c:v>5619</c:v>
                </c:pt>
                <c:pt idx="1658">
                  <c:v>2985</c:v>
                </c:pt>
                <c:pt idx="1659">
                  <c:v>2624</c:v>
                </c:pt>
                <c:pt idx="1660">
                  <c:v>4862</c:v>
                </c:pt>
                <c:pt idx="1661">
                  <c:v>21900</c:v>
                </c:pt>
                <c:pt idx="1662">
                  <c:v>1918</c:v>
                </c:pt>
                <c:pt idx="1663">
                  <c:v>2028</c:v>
                </c:pt>
                <c:pt idx="1664">
                  <c:v>1973</c:v>
                </c:pt>
                <c:pt idx="1665">
                  <c:v>2429</c:v>
                </c:pt>
                <c:pt idx="1666">
                  <c:v>61680</c:v>
                </c:pt>
                <c:pt idx="1667">
                  <c:v>9190</c:v>
                </c:pt>
                <c:pt idx="1668">
                  <c:v>3452</c:v>
                </c:pt>
                <c:pt idx="1669">
                  <c:v>2883</c:v>
                </c:pt>
                <c:pt idx="1670">
                  <c:v>10313</c:v>
                </c:pt>
                <c:pt idx="1671">
                  <c:v>6409</c:v>
                </c:pt>
                <c:pt idx="1672">
                  <c:v>7263</c:v>
                </c:pt>
                <c:pt idx="1673">
                  <c:v>5173</c:v>
                </c:pt>
                <c:pt idx="1674">
                  <c:v>6585</c:v>
                </c:pt>
                <c:pt idx="1675">
                  <c:v>8063</c:v>
                </c:pt>
                <c:pt idx="1676">
                  <c:v>3689</c:v>
                </c:pt>
                <c:pt idx="1677">
                  <c:v>8543</c:v>
                </c:pt>
                <c:pt idx="1678">
                  <c:v>306468</c:v>
                </c:pt>
                <c:pt idx="1679">
                  <c:v>35656</c:v>
                </c:pt>
                <c:pt idx="1680">
                  <c:v>35039</c:v>
                </c:pt>
                <c:pt idx="1681">
                  <c:v>7787</c:v>
                </c:pt>
                <c:pt idx="1682">
                  <c:v>4854</c:v>
                </c:pt>
                <c:pt idx="1683">
                  <c:v>3595</c:v>
                </c:pt>
                <c:pt idx="1684">
                  <c:v>7046</c:v>
                </c:pt>
                <c:pt idx="1685">
                  <c:v>4329</c:v>
                </c:pt>
                <c:pt idx="1686">
                  <c:v>15984</c:v>
                </c:pt>
                <c:pt idx="1687">
                  <c:v>2659</c:v>
                </c:pt>
                <c:pt idx="1688">
                  <c:v>2944</c:v>
                </c:pt>
                <c:pt idx="1689">
                  <c:v>9296</c:v>
                </c:pt>
                <c:pt idx="1690">
                  <c:v>7208</c:v>
                </c:pt>
                <c:pt idx="1691">
                  <c:v>32847</c:v>
                </c:pt>
                <c:pt idx="1692">
                  <c:v>5202</c:v>
                </c:pt>
                <c:pt idx="1693">
                  <c:v>10829</c:v>
                </c:pt>
                <c:pt idx="1694">
                  <c:v>8094</c:v>
                </c:pt>
                <c:pt idx="1695">
                  <c:v>1381</c:v>
                </c:pt>
                <c:pt idx="1696">
                  <c:v>14282</c:v>
                </c:pt>
                <c:pt idx="1697">
                  <c:v>175692</c:v>
                </c:pt>
                <c:pt idx="1698">
                  <c:v>21016</c:v>
                </c:pt>
                <c:pt idx="1699">
                  <c:v>36261</c:v>
                </c:pt>
                <c:pt idx="1700">
                  <c:v>17110</c:v>
                </c:pt>
                <c:pt idx="1701">
                  <c:v>5220</c:v>
                </c:pt>
                <c:pt idx="1702">
                  <c:v>3091</c:v>
                </c:pt>
                <c:pt idx="1703">
                  <c:v>5937</c:v>
                </c:pt>
                <c:pt idx="1704">
                  <c:v>5163</c:v>
                </c:pt>
                <c:pt idx="1705">
                  <c:v>7064</c:v>
                </c:pt>
                <c:pt idx="1706">
                  <c:v>4154</c:v>
                </c:pt>
                <c:pt idx="1707">
                  <c:v>20248</c:v>
                </c:pt>
                <c:pt idx="1708">
                  <c:v>9367</c:v>
                </c:pt>
                <c:pt idx="1709">
                  <c:v>3625</c:v>
                </c:pt>
                <c:pt idx="1710">
                  <c:v>13806</c:v>
                </c:pt>
                <c:pt idx="1711">
                  <c:v>24200</c:v>
                </c:pt>
                <c:pt idx="1712">
                  <c:v>2114801</c:v>
                </c:pt>
                <c:pt idx="1713">
                  <c:v>47710</c:v>
                </c:pt>
                <c:pt idx="1714">
                  <c:v>51935</c:v>
                </c:pt>
                <c:pt idx="1715">
                  <c:v>829</c:v>
                </c:pt>
                <c:pt idx="1716">
                  <c:v>2016</c:v>
                </c:pt>
                <c:pt idx="1717">
                  <c:v>17019</c:v>
                </c:pt>
                <c:pt idx="1718">
                  <c:v>5903</c:v>
                </c:pt>
                <c:pt idx="1719">
                  <c:v>5036</c:v>
                </c:pt>
                <c:pt idx="1720">
                  <c:v>52585</c:v>
                </c:pt>
                <c:pt idx="1721">
                  <c:v>4478</c:v>
                </c:pt>
                <c:pt idx="1722">
                  <c:v>42477</c:v>
                </c:pt>
                <c:pt idx="1723">
                  <c:v>6634</c:v>
                </c:pt>
                <c:pt idx="1724">
                  <c:v>3987</c:v>
                </c:pt>
                <c:pt idx="1725">
                  <c:v>446903</c:v>
                </c:pt>
                <c:pt idx="1726">
                  <c:v>9811</c:v>
                </c:pt>
                <c:pt idx="1727">
                  <c:v>54521</c:v>
                </c:pt>
                <c:pt idx="1728">
                  <c:v>60641</c:v>
                </c:pt>
                <c:pt idx="1729">
                  <c:v>47285</c:v>
                </c:pt>
                <c:pt idx="1730">
                  <c:v>75909</c:v>
                </c:pt>
                <c:pt idx="1731">
                  <c:v>31212</c:v>
                </c:pt>
                <c:pt idx="1732">
                  <c:v>89320</c:v>
                </c:pt>
                <c:pt idx="1733">
                  <c:v>406678</c:v>
                </c:pt>
                <c:pt idx="1734">
                  <c:v>147994</c:v>
                </c:pt>
                <c:pt idx="1735">
                  <c:v>301777</c:v>
                </c:pt>
                <c:pt idx="1736">
                  <c:v>126825</c:v>
                </c:pt>
                <c:pt idx="1737">
                  <c:v>42967</c:v>
                </c:pt>
                <c:pt idx="1738">
                  <c:v>274219</c:v>
                </c:pt>
                <c:pt idx="1739">
                  <c:v>938506</c:v>
                </c:pt>
                <c:pt idx="1740">
                  <c:v>450226</c:v>
                </c:pt>
                <c:pt idx="1741">
                  <c:v>510923</c:v>
                </c:pt>
                <c:pt idx="1742">
                  <c:v>94727</c:v>
                </c:pt>
                <c:pt idx="1743">
                  <c:v>155854</c:v>
                </c:pt>
                <c:pt idx="1744">
                  <c:v>797434</c:v>
                </c:pt>
                <c:pt idx="1745">
                  <c:v>291479</c:v>
                </c:pt>
                <c:pt idx="1746">
                  <c:v>674836</c:v>
                </c:pt>
                <c:pt idx="1747">
                  <c:v>125488</c:v>
                </c:pt>
                <c:pt idx="1748">
                  <c:v>371398</c:v>
                </c:pt>
                <c:pt idx="1749">
                  <c:v>840900</c:v>
                </c:pt>
                <c:pt idx="1750">
                  <c:v>628715</c:v>
                </c:pt>
                <c:pt idx="1751">
                  <c:v>499509</c:v>
                </c:pt>
                <c:pt idx="1752">
                  <c:v>588721</c:v>
                </c:pt>
                <c:pt idx="1753">
                  <c:v>510916</c:v>
                </c:pt>
                <c:pt idx="1754">
                  <c:v>64180</c:v>
                </c:pt>
                <c:pt idx="1755">
                  <c:v>333654</c:v>
                </c:pt>
                <c:pt idx="1756">
                  <c:v>143673</c:v>
                </c:pt>
                <c:pt idx="1757">
                  <c:v>555786</c:v>
                </c:pt>
                <c:pt idx="1758">
                  <c:v>106869</c:v>
                </c:pt>
                <c:pt idx="1759">
                  <c:v>676685</c:v>
                </c:pt>
                <c:pt idx="1760">
                  <c:v>3456</c:v>
                </c:pt>
                <c:pt idx="1761">
                  <c:v>65764</c:v>
                </c:pt>
                <c:pt idx="1762">
                  <c:v>27329</c:v>
                </c:pt>
                <c:pt idx="1763">
                  <c:v>12414</c:v>
                </c:pt>
                <c:pt idx="1764">
                  <c:v>50398</c:v>
                </c:pt>
                <c:pt idx="1765">
                  <c:v>1828</c:v>
                </c:pt>
                <c:pt idx="1766">
                  <c:v>214295</c:v>
                </c:pt>
                <c:pt idx="1767">
                  <c:v>57578</c:v>
                </c:pt>
                <c:pt idx="1768">
                  <c:v>28609</c:v>
                </c:pt>
                <c:pt idx="1769">
                  <c:v>4371</c:v>
                </c:pt>
                <c:pt idx="1770">
                  <c:v>4423</c:v>
                </c:pt>
                <c:pt idx="1771">
                  <c:v>71180</c:v>
                </c:pt>
                <c:pt idx="1772">
                  <c:v>19420</c:v>
                </c:pt>
                <c:pt idx="1773">
                  <c:v>17785</c:v>
                </c:pt>
                <c:pt idx="1774">
                  <c:v>24518</c:v>
                </c:pt>
                <c:pt idx="1775">
                  <c:v>76708</c:v>
                </c:pt>
                <c:pt idx="1776">
                  <c:v>4596</c:v>
                </c:pt>
                <c:pt idx="1777">
                  <c:v>64362</c:v>
                </c:pt>
                <c:pt idx="1778">
                  <c:v>8455</c:v>
                </c:pt>
                <c:pt idx="1779">
                  <c:v>39465</c:v>
                </c:pt>
                <c:pt idx="1780">
                  <c:v>19120</c:v>
                </c:pt>
                <c:pt idx="1781">
                  <c:v>139394</c:v>
                </c:pt>
                <c:pt idx="1782">
                  <c:v>118737</c:v>
                </c:pt>
                <c:pt idx="1783">
                  <c:v>27967</c:v>
                </c:pt>
                <c:pt idx="1784">
                  <c:v>148686</c:v>
                </c:pt>
                <c:pt idx="1785">
                  <c:v>11282</c:v>
                </c:pt>
                <c:pt idx="1786">
                  <c:v>17256</c:v>
                </c:pt>
                <c:pt idx="1787">
                  <c:v>32907</c:v>
                </c:pt>
                <c:pt idx="1788">
                  <c:v>15485</c:v>
                </c:pt>
                <c:pt idx="1789">
                  <c:v>4201</c:v>
                </c:pt>
                <c:pt idx="1790">
                  <c:v>75737</c:v>
                </c:pt>
                <c:pt idx="1791">
                  <c:v>309381</c:v>
                </c:pt>
                <c:pt idx="1792">
                  <c:v>47462</c:v>
                </c:pt>
                <c:pt idx="1793">
                  <c:v>1455444</c:v>
                </c:pt>
                <c:pt idx="1794">
                  <c:v>196567</c:v>
                </c:pt>
                <c:pt idx="1795">
                  <c:v>77922</c:v>
                </c:pt>
                <c:pt idx="1796">
                  <c:v>78288</c:v>
                </c:pt>
                <c:pt idx="1797">
                  <c:v>130779</c:v>
                </c:pt>
                <c:pt idx="1798">
                  <c:v>87071</c:v>
                </c:pt>
                <c:pt idx="1799">
                  <c:v>48844</c:v>
                </c:pt>
                <c:pt idx="1800">
                  <c:v>81251</c:v>
                </c:pt>
                <c:pt idx="1801">
                  <c:v>61509</c:v>
                </c:pt>
                <c:pt idx="1802">
                  <c:v>48494</c:v>
                </c:pt>
                <c:pt idx="1803">
                  <c:v>46053</c:v>
                </c:pt>
                <c:pt idx="1804">
                  <c:v>295754</c:v>
                </c:pt>
                <c:pt idx="1805">
                  <c:v>922578</c:v>
                </c:pt>
                <c:pt idx="1806">
                  <c:v>38478</c:v>
                </c:pt>
                <c:pt idx="1807">
                  <c:v>50660</c:v>
                </c:pt>
                <c:pt idx="1808">
                  <c:v>53992</c:v>
                </c:pt>
                <c:pt idx="1809">
                  <c:v>58937</c:v>
                </c:pt>
                <c:pt idx="1810">
                  <c:v>47625</c:v>
                </c:pt>
                <c:pt idx="1811">
                  <c:v>4712</c:v>
                </c:pt>
                <c:pt idx="1812">
                  <c:v>63100</c:v>
                </c:pt>
                <c:pt idx="1813">
                  <c:v>117635</c:v>
                </c:pt>
                <c:pt idx="1814">
                  <c:v>2636735</c:v>
                </c:pt>
                <c:pt idx="1815">
                  <c:v>26957</c:v>
                </c:pt>
                <c:pt idx="1816">
                  <c:v>64717</c:v>
                </c:pt>
                <c:pt idx="1817">
                  <c:v>71849</c:v>
                </c:pt>
                <c:pt idx="1818">
                  <c:v>749600</c:v>
                </c:pt>
                <c:pt idx="1819">
                  <c:v>49642</c:v>
                </c:pt>
                <c:pt idx="1820">
                  <c:v>1361350</c:v>
                </c:pt>
                <c:pt idx="1821">
                  <c:v>1644518</c:v>
                </c:pt>
                <c:pt idx="1822">
                  <c:v>212652</c:v>
                </c:pt>
                <c:pt idx="1823">
                  <c:v>232500</c:v>
                </c:pt>
                <c:pt idx="1824">
                  <c:v>468463</c:v>
                </c:pt>
                <c:pt idx="1825">
                  <c:v>109561</c:v>
                </c:pt>
                <c:pt idx="1826">
                  <c:v>377647</c:v>
                </c:pt>
                <c:pt idx="1827">
                  <c:v>41582</c:v>
                </c:pt>
                <c:pt idx="1828">
                  <c:v>120146</c:v>
                </c:pt>
                <c:pt idx="1829">
                  <c:v>60636</c:v>
                </c:pt>
                <c:pt idx="1830">
                  <c:v>99042</c:v>
                </c:pt>
                <c:pt idx="1831">
                  <c:v>2339150</c:v>
                </c:pt>
                <c:pt idx="1832">
                  <c:v>160266</c:v>
                </c:pt>
                <c:pt idx="1833">
                  <c:v>474558</c:v>
                </c:pt>
                <c:pt idx="1834">
                  <c:v>326037</c:v>
                </c:pt>
                <c:pt idx="1835">
                  <c:v>111007</c:v>
                </c:pt>
                <c:pt idx="1836">
                  <c:v>226249</c:v>
                </c:pt>
                <c:pt idx="1837">
                  <c:v>154604</c:v>
                </c:pt>
                <c:pt idx="1838">
                  <c:v>31330</c:v>
                </c:pt>
                <c:pt idx="1839">
                  <c:v>18186</c:v>
                </c:pt>
                <c:pt idx="1840">
                  <c:v>34833</c:v>
                </c:pt>
                <c:pt idx="1841">
                  <c:v>97631</c:v>
                </c:pt>
                <c:pt idx="1842">
                  <c:v>1501587</c:v>
                </c:pt>
                <c:pt idx="1843">
                  <c:v>74877</c:v>
                </c:pt>
                <c:pt idx="1844">
                  <c:v>49453</c:v>
                </c:pt>
                <c:pt idx="1845">
                  <c:v>104926</c:v>
                </c:pt>
                <c:pt idx="1846">
                  <c:v>180143</c:v>
                </c:pt>
                <c:pt idx="1847">
                  <c:v>64688</c:v>
                </c:pt>
                <c:pt idx="1848">
                  <c:v>62230</c:v>
                </c:pt>
                <c:pt idx="1849">
                  <c:v>91446</c:v>
                </c:pt>
                <c:pt idx="1850">
                  <c:v>976396</c:v>
                </c:pt>
                <c:pt idx="1851">
                  <c:v>41013</c:v>
                </c:pt>
                <c:pt idx="1852">
                  <c:v>25048</c:v>
                </c:pt>
                <c:pt idx="1853">
                  <c:v>158276</c:v>
                </c:pt>
                <c:pt idx="1854">
                  <c:v>37325</c:v>
                </c:pt>
                <c:pt idx="1855">
                  <c:v>10837</c:v>
                </c:pt>
                <c:pt idx="1856">
                  <c:v>25759</c:v>
                </c:pt>
                <c:pt idx="1857">
                  <c:v>27020</c:v>
                </c:pt>
                <c:pt idx="1858">
                  <c:v>17689</c:v>
                </c:pt>
                <c:pt idx="1859">
                  <c:v>47651</c:v>
                </c:pt>
                <c:pt idx="1860">
                  <c:v>20199</c:v>
                </c:pt>
                <c:pt idx="1861">
                  <c:v>34318</c:v>
                </c:pt>
                <c:pt idx="1862">
                  <c:v>122765</c:v>
                </c:pt>
                <c:pt idx="1863">
                  <c:v>253178</c:v>
                </c:pt>
                <c:pt idx="1864">
                  <c:v>88842</c:v>
                </c:pt>
                <c:pt idx="1865">
                  <c:v>196762</c:v>
                </c:pt>
                <c:pt idx="1866">
                  <c:v>81287</c:v>
                </c:pt>
                <c:pt idx="1867">
                  <c:v>10309</c:v>
                </c:pt>
                <c:pt idx="1868">
                  <c:v>68879</c:v>
                </c:pt>
                <c:pt idx="1869">
                  <c:v>22941</c:v>
                </c:pt>
                <c:pt idx="1870">
                  <c:v>155056</c:v>
                </c:pt>
                <c:pt idx="1871">
                  <c:v>70928</c:v>
                </c:pt>
                <c:pt idx="1872">
                  <c:v>27178</c:v>
                </c:pt>
                <c:pt idx="1873">
                  <c:v>14394</c:v>
                </c:pt>
                <c:pt idx="1874">
                  <c:v>10703</c:v>
                </c:pt>
                <c:pt idx="1875">
                  <c:v>96879</c:v>
                </c:pt>
                <c:pt idx="1876">
                  <c:v>56694</c:v>
                </c:pt>
                <c:pt idx="1877">
                  <c:v>103451</c:v>
                </c:pt>
                <c:pt idx="1878">
                  <c:v>323838</c:v>
                </c:pt>
                <c:pt idx="1879">
                  <c:v>25263</c:v>
                </c:pt>
                <c:pt idx="1880">
                  <c:v>35663</c:v>
                </c:pt>
                <c:pt idx="1881">
                  <c:v>164622</c:v>
                </c:pt>
                <c:pt idx="1882">
                  <c:v>41753</c:v>
                </c:pt>
                <c:pt idx="1883">
                  <c:v>59159</c:v>
                </c:pt>
                <c:pt idx="1884">
                  <c:v>300952</c:v>
                </c:pt>
                <c:pt idx="1885">
                  <c:v>54150</c:v>
                </c:pt>
                <c:pt idx="1886">
                  <c:v>369019</c:v>
                </c:pt>
                <c:pt idx="1887">
                  <c:v>63710</c:v>
                </c:pt>
                <c:pt idx="1888">
                  <c:v>213442</c:v>
                </c:pt>
                <c:pt idx="1889">
                  <c:v>11431</c:v>
                </c:pt>
                <c:pt idx="1890">
                  <c:v>8616</c:v>
                </c:pt>
                <c:pt idx="1891">
                  <c:v>58674</c:v>
                </c:pt>
                <c:pt idx="1892">
                  <c:v>21134</c:v>
                </c:pt>
                <c:pt idx="1893">
                  <c:v>517600</c:v>
                </c:pt>
                <c:pt idx="1894">
                  <c:v>52456</c:v>
                </c:pt>
                <c:pt idx="1895">
                  <c:v>128140</c:v>
                </c:pt>
                <c:pt idx="1896">
                  <c:v>59868</c:v>
                </c:pt>
                <c:pt idx="1897">
                  <c:v>112655</c:v>
                </c:pt>
                <c:pt idx="1898">
                  <c:v>24184</c:v>
                </c:pt>
                <c:pt idx="1899">
                  <c:v>52671</c:v>
                </c:pt>
                <c:pt idx="1900">
                  <c:v>5526</c:v>
                </c:pt>
                <c:pt idx="1901">
                  <c:v>169866</c:v>
                </c:pt>
                <c:pt idx="1902">
                  <c:v>41265</c:v>
                </c:pt>
                <c:pt idx="1903">
                  <c:v>185660</c:v>
                </c:pt>
                <c:pt idx="1904">
                  <c:v>10013</c:v>
                </c:pt>
                <c:pt idx="1905">
                  <c:v>59660</c:v>
                </c:pt>
                <c:pt idx="1906">
                  <c:v>58106</c:v>
                </c:pt>
                <c:pt idx="1907">
                  <c:v>81035</c:v>
                </c:pt>
                <c:pt idx="1908">
                  <c:v>44989</c:v>
                </c:pt>
                <c:pt idx="1909">
                  <c:v>34201</c:v>
                </c:pt>
                <c:pt idx="1910">
                  <c:v>21139</c:v>
                </c:pt>
                <c:pt idx="1911">
                  <c:v>23357</c:v>
                </c:pt>
                <c:pt idx="1912">
                  <c:v>1034070</c:v>
                </c:pt>
                <c:pt idx="1913">
                  <c:v>15246</c:v>
                </c:pt>
                <c:pt idx="1914">
                  <c:v>27548</c:v>
                </c:pt>
                <c:pt idx="1915">
                  <c:v>94352</c:v>
                </c:pt>
                <c:pt idx="1916">
                  <c:v>93919</c:v>
                </c:pt>
                <c:pt idx="1917">
                  <c:v>220358</c:v>
                </c:pt>
                <c:pt idx="1918">
                  <c:v>20426</c:v>
                </c:pt>
                <c:pt idx="1919">
                  <c:v>186311</c:v>
                </c:pt>
                <c:pt idx="1920">
                  <c:v>141354</c:v>
                </c:pt>
                <c:pt idx="1921">
                  <c:v>12781</c:v>
                </c:pt>
                <c:pt idx="1922">
                  <c:v>39829</c:v>
                </c:pt>
                <c:pt idx="1923">
                  <c:v>57611</c:v>
                </c:pt>
                <c:pt idx="1924">
                  <c:v>13440</c:v>
                </c:pt>
                <c:pt idx="1925">
                  <c:v>39259</c:v>
                </c:pt>
                <c:pt idx="1926">
                  <c:v>175842</c:v>
                </c:pt>
                <c:pt idx="1927">
                  <c:v>20366</c:v>
                </c:pt>
                <c:pt idx="1928">
                  <c:v>142799</c:v>
                </c:pt>
                <c:pt idx="1929">
                  <c:v>45437</c:v>
                </c:pt>
                <c:pt idx="1930">
                  <c:v>134197</c:v>
                </c:pt>
                <c:pt idx="1931">
                  <c:v>91758</c:v>
                </c:pt>
                <c:pt idx="1932">
                  <c:v>139142</c:v>
                </c:pt>
                <c:pt idx="1933">
                  <c:v>66390</c:v>
                </c:pt>
                <c:pt idx="1934">
                  <c:v>63724</c:v>
                </c:pt>
                <c:pt idx="1935">
                  <c:v>35509</c:v>
                </c:pt>
                <c:pt idx="1936">
                  <c:v>60714</c:v>
                </c:pt>
                <c:pt idx="1937">
                  <c:v>46351</c:v>
                </c:pt>
                <c:pt idx="1938">
                  <c:v>72743</c:v>
                </c:pt>
                <c:pt idx="1939">
                  <c:v>14434</c:v>
                </c:pt>
                <c:pt idx="1940">
                  <c:v>33211</c:v>
                </c:pt>
                <c:pt idx="1941">
                  <c:v>4070</c:v>
                </c:pt>
                <c:pt idx="1942">
                  <c:v>222742</c:v>
                </c:pt>
                <c:pt idx="1943">
                  <c:v>44568</c:v>
                </c:pt>
                <c:pt idx="1944">
                  <c:v>1024198</c:v>
                </c:pt>
                <c:pt idx="1945">
                  <c:v>20155</c:v>
                </c:pt>
                <c:pt idx="1946">
                  <c:v>12385</c:v>
                </c:pt>
                <c:pt idx="1947">
                  <c:v>52906</c:v>
                </c:pt>
                <c:pt idx="1948">
                  <c:v>124132</c:v>
                </c:pt>
                <c:pt idx="1949">
                  <c:v>68502</c:v>
                </c:pt>
                <c:pt idx="1950">
                  <c:v>81714</c:v>
                </c:pt>
                <c:pt idx="1951">
                  <c:v>37585</c:v>
                </c:pt>
                <c:pt idx="1952">
                  <c:v>17587</c:v>
                </c:pt>
                <c:pt idx="1953">
                  <c:v>2359</c:v>
                </c:pt>
                <c:pt idx="1954">
                  <c:v>11099</c:v>
                </c:pt>
                <c:pt idx="1955">
                  <c:v>6753</c:v>
                </c:pt>
                <c:pt idx="1956">
                  <c:v>6716</c:v>
                </c:pt>
                <c:pt idx="1957">
                  <c:v>3294</c:v>
                </c:pt>
                <c:pt idx="1958">
                  <c:v>2308</c:v>
                </c:pt>
                <c:pt idx="1959">
                  <c:v>92991</c:v>
                </c:pt>
                <c:pt idx="1960">
                  <c:v>171512</c:v>
                </c:pt>
                <c:pt idx="1961">
                  <c:v>3828</c:v>
                </c:pt>
                <c:pt idx="1962">
                  <c:v>5104</c:v>
                </c:pt>
                <c:pt idx="1963">
                  <c:v>2450</c:v>
                </c:pt>
                <c:pt idx="1964">
                  <c:v>4646</c:v>
                </c:pt>
                <c:pt idx="1965">
                  <c:v>2365</c:v>
                </c:pt>
                <c:pt idx="1966">
                  <c:v>3402</c:v>
                </c:pt>
                <c:pt idx="1967">
                  <c:v>3356</c:v>
                </c:pt>
                <c:pt idx="1968">
                  <c:v>1845</c:v>
                </c:pt>
                <c:pt idx="1969">
                  <c:v>70916</c:v>
                </c:pt>
                <c:pt idx="1970">
                  <c:v>2388</c:v>
                </c:pt>
                <c:pt idx="1971">
                  <c:v>2314</c:v>
                </c:pt>
                <c:pt idx="1972">
                  <c:v>2704</c:v>
                </c:pt>
                <c:pt idx="1973">
                  <c:v>2417</c:v>
                </c:pt>
                <c:pt idx="1974">
                  <c:v>4125</c:v>
                </c:pt>
                <c:pt idx="1975">
                  <c:v>1935</c:v>
                </c:pt>
                <c:pt idx="1976">
                  <c:v>5968</c:v>
                </c:pt>
                <c:pt idx="1977">
                  <c:v>2759</c:v>
                </c:pt>
                <c:pt idx="1978">
                  <c:v>12826</c:v>
                </c:pt>
                <c:pt idx="1979">
                  <c:v>9744</c:v>
                </c:pt>
                <c:pt idx="1980">
                  <c:v>8853</c:v>
                </c:pt>
                <c:pt idx="1981">
                  <c:v>30310</c:v>
                </c:pt>
                <c:pt idx="1982">
                  <c:v>10331</c:v>
                </c:pt>
                <c:pt idx="1983">
                  <c:v>2968</c:v>
                </c:pt>
                <c:pt idx="1984">
                  <c:v>1846</c:v>
                </c:pt>
                <c:pt idx="1985">
                  <c:v>7091</c:v>
                </c:pt>
                <c:pt idx="1986">
                  <c:v>4312</c:v>
                </c:pt>
                <c:pt idx="1987">
                  <c:v>11630</c:v>
                </c:pt>
                <c:pt idx="1988">
                  <c:v>5448</c:v>
                </c:pt>
                <c:pt idx="1989">
                  <c:v>2571</c:v>
                </c:pt>
                <c:pt idx="1990">
                  <c:v>16402</c:v>
                </c:pt>
                <c:pt idx="1991">
                  <c:v>14649</c:v>
                </c:pt>
                <c:pt idx="1992">
                  <c:v>3876</c:v>
                </c:pt>
                <c:pt idx="1993">
                  <c:v>1310</c:v>
                </c:pt>
                <c:pt idx="1994">
                  <c:v>4370</c:v>
                </c:pt>
                <c:pt idx="1995">
                  <c:v>32154</c:v>
                </c:pt>
                <c:pt idx="1996">
                  <c:v>1956</c:v>
                </c:pt>
                <c:pt idx="1997">
                  <c:v>21103</c:v>
                </c:pt>
                <c:pt idx="1998">
                  <c:v>2272</c:v>
                </c:pt>
                <c:pt idx="1999">
                  <c:v>8014</c:v>
                </c:pt>
                <c:pt idx="2000">
                  <c:v>10897</c:v>
                </c:pt>
                <c:pt idx="2001">
                  <c:v>71275</c:v>
                </c:pt>
                <c:pt idx="2002">
                  <c:v>4168</c:v>
                </c:pt>
                <c:pt idx="2003">
                  <c:v>35294</c:v>
                </c:pt>
                <c:pt idx="2004">
                  <c:v>28024</c:v>
                </c:pt>
                <c:pt idx="2005">
                  <c:v>104425</c:v>
                </c:pt>
                <c:pt idx="2006">
                  <c:v>53213</c:v>
                </c:pt>
                <c:pt idx="2007">
                  <c:v>98632</c:v>
                </c:pt>
                <c:pt idx="2008">
                  <c:v>65886</c:v>
                </c:pt>
                <c:pt idx="2009">
                  <c:v>45876</c:v>
                </c:pt>
                <c:pt idx="2010">
                  <c:v>69154</c:v>
                </c:pt>
                <c:pt idx="2011">
                  <c:v>43839</c:v>
                </c:pt>
                <c:pt idx="2012">
                  <c:v>376353</c:v>
                </c:pt>
                <c:pt idx="2013">
                  <c:v>27811</c:v>
                </c:pt>
                <c:pt idx="2014">
                  <c:v>38987</c:v>
                </c:pt>
                <c:pt idx="2015">
                  <c:v>135959</c:v>
                </c:pt>
                <c:pt idx="2016">
                  <c:v>201973</c:v>
                </c:pt>
                <c:pt idx="2017">
                  <c:v>41917</c:v>
                </c:pt>
                <c:pt idx="2018">
                  <c:v>104806</c:v>
                </c:pt>
                <c:pt idx="2019">
                  <c:v>36569</c:v>
                </c:pt>
                <c:pt idx="2020">
                  <c:v>42306</c:v>
                </c:pt>
                <c:pt idx="2021">
                  <c:v>1255921</c:v>
                </c:pt>
                <c:pt idx="2022">
                  <c:v>52076</c:v>
                </c:pt>
                <c:pt idx="2023">
                  <c:v>38352</c:v>
                </c:pt>
                <c:pt idx="2024">
                  <c:v>193013</c:v>
                </c:pt>
                <c:pt idx="2025">
                  <c:v>75550</c:v>
                </c:pt>
                <c:pt idx="2026">
                  <c:v>151408</c:v>
                </c:pt>
                <c:pt idx="2027">
                  <c:v>28679</c:v>
                </c:pt>
                <c:pt idx="2028">
                  <c:v>1251722</c:v>
                </c:pt>
                <c:pt idx="2029">
                  <c:v>42537</c:v>
                </c:pt>
                <c:pt idx="2030">
                  <c:v>30142</c:v>
                </c:pt>
                <c:pt idx="2031">
                  <c:v>94102</c:v>
                </c:pt>
                <c:pt idx="2032">
                  <c:v>164427</c:v>
                </c:pt>
                <c:pt idx="2033">
                  <c:v>39258</c:v>
                </c:pt>
                <c:pt idx="2034">
                  <c:v>807598</c:v>
                </c:pt>
                <c:pt idx="2035">
                  <c:v>75573</c:v>
                </c:pt>
                <c:pt idx="2036">
                  <c:v>31682</c:v>
                </c:pt>
                <c:pt idx="2037">
                  <c:v>15450</c:v>
                </c:pt>
                <c:pt idx="2038">
                  <c:v>27816</c:v>
                </c:pt>
                <c:pt idx="2039">
                  <c:v>43026</c:v>
                </c:pt>
                <c:pt idx="2040">
                  <c:v>28491</c:v>
                </c:pt>
                <c:pt idx="2041">
                  <c:v>43909</c:v>
                </c:pt>
                <c:pt idx="2042">
                  <c:v>58469</c:v>
                </c:pt>
                <c:pt idx="2043">
                  <c:v>32596</c:v>
                </c:pt>
                <c:pt idx="2044">
                  <c:v>67347</c:v>
                </c:pt>
                <c:pt idx="2045">
                  <c:v>61061</c:v>
                </c:pt>
                <c:pt idx="2046">
                  <c:v>229245</c:v>
                </c:pt>
                <c:pt idx="2047">
                  <c:v>61109</c:v>
                </c:pt>
                <c:pt idx="2048">
                  <c:v>170570</c:v>
                </c:pt>
                <c:pt idx="2049">
                  <c:v>45386</c:v>
                </c:pt>
                <c:pt idx="2050">
                  <c:v>305147</c:v>
                </c:pt>
                <c:pt idx="2051">
                  <c:v>433689</c:v>
                </c:pt>
                <c:pt idx="2052">
                  <c:v>44094</c:v>
                </c:pt>
                <c:pt idx="2053">
                  <c:v>231900</c:v>
                </c:pt>
                <c:pt idx="2054">
                  <c:v>65355</c:v>
                </c:pt>
                <c:pt idx="2055">
                  <c:v>176395</c:v>
                </c:pt>
                <c:pt idx="2056">
                  <c:v>23257</c:v>
                </c:pt>
                <c:pt idx="2057">
                  <c:v>40968</c:v>
                </c:pt>
                <c:pt idx="2058">
                  <c:v>104224</c:v>
                </c:pt>
                <c:pt idx="2059">
                  <c:v>14409</c:v>
                </c:pt>
                <c:pt idx="2060">
                  <c:v>532258</c:v>
                </c:pt>
                <c:pt idx="2061">
                  <c:v>14777</c:v>
                </c:pt>
                <c:pt idx="2062">
                  <c:v>35074</c:v>
                </c:pt>
                <c:pt idx="2063">
                  <c:v>86290</c:v>
                </c:pt>
                <c:pt idx="2064">
                  <c:v>14326</c:v>
                </c:pt>
                <c:pt idx="2065">
                  <c:v>40877</c:v>
                </c:pt>
                <c:pt idx="2066">
                  <c:v>18976</c:v>
                </c:pt>
                <c:pt idx="2067">
                  <c:v>35985</c:v>
                </c:pt>
                <c:pt idx="2068">
                  <c:v>56998</c:v>
                </c:pt>
                <c:pt idx="2069">
                  <c:v>28217</c:v>
                </c:pt>
                <c:pt idx="2070">
                  <c:v>162275</c:v>
                </c:pt>
                <c:pt idx="2071">
                  <c:v>41329</c:v>
                </c:pt>
                <c:pt idx="2072">
                  <c:v>34042</c:v>
                </c:pt>
                <c:pt idx="2073">
                  <c:v>121707</c:v>
                </c:pt>
                <c:pt idx="2074">
                  <c:v>77170</c:v>
                </c:pt>
                <c:pt idx="2075">
                  <c:v>59679</c:v>
                </c:pt>
                <c:pt idx="2076">
                  <c:v>76825</c:v>
                </c:pt>
                <c:pt idx="2077">
                  <c:v>55610</c:v>
                </c:pt>
                <c:pt idx="2078">
                  <c:v>48901</c:v>
                </c:pt>
                <c:pt idx="2079">
                  <c:v>375165</c:v>
                </c:pt>
                <c:pt idx="2080">
                  <c:v>541968</c:v>
                </c:pt>
                <c:pt idx="2081">
                  <c:v>203751</c:v>
                </c:pt>
                <c:pt idx="2082">
                  <c:v>92916</c:v>
                </c:pt>
                <c:pt idx="2083">
                  <c:v>54277</c:v>
                </c:pt>
                <c:pt idx="2084">
                  <c:v>28562</c:v>
                </c:pt>
                <c:pt idx="2085">
                  <c:v>13048</c:v>
                </c:pt>
                <c:pt idx="2086">
                  <c:v>224469</c:v>
                </c:pt>
                <c:pt idx="2087">
                  <c:v>61112</c:v>
                </c:pt>
                <c:pt idx="2088">
                  <c:v>116063</c:v>
                </c:pt>
                <c:pt idx="2089">
                  <c:v>37120</c:v>
                </c:pt>
                <c:pt idx="2090">
                  <c:v>129730</c:v>
                </c:pt>
                <c:pt idx="2091">
                  <c:v>22243</c:v>
                </c:pt>
                <c:pt idx="2092">
                  <c:v>22004</c:v>
                </c:pt>
                <c:pt idx="2093">
                  <c:v>5868</c:v>
                </c:pt>
                <c:pt idx="2094">
                  <c:v>13793</c:v>
                </c:pt>
                <c:pt idx="2095">
                  <c:v>5427</c:v>
                </c:pt>
                <c:pt idx="2096">
                  <c:v>23768</c:v>
                </c:pt>
                <c:pt idx="2097">
                  <c:v>9833</c:v>
                </c:pt>
                <c:pt idx="2098">
                  <c:v>44884</c:v>
                </c:pt>
                <c:pt idx="2099">
                  <c:v>29343</c:v>
                </c:pt>
                <c:pt idx="2100">
                  <c:v>133378</c:v>
                </c:pt>
                <c:pt idx="2101">
                  <c:v>48689</c:v>
                </c:pt>
                <c:pt idx="2102">
                  <c:v>48447</c:v>
                </c:pt>
                <c:pt idx="2103">
                  <c:v>14997</c:v>
                </c:pt>
                <c:pt idx="2104">
                  <c:v>2216</c:v>
                </c:pt>
                <c:pt idx="2105">
                  <c:v>274458</c:v>
                </c:pt>
                <c:pt idx="2106">
                  <c:v>5651</c:v>
                </c:pt>
                <c:pt idx="2107">
                  <c:v>124648</c:v>
                </c:pt>
                <c:pt idx="2108">
                  <c:v>5996</c:v>
                </c:pt>
                <c:pt idx="2109">
                  <c:v>14818</c:v>
                </c:pt>
                <c:pt idx="2110">
                  <c:v>70892</c:v>
                </c:pt>
                <c:pt idx="2111">
                  <c:v>29744</c:v>
                </c:pt>
                <c:pt idx="2112">
                  <c:v>41459</c:v>
                </c:pt>
                <c:pt idx="2113">
                  <c:v>4995</c:v>
                </c:pt>
                <c:pt idx="2114">
                  <c:v>4231</c:v>
                </c:pt>
                <c:pt idx="2115">
                  <c:v>63569</c:v>
                </c:pt>
                <c:pt idx="2116">
                  <c:v>27755</c:v>
                </c:pt>
                <c:pt idx="2117">
                  <c:v>54648</c:v>
                </c:pt>
                <c:pt idx="2118">
                  <c:v>4523</c:v>
                </c:pt>
                <c:pt idx="2119">
                  <c:v>6070</c:v>
                </c:pt>
                <c:pt idx="2120">
                  <c:v>2788</c:v>
                </c:pt>
                <c:pt idx="2121">
                  <c:v>3754</c:v>
                </c:pt>
                <c:pt idx="2122">
                  <c:v>12845</c:v>
                </c:pt>
                <c:pt idx="2123">
                  <c:v>13735</c:v>
                </c:pt>
                <c:pt idx="2124">
                  <c:v>25574</c:v>
                </c:pt>
                <c:pt idx="2125">
                  <c:v>6276</c:v>
                </c:pt>
                <c:pt idx="2126">
                  <c:v>10980</c:v>
                </c:pt>
                <c:pt idx="2127">
                  <c:v>45366</c:v>
                </c:pt>
                <c:pt idx="2128">
                  <c:v>15584</c:v>
                </c:pt>
                <c:pt idx="2129">
                  <c:v>9144</c:v>
                </c:pt>
                <c:pt idx="2130">
                  <c:v>10483</c:v>
                </c:pt>
                <c:pt idx="2131">
                  <c:v>49605</c:v>
                </c:pt>
                <c:pt idx="2132">
                  <c:v>35042</c:v>
                </c:pt>
                <c:pt idx="2133">
                  <c:v>45996</c:v>
                </c:pt>
                <c:pt idx="2134">
                  <c:v>9870</c:v>
                </c:pt>
                <c:pt idx="2135">
                  <c:v>38066</c:v>
                </c:pt>
                <c:pt idx="2136">
                  <c:v>33048</c:v>
                </c:pt>
                <c:pt idx="2137">
                  <c:v>19990</c:v>
                </c:pt>
                <c:pt idx="2138">
                  <c:v>7771</c:v>
                </c:pt>
                <c:pt idx="2139">
                  <c:v>16232</c:v>
                </c:pt>
                <c:pt idx="2140">
                  <c:v>40887</c:v>
                </c:pt>
                <c:pt idx="2141">
                  <c:v>13936</c:v>
                </c:pt>
                <c:pt idx="2142">
                  <c:v>69699</c:v>
                </c:pt>
                <c:pt idx="2143">
                  <c:v>11554</c:v>
                </c:pt>
                <c:pt idx="2144">
                  <c:v>10539</c:v>
                </c:pt>
                <c:pt idx="2145">
                  <c:v>12181</c:v>
                </c:pt>
                <c:pt idx="2146">
                  <c:v>776864</c:v>
                </c:pt>
                <c:pt idx="2147">
                  <c:v>39187</c:v>
                </c:pt>
                <c:pt idx="2148">
                  <c:v>47887</c:v>
                </c:pt>
                <c:pt idx="2149">
                  <c:v>31981</c:v>
                </c:pt>
                <c:pt idx="2150">
                  <c:v>16436</c:v>
                </c:pt>
                <c:pt idx="2151">
                  <c:v>80850</c:v>
                </c:pt>
                <c:pt idx="2152">
                  <c:v>44610</c:v>
                </c:pt>
                <c:pt idx="2153">
                  <c:v>38194</c:v>
                </c:pt>
                <c:pt idx="2154">
                  <c:v>71875</c:v>
                </c:pt>
                <c:pt idx="2155">
                  <c:v>11183</c:v>
                </c:pt>
                <c:pt idx="2156">
                  <c:v>3788</c:v>
                </c:pt>
                <c:pt idx="2157">
                  <c:v>90802</c:v>
                </c:pt>
                <c:pt idx="2158">
                  <c:v>25548</c:v>
                </c:pt>
                <c:pt idx="2159">
                  <c:v>41153</c:v>
                </c:pt>
                <c:pt idx="2160">
                  <c:v>44581</c:v>
                </c:pt>
                <c:pt idx="2161">
                  <c:v>21489</c:v>
                </c:pt>
                <c:pt idx="2162">
                  <c:v>7515</c:v>
                </c:pt>
                <c:pt idx="2163">
                  <c:v>639242</c:v>
                </c:pt>
                <c:pt idx="2164">
                  <c:v>76559</c:v>
                </c:pt>
                <c:pt idx="2165">
                  <c:v>52021</c:v>
                </c:pt>
                <c:pt idx="2166">
                  <c:v>11661</c:v>
                </c:pt>
                <c:pt idx="2167">
                  <c:v>9304</c:v>
                </c:pt>
                <c:pt idx="2168">
                  <c:v>21559</c:v>
                </c:pt>
                <c:pt idx="2169">
                  <c:v>16005</c:v>
                </c:pt>
                <c:pt idx="2170">
                  <c:v>87572</c:v>
                </c:pt>
                <c:pt idx="2171">
                  <c:v>401515</c:v>
                </c:pt>
                <c:pt idx="2172">
                  <c:v>37831</c:v>
                </c:pt>
                <c:pt idx="2173">
                  <c:v>49600</c:v>
                </c:pt>
                <c:pt idx="2174">
                  <c:v>63121</c:v>
                </c:pt>
                <c:pt idx="2175">
                  <c:v>21630</c:v>
                </c:pt>
                <c:pt idx="2176">
                  <c:v>22483</c:v>
                </c:pt>
                <c:pt idx="2177">
                  <c:v>175268</c:v>
                </c:pt>
                <c:pt idx="2178">
                  <c:v>107685</c:v>
                </c:pt>
                <c:pt idx="2179">
                  <c:v>1859</c:v>
                </c:pt>
                <c:pt idx="2180">
                  <c:v>7185</c:v>
                </c:pt>
                <c:pt idx="2181">
                  <c:v>7200</c:v>
                </c:pt>
                <c:pt idx="2182">
                  <c:v>23137</c:v>
                </c:pt>
                <c:pt idx="2183">
                  <c:v>212567</c:v>
                </c:pt>
                <c:pt idx="2184">
                  <c:v>22666</c:v>
                </c:pt>
                <c:pt idx="2185">
                  <c:v>84745</c:v>
                </c:pt>
                <c:pt idx="2186">
                  <c:v>66016</c:v>
                </c:pt>
                <c:pt idx="2187">
                  <c:v>7829</c:v>
                </c:pt>
                <c:pt idx="2188">
                  <c:v>362895</c:v>
                </c:pt>
                <c:pt idx="2189">
                  <c:v>47038</c:v>
                </c:pt>
                <c:pt idx="2190">
                  <c:v>120547</c:v>
                </c:pt>
                <c:pt idx="2191">
                  <c:v>30380</c:v>
                </c:pt>
                <c:pt idx="2192">
                  <c:v>330700</c:v>
                </c:pt>
                <c:pt idx="2193">
                  <c:v>11190</c:v>
                </c:pt>
                <c:pt idx="2194">
                  <c:v>790294</c:v>
                </c:pt>
                <c:pt idx="2195">
                  <c:v>79391</c:v>
                </c:pt>
                <c:pt idx="2196">
                  <c:v>1680</c:v>
                </c:pt>
                <c:pt idx="2197">
                  <c:v>25653</c:v>
                </c:pt>
                <c:pt idx="2198">
                  <c:v>76531</c:v>
                </c:pt>
                <c:pt idx="2199">
                  <c:v>25790</c:v>
                </c:pt>
                <c:pt idx="2200">
                  <c:v>6856</c:v>
                </c:pt>
                <c:pt idx="2201">
                  <c:v>25775</c:v>
                </c:pt>
                <c:pt idx="2202">
                  <c:v>574326</c:v>
                </c:pt>
                <c:pt idx="2203">
                  <c:v>1358</c:v>
                </c:pt>
                <c:pt idx="2204">
                  <c:v>102659</c:v>
                </c:pt>
                <c:pt idx="2205">
                  <c:v>102295</c:v>
                </c:pt>
                <c:pt idx="2206">
                  <c:v>1230459</c:v>
                </c:pt>
                <c:pt idx="2207">
                  <c:v>67052</c:v>
                </c:pt>
                <c:pt idx="2208">
                  <c:v>168871</c:v>
                </c:pt>
                <c:pt idx="2209">
                  <c:v>48586</c:v>
                </c:pt>
                <c:pt idx="2210">
                  <c:v>415271</c:v>
                </c:pt>
                <c:pt idx="2211">
                  <c:v>125593</c:v>
                </c:pt>
                <c:pt idx="2212">
                  <c:v>61281</c:v>
                </c:pt>
                <c:pt idx="2213">
                  <c:v>627367</c:v>
                </c:pt>
                <c:pt idx="2214">
                  <c:v>186818</c:v>
                </c:pt>
                <c:pt idx="2215">
                  <c:v>136411</c:v>
                </c:pt>
                <c:pt idx="2216">
                  <c:v>4732</c:v>
                </c:pt>
                <c:pt idx="2217">
                  <c:v>63960</c:v>
                </c:pt>
                <c:pt idx="2218">
                  <c:v>160580</c:v>
                </c:pt>
                <c:pt idx="2219">
                  <c:v>515939</c:v>
                </c:pt>
                <c:pt idx="2220">
                  <c:v>39498</c:v>
                </c:pt>
                <c:pt idx="2221">
                  <c:v>80994</c:v>
                </c:pt>
                <c:pt idx="2222">
                  <c:v>39441</c:v>
                </c:pt>
                <c:pt idx="2223">
                  <c:v>66672</c:v>
                </c:pt>
                <c:pt idx="2224">
                  <c:v>86484</c:v>
                </c:pt>
                <c:pt idx="2225">
                  <c:v>246338</c:v>
                </c:pt>
                <c:pt idx="2226">
                  <c:v>272983</c:v>
                </c:pt>
                <c:pt idx="2227">
                  <c:v>563894</c:v>
                </c:pt>
                <c:pt idx="2228">
                  <c:v>30872</c:v>
                </c:pt>
                <c:pt idx="2229">
                  <c:v>278045</c:v>
                </c:pt>
                <c:pt idx="2230">
                  <c:v>133628</c:v>
                </c:pt>
                <c:pt idx="2231">
                  <c:v>7410</c:v>
                </c:pt>
                <c:pt idx="2232">
                  <c:v>153638</c:v>
                </c:pt>
                <c:pt idx="2233">
                  <c:v>14629</c:v>
                </c:pt>
                <c:pt idx="2234">
                  <c:v>37519</c:v>
                </c:pt>
                <c:pt idx="2235">
                  <c:v>45668</c:v>
                </c:pt>
                <c:pt idx="2236">
                  <c:v>86966</c:v>
                </c:pt>
                <c:pt idx="2237">
                  <c:v>44430</c:v>
                </c:pt>
                <c:pt idx="2238">
                  <c:v>24737</c:v>
                </c:pt>
                <c:pt idx="2239">
                  <c:v>211917</c:v>
                </c:pt>
                <c:pt idx="2240">
                  <c:v>536624</c:v>
                </c:pt>
                <c:pt idx="2241">
                  <c:v>88082</c:v>
                </c:pt>
                <c:pt idx="2242">
                  <c:v>137067</c:v>
                </c:pt>
                <c:pt idx="2243">
                  <c:v>360685</c:v>
                </c:pt>
                <c:pt idx="2244">
                  <c:v>318449</c:v>
                </c:pt>
                <c:pt idx="2245">
                  <c:v>116048</c:v>
                </c:pt>
                <c:pt idx="2246">
                  <c:v>42412</c:v>
                </c:pt>
                <c:pt idx="2247">
                  <c:v>114234</c:v>
                </c:pt>
                <c:pt idx="2248">
                  <c:v>46500</c:v>
                </c:pt>
                <c:pt idx="2249">
                  <c:v>166397</c:v>
                </c:pt>
                <c:pt idx="2250">
                  <c:v>819264</c:v>
                </c:pt>
                <c:pt idx="2251">
                  <c:v>18557</c:v>
                </c:pt>
                <c:pt idx="2252">
                  <c:v>300813</c:v>
                </c:pt>
                <c:pt idx="2253">
                  <c:v>93246</c:v>
                </c:pt>
                <c:pt idx="2254">
                  <c:v>45685</c:v>
                </c:pt>
                <c:pt idx="2255">
                  <c:v>1567442</c:v>
                </c:pt>
                <c:pt idx="2256">
                  <c:v>55949</c:v>
                </c:pt>
                <c:pt idx="2257">
                  <c:v>17093</c:v>
                </c:pt>
                <c:pt idx="2258">
                  <c:v>144590</c:v>
                </c:pt>
                <c:pt idx="2259">
                  <c:v>40444</c:v>
                </c:pt>
                <c:pt idx="2260">
                  <c:v>75522</c:v>
                </c:pt>
                <c:pt idx="2261">
                  <c:v>6328</c:v>
                </c:pt>
                <c:pt idx="2262">
                  <c:v>41666</c:v>
                </c:pt>
                <c:pt idx="2263">
                  <c:v>41877</c:v>
                </c:pt>
                <c:pt idx="2264">
                  <c:v>44954</c:v>
                </c:pt>
                <c:pt idx="2265">
                  <c:v>53119</c:v>
                </c:pt>
                <c:pt idx="2266">
                  <c:v>40396</c:v>
                </c:pt>
                <c:pt idx="2267">
                  <c:v>208261</c:v>
                </c:pt>
                <c:pt idx="2268">
                  <c:v>51198</c:v>
                </c:pt>
                <c:pt idx="2269">
                  <c:v>357956</c:v>
                </c:pt>
                <c:pt idx="2270">
                  <c:v>27800</c:v>
                </c:pt>
                <c:pt idx="2271">
                  <c:v>442867</c:v>
                </c:pt>
                <c:pt idx="2272">
                  <c:v>49084</c:v>
                </c:pt>
                <c:pt idx="2273">
                  <c:v>164801</c:v>
                </c:pt>
                <c:pt idx="2274">
                  <c:v>82423</c:v>
                </c:pt>
                <c:pt idx="2275">
                  <c:v>633473</c:v>
                </c:pt>
                <c:pt idx="2276">
                  <c:v>126517</c:v>
                </c:pt>
                <c:pt idx="2277">
                  <c:v>24932</c:v>
                </c:pt>
                <c:pt idx="2278">
                  <c:v>165829</c:v>
                </c:pt>
                <c:pt idx="2279">
                  <c:v>9433</c:v>
                </c:pt>
                <c:pt idx="2280">
                  <c:v>194692</c:v>
                </c:pt>
                <c:pt idx="2281">
                  <c:v>14880</c:v>
                </c:pt>
                <c:pt idx="2282">
                  <c:v>21725</c:v>
                </c:pt>
                <c:pt idx="2283">
                  <c:v>179589</c:v>
                </c:pt>
                <c:pt idx="2284">
                  <c:v>202786</c:v>
                </c:pt>
                <c:pt idx="2285">
                  <c:v>14781</c:v>
                </c:pt>
                <c:pt idx="2286">
                  <c:v>389262</c:v>
                </c:pt>
                <c:pt idx="2287">
                  <c:v>56194</c:v>
                </c:pt>
                <c:pt idx="2288">
                  <c:v>32267</c:v>
                </c:pt>
                <c:pt idx="2289">
                  <c:v>46017</c:v>
                </c:pt>
                <c:pt idx="2290">
                  <c:v>33775</c:v>
                </c:pt>
                <c:pt idx="2291">
                  <c:v>37731</c:v>
                </c:pt>
                <c:pt idx="2292">
                  <c:v>67548</c:v>
                </c:pt>
                <c:pt idx="2293">
                  <c:v>31234</c:v>
                </c:pt>
                <c:pt idx="2294">
                  <c:v>152478</c:v>
                </c:pt>
                <c:pt idx="2295">
                  <c:v>26514</c:v>
                </c:pt>
                <c:pt idx="2296">
                  <c:v>22747</c:v>
                </c:pt>
                <c:pt idx="2297">
                  <c:v>138900</c:v>
                </c:pt>
                <c:pt idx="2298">
                  <c:v>61298</c:v>
                </c:pt>
                <c:pt idx="2299">
                  <c:v>491863</c:v>
                </c:pt>
                <c:pt idx="2300">
                  <c:v>69838</c:v>
                </c:pt>
                <c:pt idx="2301">
                  <c:v>20049</c:v>
                </c:pt>
                <c:pt idx="2302">
                  <c:v>309199</c:v>
                </c:pt>
                <c:pt idx="2303">
                  <c:v>27824</c:v>
                </c:pt>
                <c:pt idx="2304">
                  <c:v>63603</c:v>
                </c:pt>
                <c:pt idx="2305">
                  <c:v>85842</c:v>
                </c:pt>
                <c:pt idx="2306">
                  <c:v>66623</c:v>
                </c:pt>
                <c:pt idx="2307">
                  <c:v>17896</c:v>
                </c:pt>
                <c:pt idx="2308">
                  <c:v>281833</c:v>
                </c:pt>
                <c:pt idx="2309">
                  <c:v>9706</c:v>
                </c:pt>
                <c:pt idx="2310">
                  <c:v>31747</c:v>
                </c:pt>
                <c:pt idx="2311">
                  <c:v>27494</c:v>
                </c:pt>
                <c:pt idx="2312">
                  <c:v>38012</c:v>
                </c:pt>
                <c:pt idx="2313">
                  <c:v>75713</c:v>
                </c:pt>
                <c:pt idx="2314">
                  <c:v>89208</c:v>
                </c:pt>
                <c:pt idx="2315">
                  <c:v>121691</c:v>
                </c:pt>
                <c:pt idx="2316">
                  <c:v>407051</c:v>
                </c:pt>
                <c:pt idx="2317">
                  <c:v>20053</c:v>
                </c:pt>
                <c:pt idx="2318">
                  <c:v>297302</c:v>
                </c:pt>
                <c:pt idx="2319">
                  <c:v>107480</c:v>
                </c:pt>
                <c:pt idx="2320">
                  <c:v>27777</c:v>
                </c:pt>
                <c:pt idx="2321">
                  <c:v>32535</c:v>
                </c:pt>
                <c:pt idx="2322">
                  <c:v>251195</c:v>
                </c:pt>
                <c:pt idx="2323">
                  <c:v>2733</c:v>
                </c:pt>
                <c:pt idx="2324">
                  <c:v>18372</c:v>
                </c:pt>
                <c:pt idx="2325">
                  <c:v>3423</c:v>
                </c:pt>
                <c:pt idx="2326">
                  <c:v>6985</c:v>
                </c:pt>
                <c:pt idx="2327">
                  <c:v>33897</c:v>
                </c:pt>
                <c:pt idx="2328">
                  <c:v>38785</c:v>
                </c:pt>
                <c:pt idx="2329">
                  <c:v>5281</c:v>
                </c:pt>
                <c:pt idx="2330">
                  <c:v>10283</c:v>
                </c:pt>
                <c:pt idx="2331">
                  <c:v>9383</c:v>
                </c:pt>
                <c:pt idx="2332">
                  <c:v>3659</c:v>
                </c:pt>
                <c:pt idx="2333">
                  <c:v>13964</c:v>
                </c:pt>
                <c:pt idx="2334">
                  <c:v>27939</c:v>
                </c:pt>
                <c:pt idx="2335">
                  <c:v>4197</c:v>
                </c:pt>
                <c:pt idx="2336">
                  <c:v>8446</c:v>
                </c:pt>
                <c:pt idx="2337">
                  <c:v>19858</c:v>
                </c:pt>
                <c:pt idx="2338">
                  <c:v>5539</c:v>
                </c:pt>
                <c:pt idx="2339">
                  <c:v>4333</c:v>
                </c:pt>
                <c:pt idx="2340">
                  <c:v>5685</c:v>
                </c:pt>
                <c:pt idx="2341">
                  <c:v>2977</c:v>
                </c:pt>
                <c:pt idx="2342">
                  <c:v>3999</c:v>
                </c:pt>
                <c:pt idx="2343">
                  <c:v>6867</c:v>
                </c:pt>
                <c:pt idx="2344">
                  <c:v>2337</c:v>
                </c:pt>
                <c:pt idx="2345">
                  <c:v>7142</c:v>
                </c:pt>
                <c:pt idx="2346">
                  <c:v>4201</c:v>
                </c:pt>
                <c:pt idx="2347">
                  <c:v>1861</c:v>
                </c:pt>
                <c:pt idx="2348">
                  <c:v>6047</c:v>
                </c:pt>
                <c:pt idx="2349">
                  <c:v>3348</c:v>
                </c:pt>
                <c:pt idx="2350">
                  <c:v>3385</c:v>
                </c:pt>
                <c:pt idx="2351">
                  <c:v>17555</c:v>
                </c:pt>
                <c:pt idx="2352">
                  <c:v>7301</c:v>
                </c:pt>
                <c:pt idx="2353">
                  <c:v>3321</c:v>
                </c:pt>
                <c:pt idx="2354">
                  <c:v>1997</c:v>
                </c:pt>
                <c:pt idx="2355">
                  <c:v>4990</c:v>
                </c:pt>
                <c:pt idx="2356">
                  <c:v>12622</c:v>
                </c:pt>
                <c:pt idx="2357">
                  <c:v>24827</c:v>
                </c:pt>
                <c:pt idx="2358">
                  <c:v>52849</c:v>
                </c:pt>
                <c:pt idx="2359">
                  <c:v>3876</c:v>
                </c:pt>
                <c:pt idx="2360">
                  <c:v>5599</c:v>
                </c:pt>
                <c:pt idx="2361">
                  <c:v>2415</c:v>
                </c:pt>
                <c:pt idx="2362">
                  <c:v>4769</c:v>
                </c:pt>
                <c:pt idx="2363">
                  <c:v>26986</c:v>
                </c:pt>
                <c:pt idx="2364">
                  <c:v>2050</c:v>
                </c:pt>
                <c:pt idx="2365">
                  <c:v>2236</c:v>
                </c:pt>
                <c:pt idx="2366">
                  <c:v>185197</c:v>
                </c:pt>
                <c:pt idx="2367">
                  <c:v>6430</c:v>
                </c:pt>
                <c:pt idx="2368">
                  <c:v>108702</c:v>
                </c:pt>
                <c:pt idx="2369">
                  <c:v>3019</c:v>
                </c:pt>
                <c:pt idx="2370">
                  <c:v>2320</c:v>
                </c:pt>
                <c:pt idx="2371">
                  <c:v>10311</c:v>
                </c:pt>
                <c:pt idx="2372">
                  <c:v>2355</c:v>
                </c:pt>
                <c:pt idx="2373">
                  <c:v>6524</c:v>
                </c:pt>
                <c:pt idx="2374">
                  <c:v>2954</c:v>
                </c:pt>
                <c:pt idx="2375">
                  <c:v>1426</c:v>
                </c:pt>
                <c:pt idx="2376">
                  <c:v>9959</c:v>
                </c:pt>
                <c:pt idx="2377">
                  <c:v>5434</c:v>
                </c:pt>
                <c:pt idx="2378">
                  <c:v>8209</c:v>
                </c:pt>
                <c:pt idx="2379">
                  <c:v>14909</c:v>
                </c:pt>
                <c:pt idx="2380">
                  <c:v>5443</c:v>
                </c:pt>
                <c:pt idx="2381">
                  <c:v>22702</c:v>
                </c:pt>
                <c:pt idx="2382">
                  <c:v>75749</c:v>
                </c:pt>
                <c:pt idx="2383">
                  <c:v>47183</c:v>
                </c:pt>
                <c:pt idx="2384">
                  <c:v>16129</c:v>
                </c:pt>
                <c:pt idx="2385">
                  <c:v>14502</c:v>
                </c:pt>
                <c:pt idx="2386">
                  <c:v>127253</c:v>
                </c:pt>
                <c:pt idx="2387">
                  <c:v>104091</c:v>
                </c:pt>
                <c:pt idx="2388">
                  <c:v>39752</c:v>
                </c:pt>
                <c:pt idx="2389">
                  <c:v>13840</c:v>
                </c:pt>
                <c:pt idx="2390">
                  <c:v>27910</c:v>
                </c:pt>
                <c:pt idx="2391">
                  <c:v>56486</c:v>
                </c:pt>
                <c:pt idx="2392">
                  <c:v>39741</c:v>
                </c:pt>
                <c:pt idx="2393">
                  <c:v>17471</c:v>
                </c:pt>
                <c:pt idx="2394">
                  <c:v>31709</c:v>
                </c:pt>
                <c:pt idx="2395">
                  <c:v>7771</c:v>
                </c:pt>
                <c:pt idx="2396">
                  <c:v>35162</c:v>
                </c:pt>
                <c:pt idx="2397">
                  <c:v>54277</c:v>
                </c:pt>
                <c:pt idx="2398">
                  <c:v>14601</c:v>
                </c:pt>
                <c:pt idx="2399">
                  <c:v>58229</c:v>
                </c:pt>
                <c:pt idx="2400">
                  <c:v>678889</c:v>
                </c:pt>
                <c:pt idx="2401">
                  <c:v>11660</c:v>
                </c:pt>
                <c:pt idx="2402">
                  <c:v>19182</c:v>
                </c:pt>
                <c:pt idx="2403">
                  <c:v>51487</c:v>
                </c:pt>
                <c:pt idx="2404">
                  <c:v>37893</c:v>
                </c:pt>
                <c:pt idx="2405">
                  <c:v>39165</c:v>
                </c:pt>
                <c:pt idx="2406">
                  <c:v>17917</c:v>
                </c:pt>
                <c:pt idx="2407">
                  <c:v>41449</c:v>
                </c:pt>
                <c:pt idx="2408">
                  <c:v>49399</c:v>
                </c:pt>
                <c:pt idx="2409">
                  <c:v>28946</c:v>
                </c:pt>
                <c:pt idx="2410">
                  <c:v>22846</c:v>
                </c:pt>
                <c:pt idx="2411">
                  <c:v>68580</c:v>
                </c:pt>
                <c:pt idx="2412">
                  <c:v>13441</c:v>
                </c:pt>
                <c:pt idx="2413">
                  <c:v>63402</c:v>
                </c:pt>
                <c:pt idx="2414">
                  <c:v>354098</c:v>
                </c:pt>
                <c:pt idx="2415">
                  <c:v>6572</c:v>
                </c:pt>
                <c:pt idx="2416">
                  <c:v>25707</c:v>
                </c:pt>
                <c:pt idx="2417">
                  <c:v>25756</c:v>
                </c:pt>
                <c:pt idx="2418">
                  <c:v>56471</c:v>
                </c:pt>
                <c:pt idx="2419">
                  <c:v>18023</c:v>
                </c:pt>
                <c:pt idx="2420">
                  <c:v>28015</c:v>
                </c:pt>
                <c:pt idx="2421">
                  <c:v>32147</c:v>
                </c:pt>
                <c:pt idx="2422">
                  <c:v>24363</c:v>
                </c:pt>
                <c:pt idx="2423">
                  <c:v>8149</c:v>
                </c:pt>
                <c:pt idx="2424">
                  <c:v>18135</c:v>
                </c:pt>
                <c:pt idx="2425">
                  <c:v>11509</c:v>
                </c:pt>
                <c:pt idx="2426">
                  <c:v>53240</c:v>
                </c:pt>
                <c:pt idx="2427">
                  <c:v>17830</c:v>
                </c:pt>
                <c:pt idx="2428">
                  <c:v>451324</c:v>
                </c:pt>
                <c:pt idx="2429">
                  <c:v>7576</c:v>
                </c:pt>
                <c:pt idx="2430">
                  <c:v>26936</c:v>
                </c:pt>
                <c:pt idx="2431">
                  <c:v>42564</c:v>
                </c:pt>
                <c:pt idx="2432">
                  <c:v>11854</c:v>
                </c:pt>
                <c:pt idx="2433">
                  <c:v>33743</c:v>
                </c:pt>
                <c:pt idx="2434">
                  <c:v>51130</c:v>
                </c:pt>
                <c:pt idx="2435">
                  <c:v>52639</c:v>
                </c:pt>
                <c:pt idx="2436">
                  <c:v>26066</c:v>
                </c:pt>
                <c:pt idx="2437">
                  <c:v>23177</c:v>
                </c:pt>
                <c:pt idx="2438">
                  <c:v>97610</c:v>
                </c:pt>
                <c:pt idx="2439">
                  <c:v>28487</c:v>
                </c:pt>
                <c:pt idx="2440">
                  <c:v>31552</c:v>
                </c:pt>
                <c:pt idx="2441">
                  <c:v>87757</c:v>
                </c:pt>
                <c:pt idx="2442">
                  <c:v>11830</c:v>
                </c:pt>
                <c:pt idx="2443">
                  <c:v>45771</c:v>
                </c:pt>
                <c:pt idx="2444">
                  <c:v>193479</c:v>
                </c:pt>
                <c:pt idx="2445">
                  <c:v>6322</c:v>
                </c:pt>
                <c:pt idx="2446">
                  <c:v>21498</c:v>
                </c:pt>
                <c:pt idx="2447">
                  <c:v>30639</c:v>
                </c:pt>
                <c:pt idx="2448">
                  <c:v>22129</c:v>
                </c:pt>
                <c:pt idx="2449">
                  <c:v>7929</c:v>
                </c:pt>
                <c:pt idx="2450">
                  <c:v>5146</c:v>
                </c:pt>
                <c:pt idx="2451">
                  <c:v>16773</c:v>
                </c:pt>
                <c:pt idx="2452">
                  <c:v>74553</c:v>
                </c:pt>
                <c:pt idx="2453">
                  <c:v>32526</c:v>
                </c:pt>
                <c:pt idx="2454">
                  <c:v>52753</c:v>
                </c:pt>
                <c:pt idx="2455">
                  <c:v>68570</c:v>
                </c:pt>
                <c:pt idx="2456">
                  <c:v>298612</c:v>
                </c:pt>
                <c:pt idx="2457">
                  <c:v>21950</c:v>
                </c:pt>
                <c:pt idx="2458">
                  <c:v>14811</c:v>
                </c:pt>
                <c:pt idx="2459">
                  <c:v>95946</c:v>
                </c:pt>
                <c:pt idx="2460">
                  <c:v>938069</c:v>
                </c:pt>
                <c:pt idx="2461">
                  <c:v>19295</c:v>
                </c:pt>
                <c:pt idx="2462">
                  <c:v>13259</c:v>
                </c:pt>
                <c:pt idx="2463">
                  <c:v>156791</c:v>
                </c:pt>
                <c:pt idx="2464">
                  <c:v>175989</c:v>
                </c:pt>
                <c:pt idx="2465">
                  <c:v>61870</c:v>
                </c:pt>
                <c:pt idx="2466">
                  <c:v>8042</c:v>
                </c:pt>
                <c:pt idx="2467">
                  <c:v>17860</c:v>
                </c:pt>
                <c:pt idx="2468">
                  <c:v>19119</c:v>
                </c:pt>
                <c:pt idx="2469">
                  <c:v>5677</c:v>
                </c:pt>
                <c:pt idx="2470">
                  <c:v>40435</c:v>
                </c:pt>
                <c:pt idx="2471">
                  <c:v>126302</c:v>
                </c:pt>
                <c:pt idx="2472">
                  <c:v>16748</c:v>
                </c:pt>
                <c:pt idx="2473">
                  <c:v>33960</c:v>
                </c:pt>
                <c:pt idx="2474">
                  <c:v>26521</c:v>
                </c:pt>
                <c:pt idx="2475">
                  <c:v>211672</c:v>
                </c:pt>
                <c:pt idx="2476">
                  <c:v>128911</c:v>
                </c:pt>
                <c:pt idx="2477">
                  <c:v>57580</c:v>
                </c:pt>
                <c:pt idx="2478">
                  <c:v>18105</c:v>
                </c:pt>
                <c:pt idx="2479">
                  <c:v>88255</c:v>
                </c:pt>
                <c:pt idx="2480">
                  <c:v>25350</c:v>
                </c:pt>
                <c:pt idx="2481">
                  <c:v>8715</c:v>
                </c:pt>
                <c:pt idx="2482">
                  <c:v>1947</c:v>
                </c:pt>
                <c:pt idx="2483">
                  <c:v>48435</c:v>
                </c:pt>
                <c:pt idx="2484">
                  <c:v>29563</c:v>
                </c:pt>
                <c:pt idx="2485">
                  <c:v>7210</c:v>
                </c:pt>
                <c:pt idx="2486">
                  <c:v>21269</c:v>
                </c:pt>
                <c:pt idx="2487">
                  <c:v>80527</c:v>
                </c:pt>
                <c:pt idx="2488">
                  <c:v>3618</c:v>
                </c:pt>
                <c:pt idx="2489">
                  <c:v>32874</c:v>
                </c:pt>
                <c:pt idx="2490">
                  <c:v>334941</c:v>
                </c:pt>
                <c:pt idx="2491">
                  <c:v>1897753</c:v>
                </c:pt>
                <c:pt idx="2492">
                  <c:v>11004</c:v>
                </c:pt>
                <c:pt idx="2493">
                  <c:v>17891</c:v>
                </c:pt>
                <c:pt idx="2494">
                  <c:v>93389</c:v>
                </c:pt>
                <c:pt idx="2495">
                  <c:v>346312</c:v>
                </c:pt>
                <c:pt idx="2496">
                  <c:v>215037</c:v>
                </c:pt>
                <c:pt idx="2497">
                  <c:v>9145</c:v>
                </c:pt>
                <c:pt idx="2498">
                  <c:v>7230</c:v>
                </c:pt>
                <c:pt idx="2499">
                  <c:v>37896</c:v>
                </c:pt>
                <c:pt idx="2500">
                  <c:v>17460</c:v>
                </c:pt>
                <c:pt idx="2501">
                  <c:v>45463</c:v>
                </c:pt>
                <c:pt idx="2502">
                  <c:v>40522</c:v>
                </c:pt>
                <c:pt idx="2503">
                  <c:v>21895</c:v>
                </c:pt>
                <c:pt idx="2504">
                  <c:v>13557</c:v>
                </c:pt>
                <c:pt idx="2505">
                  <c:v>422156</c:v>
                </c:pt>
                <c:pt idx="2506">
                  <c:v>12682</c:v>
                </c:pt>
                <c:pt idx="2507">
                  <c:v>5969</c:v>
                </c:pt>
                <c:pt idx="2508">
                  <c:v>30313</c:v>
                </c:pt>
                <c:pt idx="2509">
                  <c:v>7656</c:v>
                </c:pt>
                <c:pt idx="2510">
                  <c:v>38863</c:v>
                </c:pt>
                <c:pt idx="2511">
                  <c:v>51542</c:v>
                </c:pt>
                <c:pt idx="2512">
                  <c:v>7088</c:v>
                </c:pt>
                <c:pt idx="2513">
                  <c:v>10360</c:v>
                </c:pt>
                <c:pt idx="2514">
                  <c:v>2953</c:v>
                </c:pt>
                <c:pt idx="2515">
                  <c:v>3238</c:v>
                </c:pt>
                <c:pt idx="2516">
                  <c:v>8338</c:v>
                </c:pt>
                <c:pt idx="2517">
                  <c:v>914127</c:v>
                </c:pt>
                <c:pt idx="2518">
                  <c:v>3044</c:v>
                </c:pt>
                <c:pt idx="2519">
                  <c:v>20870</c:v>
                </c:pt>
                <c:pt idx="2520">
                  <c:v>129048</c:v>
                </c:pt>
                <c:pt idx="2521">
                  <c:v>13430</c:v>
                </c:pt>
                <c:pt idx="2522">
                  <c:v>4081</c:v>
                </c:pt>
                <c:pt idx="2523">
                  <c:v>39229</c:v>
                </c:pt>
                <c:pt idx="2524">
                  <c:v>75503</c:v>
                </c:pt>
                <c:pt idx="2525">
                  <c:v>1426</c:v>
                </c:pt>
                <c:pt idx="2526">
                  <c:v>5048</c:v>
                </c:pt>
                <c:pt idx="2527">
                  <c:v>3710</c:v>
                </c:pt>
                <c:pt idx="2528">
                  <c:v>5977</c:v>
                </c:pt>
                <c:pt idx="2529">
                  <c:v>7121</c:v>
                </c:pt>
                <c:pt idx="2530">
                  <c:v>2553385</c:v>
                </c:pt>
                <c:pt idx="2531">
                  <c:v>13520</c:v>
                </c:pt>
                <c:pt idx="2532">
                  <c:v>18952</c:v>
                </c:pt>
                <c:pt idx="2533">
                  <c:v>5217</c:v>
                </c:pt>
                <c:pt idx="2534">
                  <c:v>780612</c:v>
                </c:pt>
                <c:pt idx="2535">
                  <c:v>20797</c:v>
                </c:pt>
                <c:pt idx="2536">
                  <c:v>2206</c:v>
                </c:pt>
                <c:pt idx="2537">
                  <c:v>10980</c:v>
                </c:pt>
                <c:pt idx="2538">
                  <c:v>3499</c:v>
                </c:pt>
                <c:pt idx="2539">
                  <c:v>11388</c:v>
                </c:pt>
                <c:pt idx="2540">
                  <c:v>18171</c:v>
                </c:pt>
                <c:pt idx="2541">
                  <c:v>159436</c:v>
                </c:pt>
                <c:pt idx="2542">
                  <c:v>1894</c:v>
                </c:pt>
                <c:pt idx="2543">
                  <c:v>163632</c:v>
                </c:pt>
                <c:pt idx="2544">
                  <c:v>835593</c:v>
                </c:pt>
                <c:pt idx="2545">
                  <c:v>41122</c:v>
                </c:pt>
                <c:pt idx="2546">
                  <c:v>17142</c:v>
                </c:pt>
                <c:pt idx="2547">
                  <c:v>33693</c:v>
                </c:pt>
                <c:pt idx="2548">
                  <c:v>25110</c:v>
                </c:pt>
                <c:pt idx="2549">
                  <c:v>3827</c:v>
                </c:pt>
                <c:pt idx="2550">
                  <c:v>5901</c:v>
                </c:pt>
                <c:pt idx="2551">
                  <c:v>716087</c:v>
                </c:pt>
                <c:pt idx="2552">
                  <c:v>10651</c:v>
                </c:pt>
                <c:pt idx="2553">
                  <c:v>19691</c:v>
                </c:pt>
                <c:pt idx="2554">
                  <c:v>18793</c:v>
                </c:pt>
                <c:pt idx="2555">
                  <c:v>20051</c:v>
                </c:pt>
                <c:pt idx="2556">
                  <c:v>322225</c:v>
                </c:pt>
                <c:pt idx="2557">
                  <c:v>6415</c:v>
                </c:pt>
                <c:pt idx="2558">
                  <c:v>25963</c:v>
                </c:pt>
                <c:pt idx="2559">
                  <c:v>7531</c:v>
                </c:pt>
                <c:pt idx="2560">
                  <c:v>20573</c:v>
                </c:pt>
                <c:pt idx="2561">
                  <c:v>23210</c:v>
                </c:pt>
                <c:pt idx="2562">
                  <c:v>125467</c:v>
                </c:pt>
                <c:pt idx="2563">
                  <c:v>124108</c:v>
                </c:pt>
                <c:pt idx="2564">
                  <c:v>27512</c:v>
                </c:pt>
                <c:pt idx="2565">
                  <c:v>151249</c:v>
                </c:pt>
                <c:pt idx="2566">
                  <c:v>34360</c:v>
                </c:pt>
                <c:pt idx="2567">
                  <c:v>3138</c:v>
                </c:pt>
                <c:pt idx="2568">
                  <c:v>8159</c:v>
                </c:pt>
                <c:pt idx="2569">
                  <c:v>5610</c:v>
                </c:pt>
                <c:pt idx="2570">
                  <c:v>3840</c:v>
                </c:pt>
                <c:pt idx="2571">
                  <c:v>55865</c:v>
                </c:pt>
                <c:pt idx="2572">
                  <c:v>4538028</c:v>
                </c:pt>
                <c:pt idx="2573">
                  <c:v>66746</c:v>
                </c:pt>
                <c:pt idx="2574">
                  <c:v>6193</c:v>
                </c:pt>
                <c:pt idx="2575">
                  <c:v>5737</c:v>
                </c:pt>
                <c:pt idx="2576">
                  <c:v>194739</c:v>
                </c:pt>
                <c:pt idx="2577">
                  <c:v>4264</c:v>
                </c:pt>
                <c:pt idx="2578">
                  <c:v>79545</c:v>
                </c:pt>
                <c:pt idx="2579">
                  <c:v>842304</c:v>
                </c:pt>
                <c:pt idx="2580">
                  <c:v>34855</c:v>
                </c:pt>
                <c:pt idx="2581">
                  <c:v>23433</c:v>
                </c:pt>
                <c:pt idx="2582">
                  <c:v>55423</c:v>
                </c:pt>
                <c:pt idx="2583">
                  <c:v>36223</c:v>
                </c:pt>
                <c:pt idx="2584">
                  <c:v>22785</c:v>
                </c:pt>
                <c:pt idx="2585">
                  <c:v>37206</c:v>
                </c:pt>
                <c:pt idx="2586">
                  <c:v>3379</c:v>
                </c:pt>
                <c:pt idx="2587">
                  <c:v>89844</c:v>
                </c:pt>
                <c:pt idx="2588">
                  <c:v>21734</c:v>
                </c:pt>
                <c:pt idx="2589">
                  <c:v>1554</c:v>
                </c:pt>
                <c:pt idx="2590">
                  <c:v>8878</c:v>
                </c:pt>
                <c:pt idx="2591">
                  <c:v>14816</c:v>
                </c:pt>
                <c:pt idx="2592">
                  <c:v>35506</c:v>
                </c:pt>
                <c:pt idx="2593">
                  <c:v>2156</c:v>
                </c:pt>
                <c:pt idx="2594">
                  <c:v>254308</c:v>
                </c:pt>
                <c:pt idx="2595">
                  <c:v>5200</c:v>
                </c:pt>
                <c:pt idx="2596">
                  <c:v>41382</c:v>
                </c:pt>
                <c:pt idx="2597">
                  <c:v>159990</c:v>
                </c:pt>
                <c:pt idx="2598">
                  <c:v>19970</c:v>
                </c:pt>
                <c:pt idx="2599">
                  <c:v>14975</c:v>
                </c:pt>
                <c:pt idx="2600">
                  <c:v>114690</c:v>
                </c:pt>
                <c:pt idx="2601">
                  <c:v>40384</c:v>
                </c:pt>
                <c:pt idx="2602">
                  <c:v>50955</c:v>
                </c:pt>
                <c:pt idx="2603">
                  <c:v>4388</c:v>
                </c:pt>
                <c:pt idx="2604">
                  <c:v>3549</c:v>
                </c:pt>
                <c:pt idx="2605">
                  <c:v>31857</c:v>
                </c:pt>
                <c:pt idx="2606">
                  <c:v>3860</c:v>
                </c:pt>
                <c:pt idx="2607">
                  <c:v>49440</c:v>
                </c:pt>
                <c:pt idx="2608">
                  <c:v>13385</c:v>
                </c:pt>
                <c:pt idx="2609">
                  <c:v>20588</c:v>
                </c:pt>
                <c:pt idx="2610">
                  <c:v>7631</c:v>
                </c:pt>
                <c:pt idx="2611">
                  <c:v>19836</c:v>
                </c:pt>
                <c:pt idx="2612">
                  <c:v>16898</c:v>
                </c:pt>
                <c:pt idx="2613">
                  <c:v>17086</c:v>
                </c:pt>
                <c:pt idx="2614">
                  <c:v>79654</c:v>
                </c:pt>
                <c:pt idx="2615">
                  <c:v>23320</c:v>
                </c:pt>
                <c:pt idx="2616">
                  <c:v>3569</c:v>
                </c:pt>
                <c:pt idx="2617">
                  <c:v>12229</c:v>
                </c:pt>
                <c:pt idx="2618">
                  <c:v>19796</c:v>
                </c:pt>
                <c:pt idx="2619">
                  <c:v>299453</c:v>
                </c:pt>
                <c:pt idx="2620">
                  <c:v>5724</c:v>
                </c:pt>
                <c:pt idx="2621">
                  <c:v>8341</c:v>
                </c:pt>
                <c:pt idx="2622">
                  <c:v>245671</c:v>
                </c:pt>
                <c:pt idx="2623">
                  <c:v>14065</c:v>
                </c:pt>
                <c:pt idx="2624">
                  <c:v>10160</c:v>
                </c:pt>
                <c:pt idx="2625">
                  <c:v>5641</c:v>
                </c:pt>
                <c:pt idx="2626">
                  <c:v>4032</c:v>
                </c:pt>
                <c:pt idx="2627">
                  <c:v>36770</c:v>
                </c:pt>
                <c:pt idx="2628">
                  <c:v>57706</c:v>
                </c:pt>
                <c:pt idx="2629">
                  <c:v>48417</c:v>
                </c:pt>
                <c:pt idx="2630">
                  <c:v>2164</c:v>
                </c:pt>
                <c:pt idx="2631">
                  <c:v>161077</c:v>
                </c:pt>
                <c:pt idx="2632">
                  <c:v>24513</c:v>
                </c:pt>
                <c:pt idx="2633">
                  <c:v>4900</c:v>
                </c:pt>
                <c:pt idx="2634">
                  <c:v>9067</c:v>
                </c:pt>
                <c:pt idx="2635">
                  <c:v>19262</c:v>
                </c:pt>
                <c:pt idx="2636">
                  <c:v>537559</c:v>
                </c:pt>
                <c:pt idx="2637">
                  <c:v>22255</c:v>
                </c:pt>
                <c:pt idx="2638">
                  <c:v>12516</c:v>
                </c:pt>
                <c:pt idx="2639">
                  <c:v>65664</c:v>
                </c:pt>
                <c:pt idx="2640">
                  <c:v>48323</c:v>
                </c:pt>
                <c:pt idx="2641">
                  <c:v>13986</c:v>
                </c:pt>
                <c:pt idx="2642">
                  <c:v>15107</c:v>
                </c:pt>
                <c:pt idx="2643">
                  <c:v>359715</c:v>
                </c:pt>
                <c:pt idx="2644">
                  <c:v>10747</c:v>
                </c:pt>
                <c:pt idx="2645">
                  <c:v>2069</c:v>
                </c:pt>
                <c:pt idx="2646">
                  <c:v>84260</c:v>
                </c:pt>
                <c:pt idx="2647">
                  <c:v>27895</c:v>
                </c:pt>
                <c:pt idx="2648">
                  <c:v>23766</c:v>
                </c:pt>
                <c:pt idx="2649">
                  <c:v>126042</c:v>
                </c:pt>
                <c:pt idx="2650">
                  <c:v>9749</c:v>
                </c:pt>
                <c:pt idx="2651">
                  <c:v>16203</c:v>
                </c:pt>
                <c:pt idx="2652">
                  <c:v>46972</c:v>
                </c:pt>
                <c:pt idx="2653">
                  <c:v>121802</c:v>
                </c:pt>
                <c:pt idx="2654">
                  <c:v>6876</c:v>
                </c:pt>
                <c:pt idx="2655">
                  <c:v>11161</c:v>
                </c:pt>
                <c:pt idx="2656">
                  <c:v>130269</c:v>
                </c:pt>
                <c:pt idx="2657">
                  <c:v>3792</c:v>
                </c:pt>
                <c:pt idx="2658">
                  <c:v>3307</c:v>
                </c:pt>
                <c:pt idx="2659">
                  <c:v>12455</c:v>
                </c:pt>
                <c:pt idx="2660">
                  <c:v>14732</c:v>
                </c:pt>
                <c:pt idx="2661">
                  <c:v>7289</c:v>
                </c:pt>
                <c:pt idx="2662">
                  <c:v>16659</c:v>
                </c:pt>
                <c:pt idx="2663">
                  <c:v>90861</c:v>
                </c:pt>
                <c:pt idx="2664">
                  <c:v>10551</c:v>
                </c:pt>
                <c:pt idx="2665">
                  <c:v>53070</c:v>
                </c:pt>
                <c:pt idx="2666">
                  <c:v>10368</c:v>
                </c:pt>
                <c:pt idx="2667">
                  <c:v>8473</c:v>
                </c:pt>
                <c:pt idx="2668">
                  <c:v>27413</c:v>
                </c:pt>
                <c:pt idx="2669">
                  <c:v>67357</c:v>
                </c:pt>
                <c:pt idx="2670">
                  <c:v>5901</c:v>
                </c:pt>
                <c:pt idx="2671">
                  <c:v>3211</c:v>
                </c:pt>
                <c:pt idx="2672">
                  <c:v>17615</c:v>
                </c:pt>
                <c:pt idx="2673">
                  <c:v>3350</c:v>
                </c:pt>
                <c:pt idx="2674">
                  <c:v>25402</c:v>
                </c:pt>
                <c:pt idx="2675">
                  <c:v>3072</c:v>
                </c:pt>
                <c:pt idx="2676">
                  <c:v>222936</c:v>
                </c:pt>
                <c:pt idx="2677">
                  <c:v>8739</c:v>
                </c:pt>
                <c:pt idx="2678">
                  <c:v>63795</c:v>
                </c:pt>
                <c:pt idx="2679">
                  <c:v>9440</c:v>
                </c:pt>
                <c:pt idx="2680">
                  <c:v>1410</c:v>
                </c:pt>
                <c:pt idx="2681">
                  <c:v>3913</c:v>
                </c:pt>
                <c:pt idx="2682">
                  <c:v>7533</c:v>
                </c:pt>
                <c:pt idx="2683">
                  <c:v>1982498</c:v>
                </c:pt>
                <c:pt idx="2684">
                  <c:v>136051</c:v>
                </c:pt>
                <c:pt idx="2685">
                  <c:v>12739</c:v>
                </c:pt>
                <c:pt idx="2686">
                  <c:v>1579</c:v>
                </c:pt>
                <c:pt idx="2687">
                  <c:v>32623</c:v>
                </c:pt>
                <c:pt idx="2688">
                  <c:v>118105</c:v>
                </c:pt>
                <c:pt idx="2689">
                  <c:v>1176558</c:v>
                </c:pt>
                <c:pt idx="2690">
                  <c:v>14402</c:v>
                </c:pt>
                <c:pt idx="2691">
                  <c:v>21347</c:v>
                </c:pt>
                <c:pt idx="2692">
                  <c:v>40603</c:v>
                </c:pt>
                <c:pt idx="2693">
                  <c:v>3651</c:v>
                </c:pt>
                <c:pt idx="2694">
                  <c:v>27245</c:v>
                </c:pt>
                <c:pt idx="2695">
                  <c:v>48988</c:v>
                </c:pt>
                <c:pt idx="2696">
                  <c:v>53547</c:v>
                </c:pt>
                <c:pt idx="2697">
                  <c:v>92382</c:v>
                </c:pt>
                <c:pt idx="2698">
                  <c:v>70699</c:v>
                </c:pt>
                <c:pt idx="2699">
                  <c:v>48656</c:v>
                </c:pt>
                <c:pt idx="2700">
                  <c:v>11721</c:v>
                </c:pt>
                <c:pt idx="2701">
                  <c:v>34765</c:v>
                </c:pt>
                <c:pt idx="2702">
                  <c:v>269721</c:v>
                </c:pt>
                <c:pt idx="2703">
                  <c:v>41486</c:v>
                </c:pt>
                <c:pt idx="2704">
                  <c:v>5657</c:v>
                </c:pt>
                <c:pt idx="2705">
                  <c:v>131705</c:v>
                </c:pt>
                <c:pt idx="2706">
                  <c:v>13027</c:v>
                </c:pt>
                <c:pt idx="2707">
                  <c:v>21903</c:v>
                </c:pt>
                <c:pt idx="2708">
                  <c:v>508514</c:v>
                </c:pt>
                <c:pt idx="2709">
                  <c:v>47520</c:v>
                </c:pt>
                <c:pt idx="2710">
                  <c:v>8005</c:v>
                </c:pt>
                <c:pt idx="2711">
                  <c:v>62953</c:v>
                </c:pt>
                <c:pt idx="2712">
                  <c:v>43356</c:v>
                </c:pt>
                <c:pt idx="2713">
                  <c:v>8546</c:v>
                </c:pt>
                <c:pt idx="2714">
                  <c:v>18270</c:v>
                </c:pt>
                <c:pt idx="2715">
                  <c:v>14374</c:v>
                </c:pt>
                <c:pt idx="2716">
                  <c:v>12235</c:v>
                </c:pt>
                <c:pt idx="2717">
                  <c:v>6354</c:v>
                </c:pt>
                <c:pt idx="2718">
                  <c:v>52097</c:v>
                </c:pt>
                <c:pt idx="2719">
                  <c:v>120783</c:v>
                </c:pt>
                <c:pt idx="2720">
                  <c:v>20479</c:v>
                </c:pt>
                <c:pt idx="2721">
                  <c:v>336043</c:v>
                </c:pt>
                <c:pt idx="2722">
                  <c:v>20862</c:v>
                </c:pt>
                <c:pt idx="2723">
                  <c:v>10370</c:v>
                </c:pt>
                <c:pt idx="2724">
                  <c:v>5009</c:v>
                </c:pt>
                <c:pt idx="2725">
                  <c:v>9516</c:v>
                </c:pt>
                <c:pt idx="2726">
                  <c:v>48368</c:v>
                </c:pt>
                <c:pt idx="2727">
                  <c:v>10594</c:v>
                </c:pt>
                <c:pt idx="2728">
                  <c:v>7131</c:v>
                </c:pt>
                <c:pt idx="2729">
                  <c:v>12645</c:v>
                </c:pt>
                <c:pt idx="2730">
                  <c:v>11065</c:v>
                </c:pt>
                <c:pt idx="2731">
                  <c:v>2311</c:v>
                </c:pt>
                <c:pt idx="2732">
                  <c:v>1107314</c:v>
                </c:pt>
                <c:pt idx="2733">
                  <c:v>15772</c:v>
                </c:pt>
                <c:pt idx="2734">
                  <c:v>28778</c:v>
                </c:pt>
                <c:pt idx="2735">
                  <c:v>20984</c:v>
                </c:pt>
                <c:pt idx="2736">
                  <c:v>39633</c:v>
                </c:pt>
                <c:pt idx="2737">
                  <c:v>62952</c:v>
                </c:pt>
                <c:pt idx="2738">
                  <c:v>37928</c:v>
                </c:pt>
                <c:pt idx="2739">
                  <c:v>575205</c:v>
                </c:pt>
                <c:pt idx="2740">
                  <c:v>29161</c:v>
                </c:pt>
                <c:pt idx="2741">
                  <c:v>155602</c:v>
                </c:pt>
                <c:pt idx="2742">
                  <c:v>2692</c:v>
                </c:pt>
                <c:pt idx="2743">
                  <c:v>243645</c:v>
                </c:pt>
                <c:pt idx="2744">
                  <c:v>37035</c:v>
                </c:pt>
                <c:pt idx="2745">
                  <c:v>36317</c:v>
                </c:pt>
                <c:pt idx="2746">
                  <c:v>30780</c:v>
                </c:pt>
                <c:pt idx="2747">
                  <c:v>161382</c:v>
                </c:pt>
                <c:pt idx="2748">
                  <c:v>6163</c:v>
                </c:pt>
                <c:pt idx="2749">
                  <c:v>48799</c:v>
                </c:pt>
                <c:pt idx="2750">
                  <c:v>6861</c:v>
                </c:pt>
                <c:pt idx="2751">
                  <c:v>25235</c:v>
                </c:pt>
                <c:pt idx="2752">
                  <c:v>28899</c:v>
                </c:pt>
                <c:pt idx="2753">
                  <c:v>27100</c:v>
                </c:pt>
                <c:pt idx="2754">
                  <c:v>59736</c:v>
                </c:pt>
                <c:pt idx="2755">
                  <c:v>58612</c:v>
                </c:pt>
                <c:pt idx="2756">
                  <c:v>43386</c:v>
                </c:pt>
                <c:pt idx="2757">
                  <c:v>55737</c:v>
                </c:pt>
                <c:pt idx="2758">
                  <c:v>32973</c:v>
                </c:pt>
                <c:pt idx="2759">
                  <c:v>105703</c:v>
                </c:pt>
                <c:pt idx="2760">
                  <c:v>15677</c:v>
                </c:pt>
                <c:pt idx="2761">
                  <c:v>12903</c:v>
                </c:pt>
                <c:pt idx="2762">
                  <c:v>31914</c:v>
                </c:pt>
                <c:pt idx="2763">
                  <c:v>15414</c:v>
                </c:pt>
                <c:pt idx="2764">
                  <c:v>229164</c:v>
                </c:pt>
                <c:pt idx="2765">
                  <c:v>74314</c:v>
                </c:pt>
                <c:pt idx="2766">
                  <c:v>4470</c:v>
                </c:pt>
                <c:pt idx="2767">
                  <c:v>6561</c:v>
                </c:pt>
                <c:pt idx="2768">
                  <c:v>33347</c:v>
                </c:pt>
                <c:pt idx="2769">
                  <c:v>16698</c:v>
                </c:pt>
                <c:pt idx="2770">
                  <c:v>22776</c:v>
                </c:pt>
                <c:pt idx="2771">
                  <c:v>17032</c:v>
                </c:pt>
                <c:pt idx="2772">
                  <c:v>55086</c:v>
                </c:pt>
                <c:pt idx="2773">
                  <c:v>29984</c:v>
                </c:pt>
                <c:pt idx="2774">
                  <c:v>29724</c:v>
                </c:pt>
                <c:pt idx="2775">
                  <c:v>7040</c:v>
                </c:pt>
                <c:pt idx="2776">
                  <c:v>12201</c:v>
                </c:pt>
                <c:pt idx="2777">
                  <c:v>335687</c:v>
                </c:pt>
                <c:pt idx="2778">
                  <c:v>14363</c:v>
                </c:pt>
                <c:pt idx="2779">
                  <c:v>5211</c:v>
                </c:pt>
                <c:pt idx="2780">
                  <c:v>49432</c:v>
                </c:pt>
                <c:pt idx="2781">
                  <c:v>9719</c:v>
                </c:pt>
                <c:pt idx="2782">
                  <c:v>15115</c:v>
                </c:pt>
                <c:pt idx="2783">
                  <c:v>27852</c:v>
                </c:pt>
                <c:pt idx="2784">
                  <c:v>11130</c:v>
                </c:pt>
                <c:pt idx="2785">
                  <c:v>1142234</c:v>
                </c:pt>
                <c:pt idx="2786">
                  <c:v>68782</c:v>
                </c:pt>
                <c:pt idx="2787">
                  <c:v>15651</c:v>
                </c:pt>
                <c:pt idx="2788">
                  <c:v>26235</c:v>
                </c:pt>
                <c:pt idx="2789">
                  <c:v>56264</c:v>
                </c:pt>
                <c:pt idx="2790">
                  <c:v>83199</c:v>
                </c:pt>
                <c:pt idx="2791">
                  <c:v>16708</c:v>
                </c:pt>
                <c:pt idx="2792">
                  <c:v>37143</c:v>
                </c:pt>
                <c:pt idx="2793">
                  <c:v>22253</c:v>
                </c:pt>
                <c:pt idx="2794">
                  <c:v>16012</c:v>
                </c:pt>
                <c:pt idx="2795">
                  <c:v>19162</c:v>
                </c:pt>
                <c:pt idx="2796">
                  <c:v>11885</c:v>
                </c:pt>
                <c:pt idx="2797">
                  <c:v>35125</c:v>
                </c:pt>
                <c:pt idx="2798">
                  <c:v>103227</c:v>
                </c:pt>
                <c:pt idx="2799">
                  <c:v>325155</c:v>
                </c:pt>
                <c:pt idx="2800">
                  <c:v>51881</c:v>
                </c:pt>
                <c:pt idx="2801">
                  <c:v>2214</c:v>
                </c:pt>
                <c:pt idx="2802">
                  <c:v>36314</c:v>
                </c:pt>
                <c:pt idx="2803">
                  <c:v>73147</c:v>
                </c:pt>
                <c:pt idx="2804">
                  <c:v>7158</c:v>
                </c:pt>
                <c:pt idx="2805">
                  <c:v>25515</c:v>
                </c:pt>
                <c:pt idx="2806">
                  <c:v>16269</c:v>
                </c:pt>
                <c:pt idx="2807">
                  <c:v>10965</c:v>
                </c:pt>
                <c:pt idx="2808">
                  <c:v>24742</c:v>
                </c:pt>
                <c:pt idx="2809">
                  <c:v>375629</c:v>
                </c:pt>
                <c:pt idx="2810">
                  <c:v>34602</c:v>
                </c:pt>
                <c:pt idx="2811">
                  <c:v>12299</c:v>
                </c:pt>
                <c:pt idx="2812">
                  <c:v>13134</c:v>
                </c:pt>
                <c:pt idx="2813">
                  <c:v>8862</c:v>
                </c:pt>
                <c:pt idx="2814">
                  <c:v>31081</c:v>
                </c:pt>
                <c:pt idx="2815">
                  <c:v>10606</c:v>
                </c:pt>
                <c:pt idx="2816">
                  <c:v>97653</c:v>
                </c:pt>
                <c:pt idx="2817">
                  <c:v>14785</c:v>
                </c:pt>
                <c:pt idx="2818">
                  <c:v>20392</c:v>
                </c:pt>
                <c:pt idx="2819">
                  <c:v>12155</c:v>
                </c:pt>
                <c:pt idx="2820">
                  <c:v>12232</c:v>
                </c:pt>
                <c:pt idx="2821">
                  <c:v>15673</c:v>
                </c:pt>
                <c:pt idx="2822">
                  <c:v>35385</c:v>
                </c:pt>
                <c:pt idx="2823">
                  <c:v>23726</c:v>
                </c:pt>
                <c:pt idx="2824">
                  <c:v>18045</c:v>
                </c:pt>
                <c:pt idx="2825">
                  <c:v>62194</c:v>
                </c:pt>
                <c:pt idx="2826">
                  <c:v>28031</c:v>
                </c:pt>
                <c:pt idx="2827">
                  <c:v>22952</c:v>
                </c:pt>
                <c:pt idx="2828">
                  <c:v>37862</c:v>
                </c:pt>
                <c:pt idx="2829">
                  <c:v>451721</c:v>
                </c:pt>
                <c:pt idx="2830">
                  <c:v>34332</c:v>
                </c:pt>
                <c:pt idx="2831">
                  <c:v>7378</c:v>
                </c:pt>
                <c:pt idx="2832">
                  <c:v>8908</c:v>
                </c:pt>
                <c:pt idx="2833">
                  <c:v>94409</c:v>
                </c:pt>
                <c:pt idx="2834">
                  <c:v>22354</c:v>
                </c:pt>
                <c:pt idx="2835">
                  <c:v>78593</c:v>
                </c:pt>
                <c:pt idx="2836">
                  <c:v>27891</c:v>
                </c:pt>
                <c:pt idx="2837">
                  <c:v>22126</c:v>
                </c:pt>
                <c:pt idx="2838">
                  <c:v>43190</c:v>
                </c:pt>
                <c:pt idx="2839">
                  <c:v>31470</c:v>
                </c:pt>
                <c:pt idx="2840">
                  <c:v>18109</c:v>
                </c:pt>
                <c:pt idx="2841">
                  <c:v>130475</c:v>
                </c:pt>
                <c:pt idx="2842">
                  <c:v>142003</c:v>
                </c:pt>
                <c:pt idx="2843">
                  <c:v>6709</c:v>
                </c:pt>
                <c:pt idx="2844">
                  <c:v>11715</c:v>
                </c:pt>
                <c:pt idx="2845">
                  <c:v>42899</c:v>
                </c:pt>
                <c:pt idx="2846">
                  <c:v>39083</c:v>
                </c:pt>
                <c:pt idx="2847">
                  <c:v>54591</c:v>
                </c:pt>
                <c:pt idx="2848">
                  <c:v>17629</c:v>
                </c:pt>
                <c:pt idx="2849">
                  <c:v>39718</c:v>
                </c:pt>
                <c:pt idx="2850">
                  <c:v>29119</c:v>
                </c:pt>
                <c:pt idx="2851">
                  <c:v>67837</c:v>
                </c:pt>
                <c:pt idx="2852">
                  <c:v>153511</c:v>
                </c:pt>
                <c:pt idx="2853">
                  <c:v>17141</c:v>
                </c:pt>
                <c:pt idx="2854">
                  <c:v>6618</c:v>
                </c:pt>
                <c:pt idx="2855">
                  <c:v>46597</c:v>
                </c:pt>
                <c:pt idx="2856">
                  <c:v>235429</c:v>
                </c:pt>
                <c:pt idx="2857">
                  <c:v>17820</c:v>
                </c:pt>
                <c:pt idx="2858">
                  <c:v>42082</c:v>
                </c:pt>
                <c:pt idx="2859">
                  <c:v>13892</c:v>
                </c:pt>
                <c:pt idx="2860">
                  <c:v>8490</c:v>
                </c:pt>
                <c:pt idx="2861">
                  <c:v>28118</c:v>
                </c:pt>
                <c:pt idx="2862">
                  <c:v>136454</c:v>
                </c:pt>
                <c:pt idx="2863">
                  <c:v>52538</c:v>
                </c:pt>
                <c:pt idx="2864">
                  <c:v>22378</c:v>
                </c:pt>
                <c:pt idx="2865">
                  <c:v>79812</c:v>
                </c:pt>
                <c:pt idx="2866">
                  <c:v>41764</c:v>
                </c:pt>
                <c:pt idx="2867">
                  <c:v>182385</c:v>
                </c:pt>
                <c:pt idx="2868">
                  <c:v>246393</c:v>
                </c:pt>
                <c:pt idx="2869">
                  <c:v>3939</c:v>
                </c:pt>
                <c:pt idx="2870">
                  <c:v>32477</c:v>
                </c:pt>
                <c:pt idx="2871">
                  <c:v>12059</c:v>
                </c:pt>
                <c:pt idx="2872">
                  <c:v>96201</c:v>
                </c:pt>
                <c:pt idx="2873">
                  <c:v>17403</c:v>
                </c:pt>
                <c:pt idx="2874">
                  <c:v>220289</c:v>
                </c:pt>
                <c:pt idx="2875">
                  <c:v>99897</c:v>
                </c:pt>
                <c:pt idx="2876">
                  <c:v>25432</c:v>
                </c:pt>
                <c:pt idx="2877">
                  <c:v>24416</c:v>
                </c:pt>
                <c:pt idx="2878">
                  <c:v>88161</c:v>
                </c:pt>
                <c:pt idx="2879">
                  <c:v>452745</c:v>
                </c:pt>
                <c:pt idx="2880">
                  <c:v>21491</c:v>
                </c:pt>
                <c:pt idx="2881">
                  <c:v>15052</c:v>
                </c:pt>
                <c:pt idx="2882">
                  <c:v>27284</c:v>
                </c:pt>
                <c:pt idx="2883">
                  <c:v>19254</c:v>
                </c:pt>
                <c:pt idx="2884">
                  <c:v>22105</c:v>
                </c:pt>
                <c:pt idx="2885">
                  <c:v>190309</c:v>
                </c:pt>
                <c:pt idx="2886">
                  <c:v>75644</c:v>
                </c:pt>
                <c:pt idx="2887">
                  <c:v>73486</c:v>
                </c:pt>
                <c:pt idx="2888">
                  <c:v>459495</c:v>
                </c:pt>
                <c:pt idx="2889">
                  <c:v>3944</c:v>
                </c:pt>
                <c:pt idx="2890">
                  <c:v>103468</c:v>
                </c:pt>
                <c:pt idx="2891">
                  <c:v>40534</c:v>
                </c:pt>
                <c:pt idx="2892">
                  <c:v>7582</c:v>
                </c:pt>
                <c:pt idx="2893">
                  <c:v>88807</c:v>
                </c:pt>
                <c:pt idx="2894">
                  <c:v>2219</c:v>
                </c:pt>
                <c:pt idx="2895">
                  <c:v>93259</c:v>
                </c:pt>
                <c:pt idx="2896">
                  <c:v>71122</c:v>
                </c:pt>
                <c:pt idx="2897">
                  <c:v>80593</c:v>
                </c:pt>
                <c:pt idx="2898">
                  <c:v>30466</c:v>
                </c:pt>
                <c:pt idx="2899">
                  <c:v>2117125</c:v>
                </c:pt>
                <c:pt idx="2900">
                  <c:v>260131</c:v>
                </c:pt>
                <c:pt idx="2901">
                  <c:v>43269</c:v>
                </c:pt>
                <c:pt idx="2902">
                  <c:v>21026</c:v>
                </c:pt>
                <c:pt idx="2903">
                  <c:v>75882</c:v>
                </c:pt>
                <c:pt idx="2904">
                  <c:v>10321</c:v>
                </c:pt>
                <c:pt idx="2905">
                  <c:v>61023</c:v>
                </c:pt>
                <c:pt idx="2906">
                  <c:v>41516</c:v>
                </c:pt>
                <c:pt idx="2907">
                  <c:v>20848</c:v>
                </c:pt>
                <c:pt idx="2908">
                  <c:v>13088</c:v>
                </c:pt>
                <c:pt idx="2909">
                  <c:v>843954</c:v>
                </c:pt>
                <c:pt idx="2910">
                  <c:v>16252</c:v>
                </c:pt>
                <c:pt idx="2911">
                  <c:v>121846</c:v>
                </c:pt>
                <c:pt idx="2912">
                  <c:v>11339</c:v>
                </c:pt>
                <c:pt idx="2913">
                  <c:v>772501</c:v>
                </c:pt>
                <c:pt idx="2914">
                  <c:v>490945</c:v>
                </c:pt>
                <c:pt idx="2915">
                  <c:v>43791</c:v>
                </c:pt>
                <c:pt idx="2916">
                  <c:v>269536</c:v>
                </c:pt>
                <c:pt idx="2917">
                  <c:v>4042</c:v>
                </c:pt>
                <c:pt idx="2918">
                  <c:v>60338</c:v>
                </c:pt>
                <c:pt idx="2919">
                  <c:v>212284</c:v>
                </c:pt>
                <c:pt idx="2920">
                  <c:v>48177</c:v>
                </c:pt>
                <c:pt idx="2921">
                  <c:v>248830</c:v>
                </c:pt>
                <c:pt idx="2922">
                  <c:v>16704</c:v>
                </c:pt>
                <c:pt idx="2923">
                  <c:v>111901</c:v>
                </c:pt>
                <c:pt idx="2924">
                  <c:v>23372</c:v>
                </c:pt>
                <c:pt idx="2925">
                  <c:v>14415</c:v>
                </c:pt>
                <c:pt idx="2926">
                  <c:v>23350</c:v>
                </c:pt>
                <c:pt idx="2927">
                  <c:v>96844</c:v>
                </c:pt>
                <c:pt idx="2928">
                  <c:v>7470</c:v>
                </c:pt>
                <c:pt idx="2929">
                  <c:v>8910</c:v>
                </c:pt>
                <c:pt idx="2930">
                  <c:v>8176</c:v>
                </c:pt>
                <c:pt idx="2931">
                  <c:v>44997</c:v>
                </c:pt>
                <c:pt idx="2932">
                  <c:v>8518</c:v>
                </c:pt>
                <c:pt idx="2933">
                  <c:v>11766</c:v>
                </c:pt>
                <c:pt idx="2934">
                  <c:v>35516</c:v>
                </c:pt>
                <c:pt idx="2935">
                  <c:v>23353</c:v>
                </c:pt>
                <c:pt idx="2936">
                  <c:v>29815</c:v>
                </c:pt>
                <c:pt idx="2937">
                  <c:v>13852</c:v>
                </c:pt>
                <c:pt idx="2938">
                  <c:v>68714</c:v>
                </c:pt>
                <c:pt idx="2939">
                  <c:v>29237</c:v>
                </c:pt>
                <c:pt idx="2940">
                  <c:v>56482</c:v>
                </c:pt>
                <c:pt idx="2941">
                  <c:v>188332</c:v>
                </c:pt>
                <c:pt idx="2942">
                  <c:v>16448</c:v>
                </c:pt>
                <c:pt idx="2943">
                  <c:v>21415</c:v>
                </c:pt>
                <c:pt idx="2944">
                  <c:v>34707</c:v>
                </c:pt>
                <c:pt idx="2945">
                  <c:v>19835</c:v>
                </c:pt>
                <c:pt idx="2946">
                  <c:v>56925</c:v>
                </c:pt>
                <c:pt idx="2947">
                  <c:v>31978</c:v>
                </c:pt>
                <c:pt idx="2948">
                  <c:v>27037</c:v>
                </c:pt>
                <c:pt idx="2949">
                  <c:v>61164</c:v>
                </c:pt>
                <c:pt idx="2950">
                  <c:v>27451</c:v>
                </c:pt>
                <c:pt idx="2951">
                  <c:v>25292</c:v>
                </c:pt>
                <c:pt idx="2952">
                  <c:v>104236</c:v>
                </c:pt>
                <c:pt idx="2953">
                  <c:v>13506</c:v>
                </c:pt>
                <c:pt idx="2954">
                  <c:v>17524</c:v>
                </c:pt>
                <c:pt idx="2955">
                  <c:v>25594</c:v>
                </c:pt>
                <c:pt idx="2956">
                  <c:v>43066</c:v>
                </c:pt>
                <c:pt idx="2957">
                  <c:v>7229</c:v>
                </c:pt>
                <c:pt idx="2958">
                  <c:v>7674</c:v>
                </c:pt>
                <c:pt idx="2959">
                  <c:v>8607</c:v>
                </c:pt>
                <c:pt idx="2960">
                  <c:v>33940</c:v>
                </c:pt>
                <c:pt idx="2961">
                  <c:v>56848</c:v>
                </c:pt>
                <c:pt idx="2962">
                  <c:v>77510</c:v>
                </c:pt>
                <c:pt idx="2963">
                  <c:v>29126</c:v>
                </c:pt>
                <c:pt idx="2964">
                  <c:v>9982</c:v>
                </c:pt>
                <c:pt idx="2965">
                  <c:v>14435</c:v>
                </c:pt>
                <c:pt idx="2966">
                  <c:v>13239</c:v>
                </c:pt>
                <c:pt idx="2967">
                  <c:v>16912</c:v>
                </c:pt>
                <c:pt idx="2968">
                  <c:v>6966</c:v>
                </c:pt>
                <c:pt idx="2969">
                  <c:v>8975</c:v>
                </c:pt>
                <c:pt idx="2970">
                  <c:v>24758</c:v>
                </c:pt>
                <c:pt idx="2971">
                  <c:v>40971</c:v>
                </c:pt>
                <c:pt idx="2972">
                  <c:v>8755</c:v>
                </c:pt>
                <c:pt idx="2973">
                  <c:v>15816</c:v>
                </c:pt>
                <c:pt idx="2974">
                  <c:v>5880</c:v>
                </c:pt>
                <c:pt idx="2975">
                  <c:v>86452</c:v>
                </c:pt>
                <c:pt idx="2976">
                  <c:v>22151</c:v>
                </c:pt>
                <c:pt idx="2977">
                  <c:v>20148</c:v>
                </c:pt>
                <c:pt idx="2978">
                  <c:v>15843</c:v>
                </c:pt>
                <c:pt idx="2979">
                  <c:v>45563</c:v>
                </c:pt>
                <c:pt idx="2980">
                  <c:v>14977</c:v>
                </c:pt>
                <c:pt idx="2981">
                  <c:v>258718</c:v>
                </c:pt>
                <c:pt idx="2982">
                  <c:v>13192</c:v>
                </c:pt>
                <c:pt idx="2983">
                  <c:v>15159</c:v>
                </c:pt>
                <c:pt idx="2984">
                  <c:v>49762</c:v>
                </c:pt>
                <c:pt idx="2985">
                  <c:v>63531</c:v>
                </c:pt>
                <c:pt idx="2986">
                  <c:v>34445</c:v>
                </c:pt>
                <c:pt idx="2987">
                  <c:v>56743</c:v>
                </c:pt>
                <c:pt idx="2988">
                  <c:v>16391</c:v>
                </c:pt>
                <c:pt idx="2989">
                  <c:v>523643</c:v>
                </c:pt>
                <c:pt idx="2990">
                  <c:v>88502</c:v>
                </c:pt>
                <c:pt idx="2991">
                  <c:v>27554</c:v>
                </c:pt>
                <c:pt idx="2992">
                  <c:v>43601</c:v>
                </c:pt>
                <c:pt idx="2993">
                  <c:v>44497</c:v>
                </c:pt>
                <c:pt idx="2994">
                  <c:v>102105</c:v>
                </c:pt>
                <c:pt idx="2995">
                  <c:v>4464</c:v>
                </c:pt>
                <c:pt idx="2996">
                  <c:v>101973</c:v>
                </c:pt>
                <c:pt idx="2997">
                  <c:v>9057</c:v>
                </c:pt>
                <c:pt idx="2998">
                  <c:v>52250</c:v>
                </c:pt>
                <c:pt idx="2999">
                  <c:v>37186</c:v>
                </c:pt>
                <c:pt idx="3000">
                  <c:v>18856</c:v>
                </c:pt>
                <c:pt idx="3001">
                  <c:v>23813</c:v>
                </c:pt>
                <c:pt idx="3002">
                  <c:v>5794</c:v>
                </c:pt>
                <c:pt idx="3003">
                  <c:v>20554</c:v>
                </c:pt>
                <c:pt idx="3004">
                  <c:v>84559</c:v>
                </c:pt>
                <c:pt idx="3005">
                  <c:v>26224</c:v>
                </c:pt>
                <c:pt idx="3006">
                  <c:v>168437</c:v>
                </c:pt>
                <c:pt idx="3007">
                  <c:v>20366</c:v>
                </c:pt>
                <c:pt idx="3008">
                  <c:v>118212</c:v>
                </c:pt>
                <c:pt idx="3009">
                  <c:v>16829</c:v>
                </c:pt>
                <c:pt idx="3010">
                  <c:v>19223</c:v>
                </c:pt>
                <c:pt idx="3011">
                  <c:v>27980</c:v>
                </c:pt>
                <c:pt idx="3012">
                  <c:v>79806</c:v>
                </c:pt>
                <c:pt idx="3013">
                  <c:v>135868</c:v>
                </c:pt>
                <c:pt idx="3014">
                  <c:v>40884</c:v>
                </c:pt>
                <c:pt idx="3015">
                  <c:v>15075</c:v>
                </c:pt>
                <c:pt idx="3016">
                  <c:v>4573</c:v>
                </c:pt>
                <c:pt idx="3017">
                  <c:v>957735</c:v>
                </c:pt>
                <c:pt idx="3018">
                  <c:v>45549</c:v>
                </c:pt>
                <c:pt idx="3019">
                  <c:v>37435</c:v>
                </c:pt>
                <c:pt idx="3020">
                  <c:v>35567</c:v>
                </c:pt>
                <c:pt idx="3021">
                  <c:v>183245</c:v>
                </c:pt>
                <c:pt idx="3022">
                  <c:v>87850</c:v>
                </c:pt>
                <c:pt idx="3023">
                  <c:v>7290</c:v>
                </c:pt>
                <c:pt idx="3024">
                  <c:v>40889</c:v>
                </c:pt>
                <c:pt idx="3025">
                  <c:v>43441</c:v>
                </c:pt>
                <c:pt idx="3026">
                  <c:v>70408</c:v>
                </c:pt>
                <c:pt idx="3027">
                  <c:v>13645</c:v>
                </c:pt>
                <c:pt idx="3028">
                  <c:v>195080</c:v>
                </c:pt>
                <c:pt idx="3029">
                  <c:v>17495</c:v>
                </c:pt>
                <c:pt idx="3030">
                  <c:v>161448</c:v>
                </c:pt>
                <c:pt idx="3031">
                  <c:v>14124</c:v>
                </c:pt>
                <c:pt idx="3032">
                  <c:v>87513</c:v>
                </c:pt>
                <c:pt idx="3033">
                  <c:v>63642</c:v>
                </c:pt>
                <c:pt idx="3034">
                  <c:v>16376</c:v>
                </c:pt>
                <c:pt idx="3035">
                  <c:v>41304</c:v>
                </c:pt>
                <c:pt idx="3036">
                  <c:v>115569</c:v>
                </c:pt>
                <c:pt idx="3037">
                  <c:v>20455</c:v>
                </c:pt>
                <c:pt idx="3038">
                  <c:v>29550</c:v>
                </c:pt>
                <c:pt idx="3039">
                  <c:v>30506</c:v>
                </c:pt>
                <c:pt idx="3040">
                  <c:v>21387</c:v>
                </c:pt>
                <c:pt idx="3041">
                  <c:v>102804</c:v>
                </c:pt>
                <c:pt idx="3042">
                  <c:v>15552</c:v>
                </c:pt>
                <c:pt idx="3043">
                  <c:v>133674</c:v>
                </c:pt>
                <c:pt idx="3044">
                  <c:v>396488</c:v>
                </c:pt>
                <c:pt idx="3045">
                  <c:v>51945</c:v>
                </c:pt>
                <c:pt idx="3046">
                  <c:v>24033</c:v>
                </c:pt>
                <c:pt idx="3047">
                  <c:v>169546</c:v>
                </c:pt>
                <c:pt idx="3048">
                  <c:v>73435</c:v>
                </c:pt>
                <c:pt idx="3049">
                  <c:v>37956</c:v>
                </c:pt>
                <c:pt idx="3050">
                  <c:v>12022</c:v>
                </c:pt>
                <c:pt idx="3051">
                  <c:v>49220</c:v>
                </c:pt>
                <c:pt idx="3052">
                  <c:v>15559</c:v>
                </c:pt>
                <c:pt idx="3053">
                  <c:v>14236</c:v>
                </c:pt>
                <c:pt idx="3054">
                  <c:v>7444</c:v>
                </c:pt>
                <c:pt idx="3055">
                  <c:v>40315</c:v>
                </c:pt>
                <c:pt idx="3056">
                  <c:v>13383</c:v>
                </c:pt>
                <c:pt idx="3057">
                  <c:v>4741</c:v>
                </c:pt>
                <c:pt idx="3058">
                  <c:v>8585</c:v>
                </c:pt>
                <c:pt idx="3059">
                  <c:v>97121</c:v>
                </c:pt>
                <c:pt idx="3060">
                  <c:v>18722</c:v>
                </c:pt>
                <c:pt idx="3061">
                  <c:v>82178</c:v>
                </c:pt>
                <c:pt idx="3062">
                  <c:v>2542</c:v>
                </c:pt>
                <c:pt idx="3063">
                  <c:v>29228</c:v>
                </c:pt>
                <c:pt idx="3064">
                  <c:v>8812</c:v>
                </c:pt>
                <c:pt idx="3065">
                  <c:v>30009</c:v>
                </c:pt>
                <c:pt idx="3066">
                  <c:v>9899</c:v>
                </c:pt>
                <c:pt idx="3067">
                  <c:v>44626</c:v>
                </c:pt>
                <c:pt idx="3068">
                  <c:v>23125</c:v>
                </c:pt>
                <c:pt idx="3069">
                  <c:v>20822</c:v>
                </c:pt>
                <c:pt idx="3070">
                  <c:v>8328</c:v>
                </c:pt>
                <c:pt idx="3071">
                  <c:v>7234</c:v>
                </c:pt>
              </c:numCache>
            </c:numRef>
          </c:yVal>
          <c:smooth val="0"/>
          <c:extLst>
            <c:ext xmlns:c16="http://schemas.microsoft.com/office/drawing/2014/chart" uri="{C3380CC4-5D6E-409C-BE32-E72D297353CC}">
              <c16:uniqueId val="{00000001-6F8C-4E76-B225-598D27BC3B28}"/>
            </c:ext>
          </c:extLst>
        </c:ser>
        <c:dLbls>
          <c:showLegendKey val="0"/>
          <c:showVal val="0"/>
          <c:showCatName val="0"/>
          <c:showSerName val="0"/>
          <c:showPercent val="0"/>
          <c:showBubbleSize val="0"/>
        </c:dLbls>
        <c:axId val="1823579535"/>
        <c:axId val="1823579951"/>
      </c:scatterChart>
      <c:valAx>
        <c:axId val="1823579535"/>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823579951"/>
        <c:crosses val="autoZero"/>
        <c:crossBetween val="midCat"/>
      </c:valAx>
      <c:valAx>
        <c:axId val="1823579951"/>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823579535"/>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tx>
            <c:strRef>
              <c:f>Sheet5!$B$1</c:f>
              <c:strCache>
                <c:ptCount val="1"/>
                <c:pt idx="0">
                  <c:v>deathRate</c:v>
                </c:pt>
              </c:strCache>
            </c:strRef>
          </c:tx>
          <c:spPr>
            <a:ln w="25400" cap="rnd">
              <a:noFill/>
              <a:round/>
            </a:ln>
            <a:effectLst>
              <a:outerShdw blurRad="63500" dist="38100" dir="5400000" rotWithShape="0">
                <a:srgbClr val="000000">
                  <a:alpha val="45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16200000" scaled="0"/>
              </a:gradFill>
              <a:ln w="9525" cap="rnd">
                <a:solidFill>
                  <a:schemeClr val="accent2"/>
                </a:solidFill>
                <a:round/>
              </a:ln>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rgbClr r="0" g="0" b="0">
                    <a:satMod val="300000"/>
                  </a:scrgbClr>
                </a:contourClr>
              </a:sp3d>
            </c:spPr>
          </c:marker>
          <c:trendline>
            <c:spPr>
              <a:ln w="19050" cap="rnd">
                <a:solidFill>
                  <a:schemeClr val="accent2"/>
                </a:solidFill>
                <a:prstDash val="sysDash"/>
              </a:ln>
              <a:effectLst/>
            </c:spPr>
            <c:trendlineType val="linear"/>
            <c:dispRSqr val="0"/>
            <c:dispEq val="0"/>
          </c:trendline>
          <c:xVal>
            <c:numRef>
              <c:f>Sheet5!$A$2:$A$3073</c:f>
              <c:numCache>
                <c:formatCode>General</c:formatCode>
                <c:ptCount val="3072"/>
                <c:pt idx="0">
                  <c:v>475</c:v>
                </c:pt>
                <c:pt idx="1">
                  <c:v>454.6</c:v>
                </c:pt>
                <c:pt idx="2">
                  <c:v>477.5</c:v>
                </c:pt>
                <c:pt idx="3">
                  <c:v>494.6</c:v>
                </c:pt>
                <c:pt idx="4">
                  <c:v>429.9</c:v>
                </c:pt>
                <c:pt idx="5">
                  <c:v>488.8</c:v>
                </c:pt>
                <c:pt idx="6">
                  <c:v>445.5</c:v>
                </c:pt>
                <c:pt idx="7">
                  <c:v>475.9</c:v>
                </c:pt>
                <c:pt idx="8">
                  <c:v>510.7</c:v>
                </c:pt>
                <c:pt idx="9">
                  <c:v>432.6</c:v>
                </c:pt>
                <c:pt idx="10">
                  <c:v>445.2</c:v>
                </c:pt>
                <c:pt idx="11">
                  <c:v>398.5</c:v>
                </c:pt>
                <c:pt idx="12">
                  <c:v>453.8</c:v>
                </c:pt>
                <c:pt idx="13">
                  <c:v>477.4</c:v>
                </c:pt>
                <c:pt idx="14">
                  <c:v>460.7</c:v>
                </c:pt>
                <c:pt idx="15">
                  <c:v>430.4</c:v>
                </c:pt>
                <c:pt idx="16">
                  <c:v>443.3</c:v>
                </c:pt>
                <c:pt idx="17">
                  <c:v>491.6</c:v>
                </c:pt>
                <c:pt idx="18">
                  <c:v>482.9</c:v>
                </c:pt>
                <c:pt idx="19">
                  <c:v>435.1</c:v>
                </c:pt>
                <c:pt idx="20">
                  <c:v>391.8</c:v>
                </c:pt>
                <c:pt idx="21">
                  <c:v>426.3</c:v>
                </c:pt>
                <c:pt idx="22">
                  <c:v>459.6</c:v>
                </c:pt>
                <c:pt idx="23">
                  <c:v>503.7</c:v>
                </c:pt>
                <c:pt idx="24">
                  <c:v>399.4</c:v>
                </c:pt>
                <c:pt idx="25">
                  <c:v>482.4</c:v>
                </c:pt>
                <c:pt idx="26">
                  <c:v>434</c:v>
                </c:pt>
                <c:pt idx="27">
                  <c:v>472.9</c:v>
                </c:pt>
                <c:pt idx="28">
                  <c:v>474.6</c:v>
                </c:pt>
                <c:pt idx="29">
                  <c:v>421.7</c:v>
                </c:pt>
                <c:pt idx="30">
                  <c:v>488</c:v>
                </c:pt>
                <c:pt idx="31">
                  <c:v>495.8</c:v>
                </c:pt>
                <c:pt idx="32">
                  <c:v>510.4</c:v>
                </c:pt>
                <c:pt idx="33">
                  <c:v>484</c:v>
                </c:pt>
                <c:pt idx="34">
                  <c:v>477.3</c:v>
                </c:pt>
                <c:pt idx="35">
                  <c:v>463.6</c:v>
                </c:pt>
                <c:pt idx="36">
                  <c:v>466.5</c:v>
                </c:pt>
                <c:pt idx="37">
                  <c:v>491.6</c:v>
                </c:pt>
                <c:pt idx="38">
                  <c:v>449.5</c:v>
                </c:pt>
                <c:pt idx="39">
                  <c:v>487.4</c:v>
                </c:pt>
                <c:pt idx="40">
                  <c:v>406.9</c:v>
                </c:pt>
                <c:pt idx="41">
                  <c:v>456.5</c:v>
                </c:pt>
                <c:pt idx="42">
                  <c:v>507.2</c:v>
                </c:pt>
                <c:pt idx="43">
                  <c:v>442.6</c:v>
                </c:pt>
                <c:pt idx="44">
                  <c:v>437.1</c:v>
                </c:pt>
                <c:pt idx="45">
                  <c:v>458.4</c:v>
                </c:pt>
                <c:pt idx="46">
                  <c:v>460</c:v>
                </c:pt>
                <c:pt idx="47">
                  <c:v>437.9</c:v>
                </c:pt>
                <c:pt idx="48">
                  <c:v>475.8</c:v>
                </c:pt>
                <c:pt idx="49">
                  <c:v>444.1</c:v>
                </c:pt>
                <c:pt idx="50">
                  <c:v>438.8</c:v>
                </c:pt>
                <c:pt idx="51">
                  <c:v>472.8</c:v>
                </c:pt>
                <c:pt idx="52">
                  <c:v>555.6</c:v>
                </c:pt>
                <c:pt idx="53">
                  <c:v>424.5</c:v>
                </c:pt>
                <c:pt idx="54">
                  <c:v>455.1</c:v>
                </c:pt>
                <c:pt idx="55">
                  <c:v>465.9</c:v>
                </c:pt>
                <c:pt idx="56">
                  <c:v>494.1</c:v>
                </c:pt>
                <c:pt idx="57">
                  <c:v>438.3</c:v>
                </c:pt>
                <c:pt idx="58">
                  <c:v>452.9</c:v>
                </c:pt>
                <c:pt idx="59">
                  <c:v>433.9</c:v>
                </c:pt>
                <c:pt idx="60">
                  <c:v>465.9</c:v>
                </c:pt>
                <c:pt idx="61">
                  <c:v>454.4</c:v>
                </c:pt>
                <c:pt idx="62">
                  <c:v>479.9</c:v>
                </c:pt>
                <c:pt idx="63">
                  <c:v>495</c:v>
                </c:pt>
                <c:pt idx="64">
                  <c:v>459.4</c:v>
                </c:pt>
                <c:pt idx="65">
                  <c:v>500.5</c:v>
                </c:pt>
                <c:pt idx="66">
                  <c:v>454.6</c:v>
                </c:pt>
                <c:pt idx="67">
                  <c:v>201.3</c:v>
                </c:pt>
                <c:pt idx="68">
                  <c:v>453.3</c:v>
                </c:pt>
                <c:pt idx="69">
                  <c:v>338.2</c:v>
                </c:pt>
                <c:pt idx="70">
                  <c:v>409.2</c:v>
                </c:pt>
                <c:pt idx="71">
                  <c:v>424.4</c:v>
                </c:pt>
                <c:pt idx="72">
                  <c:v>413.3</c:v>
                </c:pt>
                <c:pt idx="73">
                  <c:v>390.1</c:v>
                </c:pt>
                <c:pt idx="74">
                  <c:v>441.4</c:v>
                </c:pt>
                <c:pt idx="75">
                  <c:v>477.3</c:v>
                </c:pt>
                <c:pt idx="76">
                  <c:v>416.6</c:v>
                </c:pt>
                <c:pt idx="77">
                  <c:v>469.3</c:v>
                </c:pt>
                <c:pt idx="78">
                  <c:v>499.3</c:v>
                </c:pt>
                <c:pt idx="79">
                  <c:v>501.1</c:v>
                </c:pt>
                <c:pt idx="80">
                  <c:v>373.5</c:v>
                </c:pt>
                <c:pt idx="81">
                  <c:v>298.10000000000002</c:v>
                </c:pt>
                <c:pt idx="82">
                  <c:v>372.9</c:v>
                </c:pt>
                <c:pt idx="83">
                  <c:v>417.3</c:v>
                </c:pt>
                <c:pt idx="84">
                  <c:v>475.1</c:v>
                </c:pt>
                <c:pt idx="85">
                  <c:v>269.89999999999998</c:v>
                </c:pt>
                <c:pt idx="86">
                  <c:v>350.1</c:v>
                </c:pt>
                <c:pt idx="87">
                  <c:v>348.4</c:v>
                </c:pt>
                <c:pt idx="88">
                  <c:v>339.2</c:v>
                </c:pt>
                <c:pt idx="89">
                  <c:v>395.7</c:v>
                </c:pt>
                <c:pt idx="90">
                  <c:v>364.5</c:v>
                </c:pt>
                <c:pt idx="91">
                  <c:v>332</c:v>
                </c:pt>
                <c:pt idx="92">
                  <c:v>401.4</c:v>
                </c:pt>
                <c:pt idx="93">
                  <c:v>444.9</c:v>
                </c:pt>
                <c:pt idx="94">
                  <c:v>325.3</c:v>
                </c:pt>
                <c:pt idx="95">
                  <c:v>379.1</c:v>
                </c:pt>
                <c:pt idx="96">
                  <c:v>330.9</c:v>
                </c:pt>
                <c:pt idx="97">
                  <c:v>296.2</c:v>
                </c:pt>
                <c:pt idx="98">
                  <c:v>389.4</c:v>
                </c:pt>
                <c:pt idx="99">
                  <c:v>343</c:v>
                </c:pt>
                <c:pt idx="100">
                  <c:v>468.1</c:v>
                </c:pt>
                <c:pt idx="101">
                  <c:v>430.8</c:v>
                </c:pt>
                <c:pt idx="102">
                  <c:v>490.9</c:v>
                </c:pt>
                <c:pt idx="103">
                  <c:v>401</c:v>
                </c:pt>
                <c:pt idx="104">
                  <c:v>426.3</c:v>
                </c:pt>
                <c:pt idx="105">
                  <c:v>456.2</c:v>
                </c:pt>
                <c:pt idx="106">
                  <c:v>364.5</c:v>
                </c:pt>
                <c:pt idx="107">
                  <c:v>380.4</c:v>
                </c:pt>
                <c:pt idx="108">
                  <c:v>403.9</c:v>
                </c:pt>
                <c:pt idx="109">
                  <c:v>401.9</c:v>
                </c:pt>
                <c:pt idx="110">
                  <c:v>433.2</c:v>
                </c:pt>
                <c:pt idx="111">
                  <c:v>460.8</c:v>
                </c:pt>
                <c:pt idx="112">
                  <c:v>462.3</c:v>
                </c:pt>
                <c:pt idx="113">
                  <c:v>414.9</c:v>
                </c:pt>
                <c:pt idx="114">
                  <c:v>443.9</c:v>
                </c:pt>
                <c:pt idx="115">
                  <c:v>387.1</c:v>
                </c:pt>
                <c:pt idx="116">
                  <c:v>439.8</c:v>
                </c:pt>
                <c:pt idx="117">
                  <c:v>389.9</c:v>
                </c:pt>
                <c:pt idx="118">
                  <c:v>433.4</c:v>
                </c:pt>
                <c:pt idx="119">
                  <c:v>472.7</c:v>
                </c:pt>
                <c:pt idx="120">
                  <c:v>455.6</c:v>
                </c:pt>
                <c:pt idx="121">
                  <c:v>455.8</c:v>
                </c:pt>
                <c:pt idx="122">
                  <c:v>449</c:v>
                </c:pt>
                <c:pt idx="123">
                  <c:v>396.3</c:v>
                </c:pt>
                <c:pt idx="124">
                  <c:v>394.1</c:v>
                </c:pt>
                <c:pt idx="125">
                  <c:v>464.4</c:v>
                </c:pt>
                <c:pt idx="126">
                  <c:v>502.9</c:v>
                </c:pt>
                <c:pt idx="127">
                  <c:v>414.1</c:v>
                </c:pt>
                <c:pt idx="128">
                  <c:v>380.6</c:v>
                </c:pt>
                <c:pt idx="129">
                  <c:v>422.1</c:v>
                </c:pt>
                <c:pt idx="130">
                  <c:v>434.6</c:v>
                </c:pt>
                <c:pt idx="131">
                  <c:v>438.6</c:v>
                </c:pt>
                <c:pt idx="132">
                  <c:v>420</c:v>
                </c:pt>
                <c:pt idx="133">
                  <c:v>532.1</c:v>
                </c:pt>
                <c:pt idx="134">
                  <c:v>502.1</c:v>
                </c:pt>
                <c:pt idx="135">
                  <c:v>395.3</c:v>
                </c:pt>
                <c:pt idx="136">
                  <c:v>364.1</c:v>
                </c:pt>
                <c:pt idx="137">
                  <c:v>442.5</c:v>
                </c:pt>
                <c:pt idx="138">
                  <c:v>382.4</c:v>
                </c:pt>
                <c:pt idx="139">
                  <c:v>402.4</c:v>
                </c:pt>
                <c:pt idx="140">
                  <c:v>392.5</c:v>
                </c:pt>
                <c:pt idx="141">
                  <c:v>424.7</c:v>
                </c:pt>
                <c:pt idx="142">
                  <c:v>492.3</c:v>
                </c:pt>
                <c:pt idx="143">
                  <c:v>393.4</c:v>
                </c:pt>
                <c:pt idx="144">
                  <c:v>442</c:v>
                </c:pt>
                <c:pt idx="145">
                  <c:v>423.4</c:v>
                </c:pt>
                <c:pt idx="146">
                  <c:v>403.3</c:v>
                </c:pt>
                <c:pt idx="147">
                  <c:v>515.29999999999995</c:v>
                </c:pt>
                <c:pt idx="148">
                  <c:v>400.3</c:v>
                </c:pt>
                <c:pt idx="149">
                  <c:v>407.9</c:v>
                </c:pt>
                <c:pt idx="150">
                  <c:v>397.4</c:v>
                </c:pt>
                <c:pt idx="151">
                  <c:v>426.8</c:v>
                </c:pt>
                <c:pt idx="152">
                  <c:v>484.6</c:v>
                </c:pt>
                <c:pt idx="153">
                  <c:v>438.5</c:v>
                </c:pt>
                <c:pt idx="154">
                  <c:v>401.8</c:v>
                </c:pt>
                <c:pt idx="155">
                  <c:v>480.5</c:v>
                </c:pt>
                <c:pt idx="156">
                  <c:v>396.4</c:v>
                </c:pt>
                <c:pt idx="157">
                  <c:v>475.7</c:v>
                </c:pt>
                <c:pt idx="158">
                  <c:v>449.5</c:v>
                </c:pt>
                <c:pt idx="159">
                  <c:v>472.3</c:v>
                </c:pt>
                <c:pt idx="160">
                  <c:v>425.6</c:v>
                </c:pt>
                <c:pt idx="161">
                  <c:v>375.9</c:v>
                </c:pt>
                <c:pt idx="162">
                  <c:v>461.3</c:v>
                </c:pt>
                <c:pt idx="163">
                  <c:v>410</c:v>
                </c:pt>
                <c:pt idx="164">
                  <c:v>445.8</c:v>
                </c:pt>
                <c:pt idx="165">
                  <c:v>429.4</c:v>
                </c:pt>
                <c:pt idx="166">
                  <c:v>388.4</c:v>
                </c:pt>
                <c:pt idx="167">
                  <c:v>493.4</c:v>
                </c:pt>
                <c:pt idx="168">
                  <c:v>408.4</c:v>
                </c:pt>
                <c:pt idx="169">
                  <c:v>494.4</c:v>
                </c:pt>
                <c:pt idx="170">
                  <c:v>424</c:v>
                </c:pt>
                <c:pt idx="171">
                  <c:v>430.3</c:v>
                </c:pt>
                <c:pt idx="172">
                  <c:v>473.3</c:v>
                </c:pt>
                <c:pt idx="173">
                  <c:v>492.6</c:v>
                </c:pt>
                <c:pt idx="174">
                  <c:v>445.9</c:v>
                </c:pt>
                <c:pt idx="175">
                  <c:v>413.4</c:v>
                </c:pt>
                <c:pt idx="176">
                  <c:v>469.8</c:v>
                </c:pt>
                <c:pt idx="177">
                  <c:v>489.2</c:v>
                </c:pt>
                <c:pt idx="178">
                  <c:v>413.9</c:v>
                </c:pt>
                <c:pt idx="179">
                  <c:v>400.2</c:v>
                </c:pt>
                <c:pt idx="180">
                  <c:v>456.3</c:v>
                </c:pt>
                <c:pt idx="181">
                  <c:v>431.6</c:v>
                </c:pt>
                <c:pt idx="182">
                  <c:v>458.6</c:v>
                </c:pt>
                <c:pt idx="183">
                  <c:v>412.6</c:v>
                </c:pt>
                <c:pt idx="184">
                  <c:v>443.4</c:v>
                </c:pt>
                <c:pt idx="185">
                  <c:v>459.5</c:v>
                </c:pt>
                <c:pt idx="186">
                  <c:v>387.9</c:v>
                </c:pt>
                <c:pt idx="187">
                  <c:v>408.4</c:v>
                </c:pt>
                <c:pt idx="188">
                  <c:v>419.5</c:v>
                </c:pt>
                <c:pt idx="189">
                  <c:v>409.3</c:v>
                </c:pt>
                <c:pt idx="190">
                  <c:v>460.1</c:v>
                </c:pt>
                <c:pt idx="191">
                  <c:v>365.7</c:v>
                </c:pt>
                <c:pt idx="192">
                  <c:v>405.5</c:v>
                </c:pt>
                <c:pt idx="193">
                  <c:v>420.3</c:v>
                </c:pt>
                <c:pt idx="194">
                  <c:v>475</c:v>
                </c:pt>
                <c:pt idx="195">
                  <c:v>396.8</c:v>
                </c:pt>
                <c:pt idx="196">
                  <c:v>452.2</c:v>
                </c:pt>
                <c:pt idx="197">
                  <c:v>415.9</c:v>
                </c:pt>
                <c:pt idx="198">
                  <c:v>408.6</c:v>
                </c:pt>
                <c:pt idx="199">
                  <c:v>320.8</c:v>
                </c:pt>
                <c:pt idx="200">
                  <c:v>413.6</c:v>
                </c:pt>
                <c:pt idx="201">
                  <c:v>488.9</c:v>
                </c:pt>
                <c:pt idx="202">
                  <c:v>423.9</c:v>
                </c:pt>
                <c:pt idx="203">
                  <c:v>418.6</c:v>
                </c:pt>
                <c:pt idx="204">
                  <c:v>460.5</c:v>
                </c:pt>
                <c:pt idx="205">
                  <c:v>420.3</c:v>
                </c:pt>
                <c:pt idx="206">
                  <c:v>414.5</c:v>
                </c:pt>
                <c:pt idx="207">
                  <c:v>452</c:v>
                </c:pt>
                <c:pt idx="208">
                  <c:v>433</c:v>
                </c:pt>
                <c:pt idx="209">
                  <c:v>423.1</c:v>
                </c:pt>
                <c:pt idx="210">
                  <c:v>434.9</c:v>
                </c:pt>
                <c:pt idx="211">
                  <c:v>428.9</c:v>
                </c:pt>
                <c:pt idx="212">
                  <c:v>432.1</c:v>
                </c:pt>
                <c:pt idx="213">
                  <c:v>443.7</c:v>
                </c:pt>
                <c:pt idx="214">
                  <c:v>447</c:v>
                </c:pt>
                <c:pt idx="215">
                  <c:v>433</c:v>
                </c:pt>
                <c:pt idx="216">
                  <c:v>420</c:v>
                </c:pt>
                <c:pt idx="217">
                  <c:v>450.4</c:v>
                </c:pt>
                <c:pt idx="218">
                  <c:v>478.8</c:v>
                </c:pt>
                <c:pt idx="219">
                  <c:v>312.8</c:v>
                </c:pt>
                <c:pt idx="220">
                  <c:v>430.4</c:v>
                </c:pt>
                <c:pt idx="221">
                  <c:v>472.3</c:v>
                </c:pt>
                <c:pt idx="222">
                  <c:v>463.4</c:v>
                </c:pt>
                <c:pt idx="223">
                  <c:v>433.4</c:v>
                </c:pt>
                <c:pt idx="224">
                  <c:v>395.8</c:v>
                </c:pt>
                <c:pt idx="225">
                  <c:v>473.2</c:v>
                </c:pt>
                <c:pt idx="226">
                  <c:v>455.5</c:v>
                </c:pt>
                <c:pt idx="227">
                  <c:v>391.5</c:v>
                </c:pt>
                <c:pt idx="228">
                  <c:v>490.8</c:v>
                </c:pt>
                <c:pt idx="229">
                  <c:v>432.7</c:v>
                </c:pt>
                <c:pt idx="230">
                  <c:v>428.2</c:v>
                </c:pt>
                <c:pt idx="231">
                  <c:v>444.6</c:v>
                </c:pt>
                <c:pt idx="232">
                  <c:v>420.8</c:v>
                </c:pt>
                <c:pt idx="233">
                  <c:v>416.8</c:v>
                </c:pt>
                <c:pt idx="234">
                  <c:v>429.5</c:v>
                </c:pt>
                <c:pt idx="235">
                  <c:v>389.4</c:v>
                </c:pt>
                <c:pt idx="236">
                  <c:v>369.7</c:v>
                </c:pt>
                <c:pt idx="237">
                  <c:v>322.39999999999998</c:v>
                </c:pt>
                <c:pt idx="238">
                  <c:v>409.9</c:v>
                </c:pt>
                <c:pt idx="239">
                  <c:v>417.3</c:v>
                </c:pt>
                <c:pt idx="240">
                  <c:v>392.2</c:v>
                </c:pt>
                <c:pt idx="241">
                  <c:v>373.7</c:v>
                </c:pt>
                <c:pt idx="242">
                  <c:v>416.9</c:v>
                </c:pt>
                <c:pt idx="243">
                  <c:v>326.60000000000002</c:v>
                </c:pt>
                <c:pt idx="244">
                  <c:v>307.3</c:v>
                </c:pt>
                <c:pt idx="245">
                  <c:v>389.1</c:v>
                </c:pt>
                <c:pt idx="246">
                  <c:v>439.8</c:v>
                </c:pt>
                <c:pt idx="247">
                  <c:v>396.2</c:v>
                </c:pt>
                <c:pt idx="248">
                  <c:v>439.2</c:v>
                </c:pt>
                <c:pt idx="249">
                  <c:v>234</c:v>
                </c:pt>
                <c:pt idx="250">
                  <c:v>424</c:v>
                </c:pt>
                <c:pt idx="251">
                  <c:v>347.1</c:v>
                </c:pt>
                <c:pt idx="252">
                  <c:v>410.8</c:v>
                </c:pt>
                <c:pt idx="253">
                  <c:v>451</c:v>
                </c:pt>
                <c:pt idx="254">
                  <c:v>454.3</c:v>
                </c:pt>
                <c:pt idx="255">
                  <c:v>379.6</c:v>
                </c:pt>
                <c:pt idx="256">
                  <c:v>400.2</c:v>
                </c:pt>
                <c:pt idx="257">
                  <c:v>310.5</c:v>
                </c:pt>
                <c:pt idx="258">
                  <c:v>283.5</c:v>
                </c:pt>
                <c:pt idx="259">
                  <c:v>454.7</c:v>
                </c:pt>
                <c:pt idx="260">
                  <c:v>436.7</c:v>
                </c:pt>
                <c:pt idx="261">
                  <c:v>373.8</c:v>
                </c:pt>
                <c:pt idx="262">
                  <c:v>389.8</c:v>
                </c:pt>
                <c:pt idx="263">
                  <c:v>357.5</c:v>
                </c:pt>
                <c:pt idx="264">
                  <c:v>415.5</c:v>
                </c:pt>
                <c:pt idx="265">
                  <c:v>395.3</c:v>
                </c:pt>
                <c:pt idx="266">
                  <c:v>372</c:v>
                </c:pt>
                <c:pt idx="267">
                  <c:v>372.9</c:v>
                </c:pt>
                <c:pt idx="268">
                  <c:v>400.5</c:v>
                </c:pt>
                <c:pt idx="269">
                  <c:v>414.8</c:v>
                </c:pt>
                <c:pt idx="270">
                  <c:v>403.9</c:v>
                </c:pt>
                <c:pt idx="271">
                  <c:v>435.9</c:v>
                </c:pt>
                <c:pt idx="272">
                  <c:v>382.1</c:v>
                </c:pt>
                <c:pt idx="273">
                  <c:v>408</c:v>
                </c:pt>
                <c:pt idx="274">
                  <c:v>400</c:v>
                </c:pt>
                <c:pt idx="275">
                  <c:v>307.10000000000002</c:v>
                </c:pt>
                <c:pt idx="276">
                  <c:v>402.1</c:v>
                </c:pt>
                <c:pt idx="277">
                  <c:v>414.3</c:v>
                </c:pt>
                <c:pt idx="278">
                  <c:v>318.5</c:v>
                </c:pt>
                <c:pt idx="279">
                  <c:v>405.4</c:v>
                </c:pt>
                <c:pt idx="280">
                  <c:v>436</c:v>
                </c:pt>
                <c:pt idx="281">
                  <c:v>407.4</c:v>
                </c:pt>
                <c:pt idx="282">
                  <c:v>379.5</c:v>
                </c:pt>
                <c:pt idx="283">
                  <c:v>373.1</c:v>
                </c:pt>
                <c:pt idx="284">
                  <c:v>337.1</c:v>
                </c:pt>
                <c:pt idx="285">
                  <c:v>358.5</c:v>
                </c:pt>
                <c:pt idx="286">
                  <c:v>364</c:v>
                </c:pt>
                <c:pt idx="287">
                  <c:v>259</c:v>
                </c:pt>
                <c:pt idx="288">
                  <c:v>429.1</c:v>
                </c:pt>
                <c:pt idx="289">
                  <c:v>381.7</c:v>
                </c:pt>
                <c:pt idx="290">
                  <c:v>389.5</c:v>
                </c:pt>
                <c:pt idx="291">
                  <c:v>427.2</c:v>
                </c:pt>
                <c:pt idx="292">
                  <c:v>489</c:v>
                </c:pt>
                <c:pt idx="293">
                  <c:v>486.8</c:v>
                </c:pt>
                <c:pt idx="294">
                  <c:v>480.9</c:v>
                </c:pt>
                <c:pt idx="295">
                  <c:v>488.8</c:v>
                </c:pt>
                <c:pt idx="296">
                  <c:v>500.1</c:v>
                </c:pt>
                <c:pt idx="297">
                  <c:v>490.4</c:v>
                </c:pt>
                <c:pt idx="298">
                  <c:v>471.5</c:v>
                </c:pt>
                <c:pt idx="299">
                  <c:v>431.4</c:v>
                </c:pt>
                <c:pt idx="300">
                  <c:v>527.20000000000005</c:v>
                </c:pt>
                <c:pt idx="301">
                  <c:v>485.9</c:v>
                </c:pt>
                <c:pt idx="302">
                  <c:v>493.3</c:v>
                </c:pt>
                <c:pt idx="303">
                  <c:v>483.7</c:v>
                </c:pt>
                <c:pt idx="304">
                  <c:v>447.8</c:v>
                </c:pt>
                <c:pt idx="305">
                  <c:v>475.3</c:v>
                </c:pt>
                <c:pt idx="306">
                  <c:v>501.1</c:v>
                </c:pt>
                <c:pt idx="307">
                  <c:v>434.4</c:v>
                </c:pt>
                <c:pt idx="308">
                  <c:v>464.8</c:v>
                </c:pt>
                <c:pt idx="309">
                  <c:v>438.3</c:v>
                </c:pt>
                <c:pt idx="310">
                  <c:v>381.9</c:v>
                </c:pt>
                <c:pt idx="311">
                  <c:v>412.7</c:v>
                </c:pt>
                <c:pt idx="312">
                  <c:v>452.5</c:v>
                </c:pt>
                <c:pt idx="313">
                  <c:v>471.3</c:v>
                </c:pt>
                <c:pt idx="314">
                  <c:v>346.3</c:v>
                </c:pt>
                <c:pt idx="315">
                  <c:v>453.7</c:v>
                </c:pt>
                <c:pt idx="316">
                  <c:v>392.9</c:v>
                </c:pt>
                <c:pt idx="317">
                  <c:v>436.6</c:v>
                </c:pt>
                <c:pt idx="318">
                  <c:v>504.4</c:v>
                </c:pt>
                <c:pt idx="319">
                  <c:v>444.2</c:v>
                </c:pt>
                <c:pt idx="320">
                  <c:v>444.8</c:v>
                </c:pt>
                <c:pt idx="321">
                  <c:v>412</c:v>
                </c:pt>
                <c:pt idx="322">
                  <c:v>403.4</c:v>
                </c:pt>
                <c:pt idx="323">
                  <c:v>383.8</c:v>
                </c:pt>
                <c:pt idx="324">
                  <c:v>354.9</c:v>
                </c:pt>
                <c:pt idx="325">
                  <c:v>434.7</c:v>
                </c:pt>
                <c:pt idx="326">
                  <c:v>336.8</c:v>
                </c:pt>
                <c:pt idx="327">
                  <c:v>422.3</c:v>
                </c:pt>
                <c:pt idx="328">
                  <c:v>370.1</c:v>
                </c:pt>
                <c:pt idx="329">
                  <c:v>447.5</c:v>
                </c:pt>
                <c:pt idx="330">
                  <c:v>413.7</c:v>
                </c:pt>
                <c:pt idx="331">
                  <c:v>474.5</c:v>
                </c:pt>
                <c:pt idx="332">
                  <c:v>259.60000000000002</c:v>
                </c:pt>
                <c:pt idx="333">
                  <c:v>430.4</c:v>
                </c:pt>
                <c:pt idx="334">
                  <c:v>304.5</c:v>
                </c:pt>
                <c:pt idx="335">
                  <c:v>367.9</c:v>
                </c:pt>
                <c:pt idx="336">
                  <c:v>380.1</c:v>
                </c:pt>
                <c:pt idx="337">
                  <c:v>474.6</c:v>
                </c:pt>
                <c:pt idx="338">
                  <c:v>400.1</c:v>
                </c:pt>
                <c:pt idx="339">
                  <c:v>390.5</c:v>
                </c:pt>
                <c:pt idx="340">
                  <c:v>496.9</c:v>
                </c:pt>
                <c:pt idx="341">
                  <c:v>391.5</c:v>
                </c:pt>
                <c:pt idx="342">
                  <c:v>293.5</c:v>
                </c:pt>
                <c:pt idx="343">
                  <c:v>399.1</c:v>
                </c:pt>
                <c:pt idx="344">
                  <c:v>490.1</c:v>
                </c:pt>
                <c:pt idx="345">
                  <c:v>409.8</c:v>
                </c:pt>
                <c:pt idx="346">
                  <c:v>408</c:v>
                </c:pt>
                <c:pt idx="347">
                  <c:v>394.6</c:v>
                </c:pt>
                <c:pt idx="348">
                  <c:v>490.1</c:v>
                </c:pt>
                <c:pt idx="349">
                  <c:v>430.2</c:v>
                </c:pt>
                <c:pt idx="350">
                  <c:v>440.9</c:v>
                </c:pt>
                <c:pt idx="351">
                  <c:v>440.7</c:v>
                </c:pt>
                <c:pt idx="352">
                  <c:v>407.5</c:v>
                </c:pt>
                <c:pt idx="353">
                  <c:v>422.3</c:v>
                </c:pt>
                <c:pt idx="354">
                  <c:v>470.7</c:v>
                </c:pt>
                <c:pt idx="355">
                  <c:v>430.8</c:v>
                </c:pt>
                <c:pt idx="356">
                  <c:v>490.2</c:v>
                </c:pt>
                <c:pt idx="357">
                  <c:v>488.3</c:v>
                </c:pt>
                <c:pt idx="358">
                  <c:v>441.8</c:v>
                </c:pt>
                <c:pt idx="359">
                  <c:v>414.6</c:v>
                </c:pt>
                <c:pt idx="360">
                  <c:v>426.5</c:v>
                </c:pt>
                <c:pt idx="361">
                  <c:v>410.8</c:v>
                </c:pt>
                <c:pt idx="362">
                  <c:v>427.8</c:v>
                </c:pt>
                <c:pt idx="363">
                  <c:v>444.5</c:v>
                </c:pt>
                <c:pt idx="364">
                  <c:v>421.4</c:v>
                </c:pt>
                <c:pt idx="365">
                  <c:v>425.5</c:v>
                </c:pt>
                <c:pt idx="366">
                  <c:v>1206.9000000000001</c:v>
                </c:pt>
                <c:pt idx="367">
                  <c:v>422.4</c:v>
                </c:pt>
                <c:pt idx="368">
                  <c:v>456.7</c:v>
                </c:pt>
                <c:pt idx="369">
                  <c:v>409.2</c:v>
                </c:pt>
                <c:pt idx="370">
                  <c:v>356.3</c:v>
                </c:pt>
                <c:pt idx="371">
                  <c:v>388.5</c:v>
                </c:pt>
                <c:pt idx="372">
                  <c:v>403.2</c:v>
                </c:pt>
                <c:pt idx="373">
                  <c:v>378.7</c:v>
                </c:pt>
                <c:pt idx="374">
                  <c:v>488.4</c:v>
                </c:pt>
                <c:pt idx="375">
                  <c:v>445.9</c:v>
                </c:pt>
                <c:pt idx="376">
                  <c:v>433</c:v>
                </c:pt>
                <c:pt idx="377">
                  <c:v>457.7</c:v>
                </c:pt>
                <c:pt idx="378">
                  <c:v>509</c:v>
                </c:pt>
                <c:pt idx="379">
                  <c:v>471.1</c:v>
                </c:pt>
                <c:pt idx="380">
                  <c:v>426.9</c:v>
                </c:pt>
                <c:pt idx="381">
                  <c:v>480.8</c:v>
                </c:pt>
                <c:pt idx="382">
                  <c:v>393.3</c:v>
                </c:pt>
                <c:pt idx="383">
                  <c:v>411.4</c:v>
                </c:pt>
                <c:pt idx="384">
                  <c:v>469</c:v>
                </c:pt>
                <c:pt idx="385">
                  <c:v>490.5</c:v>
                </c:pt>
                <c:pt idx="386">
                  <c:v>418.9</c:v>
                </c:pt>
                <c:pt idx="387">
                  <c:v>470.4</c:v>
                </c:pt>
                <c:pt idx="388">
                  <c:v>508.7</c:v>
                </c:pt>
                <c:pt idx="389">
                  <c:v>488.6</c:v>
                </c:pt>
                <c:pt idx="390">
                  <c:v>440.7</c:v>
                </c:pt>
                <c:pt idx="391">
                  <c:v>372.4</c:v>
                </c:pt>
                <c:pt idx="392">
                  <c:v>481</c:v>
                </c:pt>
                <c:pt idx="393">
                  <c:v>397.6</c:v>
                </c:pt>
                <c:pt idx="394">
                  <c:v>331.3</c:v>
                </c:pt>
                <c:pt idx="395">
                  <c:v>455.8</c:v>
                </c:pt>
                <c:pt idx="396">
                  <c:v>510.8</c:v>
                </c:pt>
                <c:pt idx="397">
                  <c:v>471.1</c:v>
                </c:pt>
                <c:pt idx="398">
                  <c:v>490.2</c:v>
                </c:pt>
                <c:pt idx="399">
                  <c:v>461.8</c:v>
                </c:pt>
                <c:pt idx="400">
                  <c:v>405.8</c:v>
                </c:pt>
                <c:pt idx="401">
                  <c:v>452.9</c:v>
                </c:pt>
                <c:pt idx="402">
                  <c:v>442.3</c:v>
                </c:pt>
                <c:pt idx="403">
                  <c:v>470.3</c:v>
                </c:pt>
                <c:pt idx="404">
                  <c:v>418.6</c:v>
                </c:pt>
                <c:pt idx="405">
                  <c:v>463.3</c:v>
                </c:pt>
                <c:pt idx="406">
                  <c:v>409.8</c:v>
                </c:pt>
                <c:pt idx="407">
                  <c:v>483.1</c:v>
                </c:pt>
                <c:pt idx="408">
                  <c:v>453.6</c:v>
                </c:pt>
                <c:pt idx="409">
                  <c:v>468.9</c:v>
                </c:pt>
                <c:pt idx="410">
                  <c:v>408.9</c:v>
                </c:pt>
                <c:pt idx="411">
                  <c:v>423.9</c:v>
                </c:pt>
                <c:pt idx="412">
                  <c:v>473.3</c:v>
                </c:pt>
                <c:pt idx="413">
                  <c:v>407.8</c:v>
                </c:pt>
                <c:pt idx="414">
                  <c:v>462.8</c:v>
                </c:pt>
                <c:pt idx="415">
                  <c:v>448.2</c:v>
                </c:pt>
                <c:pt idx="416">
                  <c:v>337.1</c:v>
                </c:pt>
                <c:pt idx="417">
                  <c:v>501.8</c:v>
                </c:pt>
                <c:pt idx="418">
                  <c:v>462.3</c:v>
                </c:pt>
                <c:pt idx="419">
                  <c:v>476.1</c:v>
                </c:pt>
                <c:pt idx="420">
                  <c:v>538.1</c:v>
                </c:pt>
                <c:pt idx="421">
                  <c:v>492</c:v>
                </c:pt>
                <c:pt idx="422">
                  <c:v>454.2</c:v>
                </c:pt>
                <c:pt idx="423">
                  <c:v>438.2</c:v>
                </c:pt>
                <c:pt idx="424">
                  <c:v>444.5</c:v>
                </c:pt>
                <c:pt idx="425">
                  <c:v>448.7</c:v>
                </c:pt>
                <c:pt idx="426">
                  <c:v>455.4</c:v>
                </c:pt>
                <c:pt idx="427">
                  <c:v>487.1</c:v>
                </c:pt>
                <c:pt idx="428">
                  <c:v>480.8</c:v>
                </c:pt>
                <c:pt idx="429">
                  <c:v>493.5</c:v>
                </c:pt>
                <c:pt idx="430">
                  <c:v>476.5</c:v>
                </c:pt>
                <c:pt idx="431">
                  <c:v>408.2</c:v>
                </c:pt>
                <c:pt idx="432">
                  <c:v>488.4</c:v>
                </c:pt>
                <c:pt idx="433">
                  <c:v>449.1</c:v>
                </c:pt>
                <c:pt idx="434">
                  <c:v>478.8</c:v>
                </c:pt>
                <c:pt idx="435">
                  <c:v>434.1</c:v>
                </c:pt>
                <c:pt idx="436">
                  <c:v>464</c:v>
                </c:pt>
                <c:pt idx="437">
                  <c:v>439.6</c:v>
                </c:pt>
                <c:pt idx="438">
                  <c:v>477</c:v>
                </c:pt>
                <c:pt idx="439">
                  <c:v>482.4</c:v>
                </c:pt>
                <c:pt idx="440">
                  <c:v>349.7</c:v>
                </c:pt>
                <c:pt idx="441">
                  <c:v>500.5</c:v>
                </c:pt>
                <c:pt idx="442">
                  <c:v>417</c:v>
                </c:pt>
                <c:pt idx="443">
                  <c:v>425.6</c:v>
                </c:pt>
                <c:pt idx="444">
                  <c:v>475.7</c:v>
                </c:pt>
                <c:pt idx="445">
                  <c:v>477.6</c:v>
                </c:pt>
                <c:pt idx="446">
                  <c:v>437.6</c:v>
                </c:pt>
                <c:pt idx="447">
                  <c:v>434.9</c:v>
                </c:pt>
                <c:pt idx="448">
                  <c:v>493.1</c:v>
                </c:pt>
                <c:pt idx="449">
                  <c:v>476.7</c:v>
                </c:pt>
                <c:pt idx="450">
                  <c:v>411.6</c:v>
                </c:pt>
                <c:pt idx="451">
                  <c:v>461.6</c:v>
                </c:pt>
                <c:pt idx="452">
                  <c:v>409.5</c:v>
                </c:pt>
                <c:pt idx="453">
                  <c:v>384.8</c:v>
                </c:pt>
                <c:pt idx="454">
                  <c:v>472.1</c:v>
                </c:pt>
                <c:pt idx="455">
                  <c:v>506.7</c:v>
                </c:pt>
                <c:pt idx="456">
                  <c:v>429.4</c:v>
                </c:pt>
                <c:pt idx="457">
                  <c:v>451.7</c:v>
                </c:pt>
                <c:pt idx="458">
                  <c:v>520.4</c:v>
                </c:pt>
                <c:pt idx="459">
                  <c:v>425.5</c:v>
                </c:pt>
                <c:pt idx="460">
                  <c:v>383.2</c:v>
                </c:pt>
                <c:pt idx="461">
                  <c:v>366.5</c:v>
                </c:pt>
                <c:pt idx="462">
                  <c:v>485</c:v>
                </c:pt>
                <c:pt idx="463">
                  <c:v>536.1</c:v>
                </c:pt>
                <c:pt idx="464">
                  <c:v>467.6</c:v>
                </c:pt>
                <c:pt idx="465">
                  <c:v>351.3</c:v>
                </c:pt>
                <c:pt idx="466">
                  <c:v>460.3</c:v>
                </c:pt>
                <c:pt idx="467">
                  <c:v>534</c:v>
                </c:pt>
                <c:pt idx="468">
                  <c:v>373.2</c:v>
                </c:pt>
                <c:pt idx="469">
                  <c:v>456.9</c:v>
                </c:pt>
                <c:pt idx="470">
                  <c:v>450.6</c:v>
                </c:pt>
                <c:pt idx="471">
                  <c:v>511.7</c:v>
                </c:pt>
                <c:pt idx="472">
                  <c:v>461.6</c:v>
                </c:pt>
                <c:pt idx="473">
                  <c:v>437</c:v>
                </c:pt>
                <c:pt idx="474">
                  <c:v>471.5</c:v>
                </c:pt>
                <c:pt idx="475">
                  <c:v>453</c:v>
                </c:pt>
                <c:pt idx="476">
                  <c:v>504.8</c:v>
                </c:pt>
                <c:pt idx="477">
                  <c:v>476</c:v>
                </c:pt>
                <c:pt idx="478">
                  <c:v>465.6</c:v>
                </c:pt>
                <c:pt idx="479">
                  <c:v>455.9</c:v>
                </c:pt>
                <c:pt idx="480">
                  <c:v>495.4</c:v>
                </c:pt>
                <c:pt idx="481">
                  <c:v>487.9</c:v>
                </c:pt>
                <c:pt idx="482">
                  <c:v>512.6</c:v>
                </c:pt>
                <c:pt idx="483">
                  <c:v>469.3</c:v>
                </c:pt>
                <c:pt idx="484">
                  <c:v>472</c:v>
                </c:pt>
                <c:pt idx="485">
                  <c:v>516.70000000000005</c:v>
                </c:pt>
                <c:pt idx="486">
                  <c:v>341.5</c:v>
                </c:pt>
                <c:pt idx="487">
                  <c:v>438.7</c:v>
                </c:pt>
                <c:pt idx="488">
                  <c:v>527.20000000000005</c:v>
                </c:pt>
                <c:pt idx="489">
                  <c:v>466.6</c:v>
                </c:pt>
                <c:pt idx="490">
                  <c:v>374.8</c:v>
                </c:pt>
                <c:pt idx="491">
                  <c:v>453.5</c:v>
                </c:pt>
                <c:pt idx="492">
                  <c:v>437.7</c:v>
                </c:pt>
                <c:pt idx="493">
                  <c:v>358</c:v>
                </c:pt>
                <c:pt idx="494">
                  <c:v>475.8</c:v>
                </c:pt>
                <c:pt idx="495">
                  <c:v>446.2</c:v>
                </c:pt>
                <c:pt idx="496">
                  <c:v>511.1</c:v>
                </c:pt>
                <c:pt idx="497">
                  <c:v>476.6</c:v>
                </c:pt>
                <c:pt idx="498">
                  <c:v>512.79999999999995</c:v>
                </c:pt>
                <c:pt idx="499">
                  <c:v>460</c:v>
                </c:pt>
                <c:pt idx="500">
                  <c:v>443.8</c:v>
                </c:pt>
                <c:pt idx="501">
                  <c:v>464.8</c:v>
                </c:pt>
                <c:pt idx="502">
                  <c:v>482</c:v>
                </c:pt>
                <c:pt idx="503">
                  <c:v>381.3</c:v>
                </c:pt>
                <c:pt idx="504">
                  <c:v>326.39999999999998</c:v>
                </c:pt>
                <c:pt idx="505">
                  <c:v>529.5</c:v>
                </c:pt>
                <c:pt idx="506">
                  <c:v>463</c:v>
                </c:pt>
                <c:pt idx="507">
                  <c:v>493.1</c:v>
                </c:pt>
                <c:pt idx="508">
                  <c:v>467.9</c:v>
                </c:pt>
                <c:pt idx="509">
                  <c:v>550.70000000000005</c:v>
                </c:pt>
                <c:pt idx="510">
                  <c:v>404.5</c:v>
                </c:pt>
                <c:pt idx="511">
                  <c:v>483.7</c:v>
                </c:pt>
                <c:pt idx="512">
                  <c:v>486.8</c:v>
                </c:pt>
                <c:pt idx="513">
                  <c:v>490.1</c:v>
                </c:pt>
                <c:pt idx="514">
                  <c:v>471.7</c:v>
                </c:pt>
                <c:pt idx="515">
                  <c:v>480.2</c:v>
                </c:pt>
                <c:pt idx="516">
                  <c:v>420.9</c:v>
                </c:pt>
                <c:pt idx="517">
                  <c:v>472.9</c:v>
                </c:pt>
                <c:pt idx="518">
                  <c:v>405.3</c:v>
                </c:pt>
                <c:pt idx="519">
                  <c:v>397.1</c:v>
                </c:pt>
                <c:pt idx="520">
                  <c:v>463.6</c:v>
                </c:pt>
                <c:pt idx="521">
                  <c:v>482.8</c:v>
                </c:pt>
                <c:pt idx="522">
                  <c:v>295.7</c:v>
                </c:pt>
                <c:pt idx="523">
                  <c:v>340.7</c:v>
                </c:pt>
                <c:pt idx="524">
                  <c:v>469</c:v>
                </c:pt>
                <c:pt idx="525">
                  <c:v>415.7</c:v>
                </c:pt>
                <c:pt idx="526">
                  <c:v>451.7</c:v>
                </c:pt>
                <c:pt idx="527">
                  <c:v>481.7</c:v>
                </c:pt>
                <c:pt idx="528">
                  <c:v>463.9</c:v>
                </c:pt>
                <c:pt idx="529">
                  <c:v>434.6</c:v>
                </c:pt>
                <c:pt idx="530">
                  <c:v>402.7</c:v>
                </c:pt>
                <c:pt idx="531">
                  <c:v>425.2</c:v>
                </c:pt>
                <c:pt idx="532">
                  <c:v>392.2</c:v>
                </c:pt>
                <c:pt idx="533">
                  <c:v>418.3</c:v>
                </c:pt>
                <c:pt idx="534">
                  <c:v>469</c:v>
                </c:pt>
                <c:pt idx="535">
                  <c:v>431.7</c:v>
                </c:pt>
                <c:pt idx="536">
                  <c:v>378.7</c:v>
                </c:pt>
                <c:pt idx="537">
                  <c:v>363.9</c:v>
                </c:pt>
                <c:pt idx="538">
                  <c:v>468.9</c:v>
                </c:pt>
                <c:pt idx="539">
                  <c:v>422.8</c:v>
                </c:pt>
                <c:pt idx="540">
                  <c:v>380.7</c:v>
                </c:pt>
                <c:pt idx="541">
                  <c:v>507.4</c:v>
                </c:pt>
                <c:pt idx="542">
                  <c:v>454.1</c:v>
                </c:pt>
                <c:pt idx="543">
                  <c:v>420.4</c:v>
                </c:pt>
                <c:pt idx="544">
                  <c:v>394.4</c:v>
                </c:pt>
                <c:pt idx="545">
                  <c:v>351.1</c:v>
                </c:pt>
                <c:pt idx="546">
                  <c:v>458.6</c:v>
                </c:pt>
                <c:pt idx="547">
                  <c:v>431.8</c:v>
                </c:pt>
                <c:pt idx="548">
                  <c:v>345.3</c:v>
                </c:pt>
                <c:pt idx="549">
                  <c:v>439.7</c:v>
                </c:pt>
                <c:pt idx="550">
                  <c:v>447.3</c:v>
                </c:pt>
                <c:pt idx="551">
                  <c:v>498.1</c:v>
                </c:pt>
                <c:pt idx="552">
                  <c:v>360</c:v>
                </c:pt>
                <c:pt idx="553">
                  <c:v>383.5</c:v>
                </c:pt>
                <c:pt idx="554">
                  <c:v>533</c:v>
                </c:pt>
                <c:pt idx="555">
                  <c:v>460.6</c:v>
                </c:pt>
                <c:pt idx="556">
                  <c:v>375.5</c:v>
                </c:pt>
                <c:pt idx="557">
                  <c:v>402.5</c:v>
                </c:pt>
                <c:pt idx="558">
                  <c:v>441.3</c:v>
                </c:pt>
                <c:pt idx="559">
                  <c:v>475.2</c:v>
                </c:pt>
                <c:pt idx="560">
                  <c:v>395.9</c:v>
                </c:pt>
                <c:pt idx="561">
                  <c:v>435.5</c:v>
                </c:pt>
                <c:pt idx="562">
                  <c:v>538.6</c:v>
                </c:pt>
                <c:pt idx="563">
                  <c:v>460</c:v>
                </c:pt>
                <c:pt idx="564">
                  <c:v>376.2</c:v>
                </c:pt>
                <c:pt idx="565">
                  <c:v>405.3</c:v>
                </c:pt>
                <c:pt idx="566">
                  <c:v>466.9</c:v>
                </c:pt>
                <c:pt idx="567">
                  <c:v>349.5</c:v>
                </c:pt>
                <c:pt idx="568">
                  <c:v>446.4</c:v>
                </c:pt>
                <c:pt idx="569">
                  <c:v>457.5</c:v>
                </c:pt>
                <c:pt idx="570">
                  <c:v>385.5</c:v>
                </c:pt>
                <c:pt idx="571">
                  <c:v>497.6</c:v>
                </c:pt>
                <c:pt idx="572">
                  <c:v>376.2</c:v>
                </c:pt>
                <c:pt idx="573">
                  <c:v>471.4</c:v>
                </c:pt>
                <c:pt idx="574">
                  <c:v>410.8</c:v>
                </c:pt>
                <c:pt idx="575">
                  <c:v>481</c:v>
                </c:pt>
                <c:pt idx="576">
                  <c:v>467.4</c:v>
                </c:pt>
                <c:pt idx="577">
                  <c:v>398.4</c:v>
                </c:pt>
                <c:pt idx="578">
                  <c:v>492.1</c:v>
                </c:pt>
                <c:pt idx="579">
                  <c:v>447.8</c:v>
                </c:pt>
                <c:pt idx="580">
                  <c:v>520.20000000000005</c:v>
                </c:pt>
                <c:pt idx="581">
                  <c:v>486.3</c:v>
                </c:pt>
                <c:pt idx="582">
                  <c:v>493</c:v>
                </c:pt>
                <c:pt idx="583">
                  <c:v>502.6</c:v>
                </c:pt>
                <c:pt idx="584">
                  <c:v>448.2</c:v>
                </c:pt>
                <c:pt idx="585">
                  <c:v>450.2</c:v>
                </c:pt>
                <c:pt idx="586">
                  <c:v>535.20000000000005</c:v>
                </c:pt>
                <c:pt idx="587">
                  <c:v>467</c:v>
                </c:pt>
                <c:pt idx="588">
                  <c:v>521</c:v>
                </c:pt>
                <c:pt idx="589">
                  <c:v>475.8</c:v>
                </c:pt>
                <c:pt idx="590">
                  <c:v>464.1</c:v>
                </c:pt>
                <c:pt idx="591">
                  <c:v>470.8</c:v>
                </c:pt>
                <c:pt idx="592">
                  <c:v>536.70000000000005</c:v>
                </c:pt>
                <c:pt idx="593">
                  <c:v>489</c:v>
                </c:pt>
                <c:pt idx="594">
                  <c:v>485.5</c:v>
                </c:pt>
                <c:pt idx="595">
                  <c:v>512.9</c:v>
                </c:pt>
                <c:pt idx="596">
                  <c:v>475.1</c:v>
                </c:pt>
                <c:pt idx="597">
                  <c:v>461.9</c:v>
                </c:pt>
                <c:pt idx="598">
                  <c:v>461.5</c:v>
                </c:pt>
                <c:pt idx="599">
                  <c:v>517.6</c:v>
                </c:pt>
                <c:pt idx="600">
                  <c:v>506.6</c:v>
                </c:pt>
                <c:pt idx="601">
                  <c:v>480.9</c:v>
                </c:pt>
                <c:pt idx="602">
                  <c:v>468.7</c:v>
                </c:pt>
                <c:pt idx="603">
                  <c:v>509.8</c:v>
                </c:pt>
                <c:pt idx="604">
                  <c:v>506.5</c:v>
                </c:pt>
                <c:pt idx="605">
                  <c:v>492.5</c:v>
                </c:pt>
                <c:pt idx="606">
                  <c:v>488.4</c:v>
                </c:pt>
                <c:pt idx="607">
                  <c:v>530.20000000000005</c:v>
                </c:pt>
                <c:pt idx="608">
                  <c:v>517.5</c:v>
                </c:pt>
                <c:pt idx="609">
                  <c:v>468.6</c:v>
                </c:pt>
                <c:pt idx="610">
                  <c:v>416.4</c:v>
                </c:pt>
                <c:pt idx="611">
                  <c:v>410.3</c:v>
                </c:pt>
                <c:pt idx="612">
                  <c:v>494.7</c:v>
                </c:pt>
                <c:pt idx="613">
                  <c:v>485.8</c:v>
                </c:pt>
                <c:pt idx="614">
                  <c:v>471.4</c:v>
                </c:pt>
                <c:pt idx="615">
                  <c:v>494.2</c:v>
                </c:pt>
                <c:pt idx="616">
                  <c:v>525.6</c:v>
                </c:pt>
                <c:pt idx="617">
                  <c:v>438.7</c:v>
                </c:pt>
                <c:pt idx="618">
                  <c:v>421.6</c:v>
                </c:pt>
                <c:pt idx="619">
                  <c:v>489.6</c:v>
                </c:pt>
                <c:pt idx="620">
                  <c:v>446.2</c:v>
                </c:pt>
                <c:pt idx="621">
                  <c:v>490.4</c:v>
                </c:pt>
                <c:pt idx="622">
                  <c:v>471.5</c:v>
                </c:pt>
                <c:pt idx="623">
                  <c:v>469</c:v>
                </c:pt>
                <c:pt idx="624">
                  <c:v>463.3</c:v>
                </c:pt>
                <c:pt idx="625">
                  <c:v>519.9</c:v>
                </c:pt>
                <c:pt idx="626">
                  <c:v>460</c:v>
                </c:pt>
                <c:pt idx="627">
                  <c:v>484.1</c:v>
                </c:pt>
                <c:pt idx="628">
                  <c:v>519</c:v>
                </c:pt>
                <c:pt idx="629">
                  <c:v>505.7</c:v>
                </c:pt>
                <c:pt idx="630">
                  <c:v>465.6</c:v>
                </c:pt>
                <c:pt idx="631">
                  <c:v>474.4</c:v>
                </c:pt>
                <c:pt idx="632">
                  <c:v>472.1</c:v>
                </c:pt>
                <c:pt idx="633">
                  <c:v>551.5</c:v>
                </c:pt>
                <c:pt idx="634">
                  <c:v>495.6</c:v>
                </c:pt>
                <c:pt idx="635">
                  <c:v>491.7</c:v>
                </c:pt>
                <c:pt idx="636">
                  <c:v>533.4</c:v>
                </c:pt>
                <c:pt idx="637">
                  <c:v>490.6</c:v>
                </c:pt>
                <c:pt idx="638">
                  <c:v>525.79999999999995</c:v>
                </c:pt>
                <c:pt idx="639">
                  <c:v>479.3</c:v>
                </c:pt>
                <c:pt idx="640">
                  <c:v>486.6</c:v>
                </c:pt>
                <c:pt idx="641">
                  <c:v>460</c:v>
                </c:pt>
                <c:pt idx="642">
                  <c:v>487.6</c:v>
                </c:pt>
                <c:pt idx="643">
                  <c:v>488.1</c:v>
                </c:pt>
                <c:pt idx="644">
                  <c:v>486.5</c:v>
                </c:pt>
                <c:pt idx="645">
                  <c:v>459</c:v>
                </c:pt>
                <c:pt idx="646">
                  <c:v>433.2</c:v>
                </c:pt>
                <c:pt idx="647">
                  <c:v>509.6</c:v>
                </c:pt>
                <c:pt idx="648">
                  <c:v>498.3</c:v>
                </c:pt>
                <c:pt idx="649">
                  <c:v>509.9</c:v>
                </c:pt>
                <c:pt idx="650">
                  <c:v>458.2</c:v>
                </c:pt>
                <c:pt idx="651">
                  <c:v>392.3</c:v>
                </c:pt>
                <c:pt idx="652">
                  <c:v>524.5</c:v>
                </c:pt>
                <c:pt idx="653">
                  <c:v>465.2</c:v>
                </c:pt>
                <c:pt idx="654">
                  <c:v>472.5</c:v>
                </c:pt>
                <c:pt idx="655">
                  <c:v>505.5</c:v>
                </c:pt>
                <c:pt idx="656">
                  <c:v>478.1</c:v>
                </c:pt>
                <c:pt idx="657">
                  <c:v>488.4</c:v>
                </c:pt>
                <c:pt idx="658">
                  <c:v>500.1</c:v>
                </c:pt>
                <c:pt idx="659">
                  <c:v>515.20000000000005</c:v>
                </c:pt>
                <c:pt idx="660">
                  <c:v>459.3</c:v>
                </c:pt>
                <c:pt idx="661">
                  <c:v>459.2</c:v>
                </c:pt>
                <c:pt idx="662">
                  <c:v>457</c:v>
                </c:pt>
                <c:pt idx="663">
                  <c:v>482.6</c:v>
                </c:pt>
                <c:pt idx="664">
                  <c:v>407.6</c:v>
                </c:pt>
                <c:pt idx="665">
                  <c:v>511.5</c:v>
                </c:pt>
                <c:pt idx="666">
                  <c:v>506</c:v>
                </c:pt>
                <c:pt idx="667">
                  <c:v>520.20000000000005</c:v>
                </c:pt>
                <c:pt idx="668">
                  <c:v>511.8</c:v>
                </c:pt>
                <c:pt idx="669">
                  <c:v>459.7</c:v>
                </c:pt>
                <c:pt idx="670">
                  <c:v>510.8</c:v>
                </c:pt>
                <c:pt idx="671">
                  <c:v>471.7</c:v>
                </c:pt>
                <c:pt idx="672">
                  <c:v>502.9</c:v>
                </c:pt>
                <c:pt idx="673">
                  <c:v>475.2</c:v>
                </c:pt>
                <c:pt idx="674">
                  <c:v>490.7</c:v>
                </c:pt>
                <c:pt idx="675">
                  <c:v>492.9</c:v>
                </c:pt>
                <c:pt idx="676">
                  <c:v>466.6</c:v>
                </c:pt>
                <c:pt idx="677">
                  <c:v>469.4</c:v>
                </c:pt>
                <c:pt idx="678">
                  <c:v>432.5</c:v>
                </c:pt>
                <c:pt idx="679">
                  <c:v>435.7</c:v>
                </c:pt>
                <c:pt idx="680">
                  <c:v>448.4</c:v>
                </c:pt>
                <c:pt idx="681">
                  <c:v>414.4</c:v>
                </c:pt>
                <c:pt idx="682">
                  <c:v>486.2</c:v>
                </c:pt>
                <c:pt idx="683">
                  <c:v>429.3</c:v>
                </c:pt>
                <c:pt idx="684">
                  <c:v>426.9</c:v>
                </c:pt>
                <c:pt idx="685">
                  <c:v>414.4</c:v>
                </c:pt>
                <c:pt idx="686">
                  <c:v>412.9</c:v>
                </c:pt>
                <c:pt idx="687">
                  <c:v>466.8</c:v>
                </c:pt>
                <c:pt idx="688">
                  <c:v>483.9</c:v>
                </c:pt>
                <c:pt idx="689">
                  <c:v>441.5</c:v>
                </c:pt>
                <c:pt idx="690">
                  <c:v>452.7</c:v>
                </c:pt>
                <c:pt idx="691">
                  <c:v>420.7</c:v>
                </c:pt>
                <c:pt idx="692">
                  <c:v>439.8</c:v>
                </c:pt>
                <c:pt idx="693">
                  <c:v>433.7</c:v>
                </c:pt>
                <c:pt idx="694">
                  <c:v>464.7</c:v>
                </c:pt>
                <c:pt idx="695">
                  <c:v>482.9</c:v>
                </c:pt>
                <c:pt idx="696">
                  <c:v>429.9</c:v>
                </c:pt>
                <c:pt idx="697">
                  <c:v>442.7</c:v>
                </c:pt>
                <c:pt idx="698">
                  <c:v>439.1</c:v>
                </c:pt>
                <c:pt idx="699">
                  <c:v>474</c:v>
                </c:pt>
                <c:pt idx="700">
                  <c:v>447.9</c:v>
                </c:pt>
                <c:pt idx="701">
                  <c:v>396.8</c:v>
                </c:pt>
                <c:pt idx="702">
                  <c:v>469.1</c:v>
                </c:pt>
                <c:pt idx="703">
                  <c:v>427.8</c:v>
                </c:pt>
                <c:pt idx="704">
                  <c:v>487.6</c:v>
                </c:pt>
                <c:pt idx="705">
                  <c:v>445</c:v>
                </c:pt>
                <c:pt idx="706">
                  <c:v>397.9</c:v>
                </c:pt>
                <c:pt idx="707">
                  <c:v>456.4</c:v>
                </c:pt>
                <c:pt idx="708">
                  <c:v>438.5</c:v>
                </c:pt>
                <c:pt idx="709">
                  <c:v>455.2</c:v>
                </c:pt>
                <c:pt idx="710">
                  <c:v>468.4</c:v>
                </c:pt>
                <c:pt idx="711">
                  <c:v>422.9</c:v>
                </c:pt>
                <c:pt idx="712">
                  <c:v>466.3</c:v>
                </c:pt>
                <c:pt idx="713">
                  <c:v>489.6</c:v>
                </c:pt>
                <c:pt idx="714">
                  <c:v>474.1</c:v>
                </c:pt>
                <c:pt idx="715">
                  <c:v>484.2</c:v>
                </c:pt>
                <c:pt idx="716">
                  <c:v>453.4</c:v>
                </c:pt>
                <c:pt idx="717">
                  <c:v>479.5</c:v>
                </c:pt>
                <c:pt idx="718">
                  <c:v>430.4</c:v>
                </c:pt>
                <c:pt idx="719">
                  <c:v>487.1</c:v>
                </c:pt>
                <c:pt idx="720">
                  <c:v>447.8</c:v>
                </c:pt>
                <c:pt idx="721">
                  <c:v>405.3</c:v>
                </c:pt>
                <c:pt idx="722">
                  <c:v>478.8</c:v>
                </c:pt>
                <c:pt idx="723">
                  <c:v>476</c:v>
                </c:pt>
                <c:pt idx="724">
                  <c:v>466.2</c:v>
                </c:pt>
                <c:pt idx="725">
                  <c:v>468.7</c:v>
                </c:pt>
                <c:pt idx="726">
                  <c:v>448.5</c:v>
                </c:pt>
                <c:pt idx="727">
                  <c:v>448.8</c:v>
                </c:pt>
                <c:pt idx="728">
                  <c:v>527.70000000000005</c:v>
                </c:pt>
                <c:pt idx="729">
                  <c:v>424.4</c:v>
                </c:pt>
                <c:pt idx="730">
                  <c:v>428.7</c:v>
                </c:pt>
                <c:pt idx="731">
                  <c:v>420</c:v>
                </c:pt>
                <c:pt idx="732">
                  <c:v>490.3</c:v>
                </c:pt>
                <c:pt idx="733">
                  <c:v>427.8</c:v>
                </c:pt>
                <c:pt idx="734">
                  <c:v>416.9</c:v>
                </c:pt>
                <c:pt idx="735">
                  <c:v>535.70000000000005</c:v>
                </c:pt>
                <c:pt idx="736">
                  <c:v>475.2</c:v>
                </c:pt>
                <c:pt idx="737">
                  <c:v>494.2</c:v>
                </c:pt>
                <c:pt idx="738">
                  <c:v>425</c:v>
                </c:pt>
                <c:pt idx="739">
                  <c:v>451.1</c:v>
                </c:pt>
                <c:pt idx="740">
                  <c:v>412.1</c:v>
                </c:pt>
                <c:pt idx="741">
                  <c:v>476.7</c:v>
                </c:pt>
                <c:pt idx="742">
                  <c:v>450.8</c:v>
                </c:pt>
                <c:pt idx="743">
                  <c:v>463.7</c:v>
                </c:pt>
                <c:pt idx="744">
                  <c:v>444.2</c:v>
                </c:pt>
                <c:pt idx="745">
                  <c:v>497.2</c:v>
                </c:pt>
                <c:pt idx="746">
                  <c:v>452.9</c:v>
                </c:pt>
                <c:pt idx="747">
                  <c:v>480.1</c:v>
                </c:pt>
                <c:pt idx="748">
                  <c:v>459.6</c:v>
                </c:pt>
                <c:pt idx="749">
                  <c:v>475.7</c:v>
                </c:pt>
                <c:pt idx="750">
                  <c:v>484.7</c:v>
                </c:pt>
                <c:pt idx="751">
                  <c:v>441.7</c:v>
                </c:pt>
                <c:pt idx="752">
                  <c:v>493.9</c:v>
                </c:pt>
                <c:pt idx="753">
                  <c:v>406.2</c:v>
                </c:pt>
                <c:pt idx="754">
                  <c:v>442.8</c:v>
                </c:pt>
                <c:pt idx="755">
                  <c:v>475</c:v>
                </c:pt>
                <c:pt idx="756">
                  <c:v>452.2</c:v>
                </c:pt>
                <c:pt idx="757">
                  <c:v>425.7</c:v>
                </c:pt>
                <c:pt idx="758">
                  <c:v>479</c:v>
                </c:pt>
                <c:pt idx="759">
                  <c:v>431.1</c:v>
                </c:pt>
                <c:pt idx="760">
                  <c:v>504.9</c:v>
                </c:pt>
                <c:pt idx="761">
                  <c:v>482</c:v>
                </c:pt>
                <c:pt idx="762">
                  <c:v>452.3</c:v>
                </c:pt>
                <c:pt idx="763">
                  <c:v>456.2</c:v>
                </c:pt>
                <c:pt idx="764">
                  <c:v>449</c:v>
                </c:pt>
                <c:pt idx="765">
                  <c:v>511.2</c:v>
                </c:pt>
                <c:pt idx="766">
                  <c:v>477.6</c:v>
                </c:pt>
                <c:pt idx="767">
                  <c:v>412.6</c:v>
                </c:pt>
                <c:pt idx="768">
                  <c:v>460.9</c:v>
                </c:pt>
                <c:pt idx="769">
                  <c:v>461.3</c:v>
                </c:pt>
                <c:pt idx="770">
                  <c:v>440.7</c:v>
                </c:pt>
                <c:pt idx="771">
                  <c:v>533.1</c:v>
                </c:pt>
                <c:pt idx="772">
                  <c:v>428.5</c:v>
                </c:pt>
                <c:pt idx="773">
                  <c:v>489.7</c:v>
                </c:pt>
                <c:pt idx="774">
                  <c:v>477.8</c:v>
                </c:pt>
                <c:pt idx="775">
                  <c:v>445.9</c:v>
                </c:pt>
                <c:pt idx="776">
                  <c:v>488.7</c:v>
                </c:pt>
                <c:pt idx="777">
                  <c:v>434.9</c:v>
                </c:pt>
                <c:pt idx="778">
                  <c:v>430.9</c:v>
                </c:pt>
                <c:pt idx="779">
                  <c:v>482.7</c:v>
                </c:pt>
                <c:pt idx="780">
                  <c:v>426.3</c:v>
                </c:pt>
                <c:pt idx="781">
                  <c:v>444.5</c:v>
                </c:pt>
                <c:pt idx="782">
                  <c:v>528.1</c:v>
                </c:pt>
                <c:pt idx="783">
                  <c:v>443.1</c:v>
                </c:pt>
                <c:pt idx="784">
                  <c:v>470.8</c:v>
                </c:pt>
                <c:pt idx="785">
                  <c:v>500.8</c:v>
                </c:pt>
                <c:pt idx="786">
                  <c:v>493.5</c:v>
                </c:pt>
                <c:pt idx="787">
                  <c:v>438.1</c:v>
                </c:pt>
                <c:pt idx="788">
                  <c:v>467.7</c:v>
                </c:pt>
                <c:pt idx="789">
                  <c:v>457.8</c:v>
                </c:pt>
                <c:pt idx="790">
                  <c:v>477.7</c:v>
                </c:pt>
                <c:pt idx="791">
                  <c:v>456.7</c:v>
                </c:pt>
                <c:pt idx="792">
                  <c:v>483.1</c:v>
                </c:pt>
                <c:pt idx="793">
                  <c:v>461.2</c:v>
                </c:pt>
                <c:pt idx="794">
                  <c:v>438.9</c:v>
                </c:pt>
                <c:pt idx="795">
                  <c:v>427.3</c:v>
                </c:pt>
                <c:pt idx="796">
                  <c:v>458.3</c:v>
                </c:pt>
                <c:pt idx="797">
                  <c:v>451.7</c:v>
                </c:pt>
                <c:pt idx="798">
                  <c:v>508.3</c:v>
                </c:pt>
                <c:pt idx="799">
                  <c:v>528.4</c:v>
                </c:pt>
                <c:pt idx="800">
                  <c:v>488.1</c:v>
                </c:pt>
                <c:pt idx="801">
                  <c:v>426.9</c:v>
                </c:pt>
                <c:pt idx="802">
                  <c:v>467.8</c:v>
                </c:pt>
                <c:pt idx="803">
                  <c:v>494</c:v>
                </c:pt>
                <c:pt idx="804">
                  <c:v>488.4</c:v>
                </c:pt>
                <c:pt idx="805">
                  <c:v>487.2</c:v>
                </c:pt>
                <c:pt idx="806">
                  <c:v>506.1</c:v>
                </c:pt>
                <c:pt idx="807">
                  <c:v>492.9</c:v>
                </c:pt>
                <c:pt idx="808">
                  <c:v>437.9</c:v>
                </c:pt>
                <c:pt idx="809">
                  <c:v>449.8</c:v>
                </c:pt>
                <c:pt idx="810">
                  <c:v>492.1</c:v>
                </c:pt>
                <c:pt idx="811">
                  <c:v>487.9</c:v>
                </c:pt>
                <c:pt idx="812">
                  <c:v>477.6</c:v>
                </c:pt>
                <c:pt idx="813">
                  <c:v>484.9</c:v>
                </c:pt>
                <c:pt idx="814">
                  <c:v>465.5</c:v>
                </c:pt>
                <c:pt idx="815">
                  <c:v>408.5</c:v>
                </c:pt>
                <c:pt idx="816">
                  <c:v>548.4</c:v>
                </c:pt>
                <c:pt idx="817">
                  <c:v>463.3</c:v>
                </c:pt>
                <c:pt idx="818">
                  <c:v>543.5</c:v>
                </c:pt>
                <c:pt idx="819">
                  <c:v>466.2</c:v>
                </c:pt>
                <c:pt idx="820">
                  <c:v>423.6</c:v>
                </c:pt>
                <c:pt idx="821">
                  <c:v>473.8</c:v>
                </c:pt>
                <c:pt idx="822">
                  <c:v>445.7</c:v>
                </c:pt>
                <c:pt idx="823">
                  <c:v>466.9</c:v>
                </c:pt>
                <c:pt idx="824">
                  <c:v>480</c:v>
                </c:pt>
                <c:pt idx="825">
                  <c:v>509.2</c:v>
                </c:pt>
                <c:pt idx="826">
                  <c:v>474.8</c:v>
                </c:pt>
                <c:pt idx="827">
                  <c:v>475.6</c:v>
                </c:pt>
                <c:pt idx="828">
                  <c:v>425.1</c:v>
                </c:pt>
                <c:pt idx="829">
                  <c:v>478.3</c:v>
                </c:pt>
                <c:pt idx="830">
                  <c:v>434.2</c:v>
                </c:pt>
                <c:pt idx="831">
                  <c:v>482.1</c:v>
                </c:pt>
                <c:pt idx="832">
                  <c:v>471</c:v>
                </c:pt>
                <c:pt idx="833">
                  <c:v>467</c:v>
                </c:pt>
                <c:pt idx="834">
                  <c:v>486</c:v>
                </c:pt>
                <c:pt idx="835">
                  <c:v>426.7</c:v>
                </c:pt>
                <c:pt idx="836">
                  <c:v>483.2</c:v>
                </c:pt>
                <c:pt idx="837">
                  <c:v>490.5</c:v>
                </c:pt>
                <c:pt idx="838">
                  <c:v>482.3</c:v>
                </c:pt>
                <c:pt idx="839">
                  <c:v>480.5</c:v>
                </c:pt>
                <c:pt idx="840">
                  <c:v>459.7</c:v>
                </c:pt>
                <c:pt idx="841">
                  <c:v>432.9</c:v>
                </c:pt>
                <c:pt idx="842">
                  <c:v>506.9</c:v>
                </c:pt>
                <c:pt idx="843">
                  <c:v>442.3</c:v>
                </c:pt>
                <c:pt idx="844">
                  <c:v>467.9</c:v>
                </c:pt>
                <c:pt idx="845">
                  <c:v>443.6</c:v>
                </c:pt>
                <c:pt idx="846">
                  <c:v>481.1</c:v>
                </c:pt>
                <c:pt idx="847">
                  <c:v>492.9</c:v>
                </c:pt>
                <c:pt idx="848">
                  <c:v>390.3</c:v>
                </c:pt>
                <c:pt idx="849">
                  <c:v>433.2</c:v>
                </c:pt>
                <c:pt idx="850">
                  <c:v>456.2</c:v>
                </c:pt>
                <c:pt idx="851">
                  <c:v>501.4</c:v>
                </c:pt>
                <c:pt idx="852">
                  <c:v>446.8</c:v>
                </c:pt>
                <c:pt idx="853">
                  <c:v>427.3</c:v>
                </c:pt>
                <c:pt idx="854">
                  <c:v>451.8</c:v>
                </c:pt>
                <c:pt idx="855">
                  <c:v>493.6</c:v>
                </c:pt>
                <c:pt idx="856">
                  <c:v>475.5</c:v>
                </c:pt>
                <c:pt idx="857">
                  <c:v>431.6</c:v>
                </c:pt>
                <c:pt idx="858">
                  <c:v>463.5</c:v>
                </c:pt>
                <c:pt idx="859">
                  <c:v>516.29999999999995</c:v>
                </c:pt>
                <c:pt idx="860">
                  <c:v>495.8</c:v>
                </c:pt>
                <c:pt idx="861">
                  <c:v>479.6</c:v>
                </c:pt>
                <c:pt idx="862">
                  <c:v>398.5</c:v>
                </c:pt>
                <c:pt idx="863">
                  <c:v>486.3</c:v>
                </c:pt>
                <c:pt idx="864">
                  <c:v>446.6</c:v>
                </c:pt>
                <c:pt idx="865">
                  <c:v>431.4</c:v>
                </c:pt>
                <c:pt idx="866">
                  <c:v>469.7</c:v>
                </c:pt>
                <c:pt idx="867">
                  <c:v>470</c:v>
                </c:pt>
                <c:pt idx="868">
                  <c:v>453.2</c:v>
                </c:pt>
                <c:pt idx="869">
                  <c:v>453.55</c:v>
                </c:pt>
                <c:pt idx="870">
                  <c:v>453.55</c:v>
                </c:pt>
                <c:pt idx="871">
                  <c:v>453.55</c:v>
                </c:pt>
                <c:pt idx="872">
                  <c:v>453.55</c:v>
                </c:pt>
                <c:pt idx="873">
                  <c:v>453.55</c:v>
                </c:pt>
                <c:pt idx="874">
                  <c:v>453.55</c:v>
                </c:pt>
                <c:pt idx="875">
                  <c:v>453.55</c:v>
                </c:pt>
                <c:pt idx="876">
                  <c:v>453.55</c:v>
                </c:pt>
                <c:pt idx="877">
                  <c:v>453.55</c:v>
                </c:pt>
                <c:pt idx="878">
                  <c:v>453.55</c:v>
                </c:pt>
                <c:pt idx="879">
                  <c:v>453.55</c:v>
                </c:pt>
                <c:pt idx="880">
                  <c:v>453.55</c:v>
                </c:pt>
                <c:pt idx="881">
                  <c:v>453.55</c:v>
                </c:pt>
                <c:pt idx="882">
                  <c:v>453.55</c:v>
                </c:pt>
                <c:pt idx="883">
                  <c:v>453.55</c:v>
                </c:pt>
                <c:pt idx="884">
                  <c:v>453.55</c:v>
                </c:pt>
                <c:pt idx="885">
                  <c:v>453.55</c:v>
                </c:pt>
                <c:pt idx="886">
                  <c:v>453.55</c:v>
                </c:pt>
                <c:pt idx="887">
                  <c:v>453.55</c:v>
                </c:pt>
                <c:pt idx="888">
                  <c:v>453.55</c:v>
                </c:pt>
                <c:pt idx="889">
                  <c:v>453.55</c:v>
                </c:pt>
                <c:pt idx="890">
                  <c:v>453.55</c:v>
                </c:pt>
                <c:pt idx="891">
                  <c:v>453.55</c:v>
                </c:pt>
                <c:pt idx="892">
                  <c:v>453.55</c:v>
                </c:pt>
                <c:pt idx="893">
                  <c:v>453.55</c:v>
                </c:pt>
                <c:pt idx="894">
                  <c:v>453.55</c:v>
                </c:pt>
                <c:pt idx="895">
                  <c:v>453.55</c:v>
                </c:pt>
                <c:pt idx="896">
                  <c:v>453.55</c:v>
                </c:pt>
                <c:pt idx="897">
                  <c:v>453.55</c:v>
                </c:pt>
                <c:pt idx="898">
                  <c:v>453.55</c:v>
                </c:pt>
                <c:pt idx="899">
                  <c:v>453.55</c:v>
                </c:pt>
                <c:pt idx="900">
                  <c:v>453.55</c:v>
                </c:pt>
                <c:pt idx="901">
                  <c:v>453.55</c:v>
                </c:pt>
                <c:pt idx="902">
                  <c:v>453.55</c:v>
                </c:pt>
                <c:pt idx="903">
                  <c:v>453.55</c:v>
                </c:pt>
                <c:pt idx="904">
                  <c:v>453.55</c:v>
                </c:pt>
                <c:pt idx="905">
                  <c:v>453.55</c:v>
                </c:pt>
                <c:pt idx="906">
                  <c:v>453.55</c:v>
                </c:pt>
                <c:pt idx="907">
                  <c:v>453.55</c:v>
                </c:pt>
                <c:pt idx="908">
                  <c:v>453.55</c:v>
                </c:pt>
                <c:pt idx="909">
                  <c:v>453.55</c:v>
                </c:pt>
                <c:pt idx="910">
                  <c:v>453.55</c:v>
                </c:pt>
                <c:pt idx="911">
                  <c:v>453.55</c:v>
                </c:pt>
                <c:pt idx="912">
                  <c:v>453.55</c:v>
                </c:pt>
                <c:pt idx="913">
                  <c:v>453.55</c:v>
                </c:pt>
                <c:pt idx="914">
                  <c:v>453.55</c:v>
                </c:pt>
                <c:pt idx="915">
                  <c:v>453.55</c:v>
                </c:pt>
                <c:pt idx="916">
                  <c:v>453.55</c:v>
                </c:pt>
                <c:pt idx="917">
                  <c:v>453.55</c:v>
                </c:pt>
                <c:pt idx="918">
                  <c:v>453.55</c:v>
                </c:pt>
                <c:pt idx="919">
                  <c:v>453.55</c:v>
                </c:pt>
                <c:pt idx="920">
                  <c:v>453.55</c:v>
                </c:pt>
                <c:pt idx="921">
                  <c:v>453.55</c:v>
                </c:pt>
                <c:pt idx="922">
                  <c:v>453.55</c:v>
                </c:pt>
                <c:pt idx="923">
                  <c:v>453.55</c:v>
                </c:pt>
                <c:pt idx="924">
                  <c:v>453.55</c:v>
                </c:pt>
                <c:pt idx="925">
                  <c:v>453.55</c:v>
                </c:pt>
                <c:pt idx="926">
                  <c:v>453.55</c:v>
                </c:pt>
                <c:pt idx="927">
                  <c:v>453.55</c:v>
                </c:pt>
                <c:pt idx="928">
                  <c:v>453.55</c:v>
                </c:pt>
                <c:pt idx="929">
                  <c:v>453.55</c:v>
                </c:pt>
                <c:pt idx="930">
                  <c:v>453.55</c:v>
                </c:pt>
                <c:pt idx="931">
                  <c:v>453.55</c:v>
                </c:pt>
                <c:pt idx="932">
                  <c:v>453.55</c:v>
                </c:pt>
                <c:pt idx="933">
                  <c:v>453.55</c:v>
                </c:pt>
                <c:pt idx="934">
                  <c:v>453.55</c:v>
                </c:pt>
                <c:pt idx="935">
                  <c:v>453.55</c:v>
                </c:pt>
                <c:pt idx="936">
                  <c:v>453.55</c:v>
                </c:pt>
                <c:pt idx="937">
                  <c:v>453.55</c:v>
                </c:pt>
                <c:pt idx="938">
                  <c:v>453.55</c:v>
                </c:pt>
                <c:pt idx="939">
                  <c:v>453.55</c:v>
                </c:pt>
                <c:pt idx="940">
                  <c:v>453.55</c:v>
                </c:pt>
                <c:pt idx="941">
                  <c:v>453.55</c:v>
                </c:pt>
                <c:pt idx="942">
                  <c:v>453.55</c:v>
                </c:pt>
                <c:pt idx="943">
                  <c:v>453.55</c:v>
                </c:pt>
                <c:pt idx="944">
                  <c:v>453.55</c:v>
                </c:pt>
                <c:pt idx="945">
                  <c:v>453.55</c:v>
                </c:pt>
                <c:pt idx="946">
                  <c:v>453.55</c:v>
                </c:pt>
                <c:pt idx="947">
                  <c:v>453.55</c:v>
                </c:pt>
                <c:pt idx="948">
                  <c:v>453.55</c:v>
                </c:pt>
                <c:pt idx="949">
                  <c:v>453.55</c:v>
                </c:pt>
                <c:pt idx="950">
                  <c:v>453.55</c:v>
                </c:pt>
                <c:pt idx="951">
                  <c:v>453.55</c:v>
                </c:pt>
                <c:pt idx="952">
                  <c:v>453.55</c:v>
                </c:pt>
                <c:pt idx="953">
                  <c:v>453.55</c:v>
                </c:pt>
                <c:pt idx="954">
                  <c:v>453.55</c:v>
                </c:pt>
                <c:pt idx="955">
                  <c:v>453.55</c:v>
                </c:pt>
                <c:pt idx="956">
                  <c:v>453.55</c:v>
                </c:pt>
                <c:pt idx="957">
                  <c:v>453.55</c:v>
                </c:pt>
                <c:pt idx="958">
                  <c:v>453.55</c:v>
                </c:pt>
                <c:pt idx="959">
                  <c:v>453.55</c:v>
                </c:pt>
                <c:pt idx="960">
                  <c:v>453.55</c:v>
                </c:pt>
                <c:pt idx="961">
                  <c:v>453.55</c:v>
                </c:pt>
                <c:pt idx="962">
                  <c:v>453.55</c:v>
                </c:pt>
                <c:pt idx="963">
                  <c:v>453.55</c:v>
                </c:pt>
                <c:pt idx="964">
                  <c:v>453.55</c:v>
                </c:pt>
                <c:pt idx="965">
                  <c:v>453.55</c:v>
                </c:pt>
                <c:pt idx="966">
                  <c:v>453.55</c:v>
                </c:pt>
                <c:pt idx="967">
                  <c:v>453.55</c:v>
                </c:pt>
                <c:pt idx="968">
                  <c:v>453.55</c:v>
                </c:pt>
                <c:pt idx="969">
                  <c:v>453.55</c:v>
                </c:pt>
                <c:pt idx="970">
                  <c:v>453.55</c:v>
                </c:pt>
                <c:pt idx="971">
                  <c:v>453.55</c:v>
                </c:pt>
                <c:pt idx="972">
                  <c:v>453.55</c:v>
                </c:pt>
                <c:pt idx="973">
                  <c:v>453.55</c:v>
                </c:pt>
                <c:pt idx="974">
                  <c:v>469.7</c:v>
                </c:pt>
                <c:pt idx="975">
                  <c:v>425.8</c:v>
                </c:pt>
                <c:pt idx="976">
                  <c:v>513.5</c:v>
                </c:pt>
                <c:pt idx="977">
                  <c:v>460.2</c:v>
                </c:pt>
                <c:pt idx="978">
                  <c:v>502.2</c:v>
                </c:pt>
                <c:pt idx="979">
                  <c:v>564.20000000000005</c:v>
                </c:pt>
                <c:pt idx="980">
                  <c:v>493.5</c:v>
                </c:pt>
                <c:pt idx="981">
                  <c:v>483.6</c:v>
                </c:pt>
                <c:pt idx="982">
                  <c:v>490.8</c:v>
                </c:pt>
                <c:pt idx="983">
                  <c:v>525</c:v>
                </c:pt>
                <c:pt idx="984">
                  <c:v>492.9</c:v>
                </c:pt>
                <c:pt idx="985">
                  <c:v>639.70000000000005</c:v>
                </c:pt>
                <c:pt idx="986">
                  <c:v>522.1</c:v>
                </c:pt>
                <c:pt idx="987">
                  <c:v>490</c:v>
                </c:pt>
                <c:pt idx="988">
                  <c:v>536.20000000000005</c:v>
                </c:pt>
                <c:pt idx="989">
                  <c:v>460.2</c:v>
                </c:pt>
                <c:pt idx="990">
                  <c:v>525</c:v>
                </c:pt>
                <c:pt idx="991">
                  <c:v>501.3</c:v>
                </c:pt>
                <c:pt idx="992">
                  <c:v>518.70000000000005</c:v>
                </c:pt>
                <c:pt idx="993">
                  <c:v>534.79999999999995</c:v>
                </c:pt>
                <c:pt idx="994">
                  <c:v>503.6</c:v>
                </c:pt>
                <c:pt idx="995">
                  <c:v>541.29999999999995</c:v>
                </c:pt>
                <c:pt idx="996">
                  <c:v>501.8</c:v>
                </c:pt>
                <c:pt idx="997">
                  <c:v>469.2</c:v>
                </c:pt>
                <c:pt idx="998">
                  <c:v>522.6</c:v>
                </c:pt>
                <c:pt idx="999">
                  <c:v>572.1</c:v>
                </c:pt>
                <c:pt idx="1000">
                  <c:v>521.29999999999995</c:v>
                </c:pt>
                <c:pt idx="1001">
                  <c:v>435</c:v>
                </c:pt>
                <c:pt idx="1002">
                  <c:v>562.70000000000005</c:v>
                </c:pt>
                <c:pt idx="1003">
                  <c:v>524.79999999999995</c:v>
                </c:pt>
                <c:pt idx="1004">
                  <c:v>490.6</c:v>
                </c:pt>
                <c:pt idx="1005">
                  <c:v>343.2</c:v>
                </c:pt>
                <c:pt idx="1006">
                  <c:v>549.29999999999995</c:v>
                </c:pt>
                <c:pt idx="1007">
                  <c:v>496</c:v>
                </c:pt>
                <c:pt idx="1008">
                  <c:v>528.5</c:v>
                </c:pt>
                <c:pt idx="1009">
                  <c:v>550.29999999999995</c:v>
                </c:pt>
                <c:pt idx="1010">
                  <c:v>512.20000000000005</c:v>
                </c:pt>
                <c:pt idx="1011">
                  <c:v>495.8</c:v>
                </c:pt>
                <c:pt idx="1012">
                  <c:v>516</c:v>
                </c:pt>
                <c:pt idx="1013">
                  <c:v>516.6</c:v>
                </c:pt>
                <c:pt idx="1014">
                  <c:v>513.70000000000005</c:v>
                </c:pt>
                <c:pt idx="1015">
                  <c:v>502.7</c:v>
                </c:pt>
                <c:pt idx="1016">
                  <c:v>544.20000000000005</c:v>
                </c:pt>
                <c:pt idx="1017">
                  <c:v>435.4</c:v>
                </c:pt>
                <c:pt idx="1018">
                  <c:v>531.29999999999995</c:v>
                </c:pt>
                <c:pt idx="1019">
                  <c:v>417.3</c:v>
                </c:pt>
                <c:pt idx="1020">
                  <c:v>512.4</c:v>
                </c:pt>
                <c:pt idx="1021">
                  <c:v>504.8</c:v>
                </c:pt>
                <c:pt idx="1022">
                  <c:v>500.9</c:v>
                </c:pt>
                <c:pt idx="1023">
                  <c:v>519.5</c:v>
                </c:pt>
                <c:pt idx="1024">
                  <c:v>477.1</c:v>
                </c:pt>
                <c:pt idx="1025">
                  <c:v>564.5</c:v>
                </c:pt>
                <c:pt idx="1026">
                  <c:v>429.2</c:v>
                </c:pt>
                <c:pt idx="1027">
                  <c:v>492.4</c:v>
                </c:pt>
                <c:pt idx="1028">
                  <c:v>561.4</c:v>
                </c:pt>
                <c:pt idx="1029">
                  <c:v>519.9</c:v>
                </c:pt>
                <c:pt idx="1030">
                  <c:v>500.6</c:v>
                </c:pt>
                <c:pt idx="1031">
                  <c:v>507.4</c:v>
                </c:pt>
                <c:pt idx="1032">
                  <c:v>487</c:v>
                </c:pt>
                <c:pt idx="1033">
                  <c:v>457.3</c:v>
                </c:pt>
                <c:pt idx="1034">
                  <c:v>560.5</c:v>
                </c:pt>
                <c:pt idx="1035">
                  <c:v>505.2</c:v>
                </c:pt>
                <c:pt idx="1036">
                  <c:v>531.70000000000005</c:v>
                </c:pt>
                <c:pt idx="1037">
                  <c:v>524.79999999999995</c:v>
                </c:pt>
                <c:pt idx="1038">
                  <c:v>528.6</c:v>
                </c:pt>
                <c:pt idx="1039">
                  <c:v>558.29999999999995</c:v>
                </c:pt>
                <c:pt idx="1040">
                  <c:v>527.4</c:v>
                </c:pt>
                <c:pt idx="1041">
                  <c:v>492.5</c:v>
                </c:pt>
                <c:pt idx="1042">
                  <c:v>523.1</c:v>
                </c:pt>
                <c:pt idx="1043">
                  <c:v>578.6</c:v>
                </c:pt>
                <c:pt idx="1044">
                  <c:v>538</c:v>
                </c:pt>
                <c:pt idx="1045">
                  <c:v>482.7</c:v>
                </c:pt>
                <c:pt idx="1046">
                  <c:v>484.1</c:v>
                </c:pt>
                <c:pt idx="1047">
                  <c:v>547.79999999999995</c:v>
                </c:pt>
                <c:pt idx="1048">
                  <c:v>525.29999999999995</c:v>
                </c:pt>
                <c:pt idx="1049">
                  <c:v>523.5</c:v>
                </c:pt>
                <c:pt idx="1050">
                  <c:v>554.70000000000005</c:v>
                </c:pt>
                <c:pt idx="1051">
                  <c:v>510.2</c:v>
                </c:pt>
                <c:pt idx="1052">
                  <c:v>496.5</c:v>
                </c:pt>
                <c:pt idx="1053">
                  <c:v>529.6</c:v>
                </c:pt>
                <c:pt idx="1054">
                  <c:v>578.9</c:v>
                </c:pt>
                <c:pt idx="1055">
                  <c:v>538.4</c:v>
                </c:pt>
                <c:pt idx="1056">
                  <c:v>548.29999999999995</c:v>
                </c:pt>
                <c:pt idx="1057">
                  <c:v>536.1</c:v>
                </c:pt>
                <c:pt idx="1058">
                  <c:v>492.1</c:v>
                </c:pt>
                <c:pt idx="1059">
                  <c:v>511.5</c:v>
                </c:pt>
                <c:pt idx="1060">
                  <c:v>518.9</c:v>
                </c:pt>
                <c:pt idx="1061">
                  <c:v>498.8</c:v>
                </c:pt>
                <c:pt idx="1062">
                  <c:v>472</c:v>
                </c:pt>
                <c:pt idx="1063">
                  <c:v>551.5</c:v>
                </c:pt>
                <c:pt idx="1064">
                  <c:v>552.9</c:v>
                </c:pt>
                <c:pt idx="1065">
                  <c:v>533.6</c:v>
                </c:pt>
                <c:pt idx="1066">
                  <c:v>519.6</c:v>
                </c:pt>
                <c:pt idx="1067">
                  <c:v>514.79999999999995</c:v>
                </c:pt>
                <c:pt idx="1068">
                  <c:v>493.7</c:v>
                </c:pt>
                <c:pt idx="1069">
                  <c:v>497.1</c:v>
                </c:pt>
                <c:pt idx="1070">
                  <c:v>579.20000000000005</c:v>
                </c:pt>
                <c:pt idx="1071">
                  <c:v>518.29999999999995</c:v>
                </c:pt>
                <c:pt idx="1072">
                  <c:v>630.4</c:v>
                </c:pt>
                <c:pt idx="1073">
                  <c:v>523.20000000000005</c:v>
                </c:pt>
                <c:pt idx="1074">
                  <c:v>530.29999999999995</c:v>
                </c:pt>
                <c:pt idx="1075">
                  <c:v>524.4</c:v>
                </c:pt>
                <c:pt idx="1076">
                  <c:v>540.5</c:v>
                </c:pt>
                <c:pt idx="1077">
                  <c:v>471.5</c:v>
                </c:pt>
                <c:pt idx="1078">
                  <c:v>507.3</c:v>
                </c:pt>
                <c:pt idx="1079">
                  <c:v>486.6</c:v>
                </c:pt>
                <c:pt idx="1080">
                  <c:v>563.4</c:v>
                </c:pt>
                <c:pt idx="1081">
                  <c:v>530.20000000000005</c:v>
                </c:pt>
                <c:pt idx="1082">
                  <c:v>524.1</c:v>
                </c:pt>
                <c:pt idx="1083">
                  <c:v>453.4</c:v>
                </c:pt>
                <c:pt idx="1084">
                  <c:v>462.8</c:v>
                </c:pt>
                <c:pt idx="1085">
                  <c:v>540.29999999999995</c:v>
                </c:pt>
                <c:pt idx="1086">
                  <c:v>457.7</c:v>
                </c:pt>
                <c:pt idx="1087">
                  <c:v>483.8</c:v>
                </c:pt>
                <c:pt idx="1088">
                  <c:v>463</c:v>
                </c:pt>
                <c:pt idx="1089">
                  <c:v>480.4</c:v>
                </c:pt>
                <c:pt idx="1090">
                  <c:v>508.3</c:v>
                </c:pt>
                <c:pt idx="1091">
                  <c:v>531.29999999999995</c:v>
                </c:pt>
                <c:pt idx="1092">
                  <c:v>570.6</c:v>
                </c:pt>
                <c:pt idx="1093">
                  <c:v>485.2</c:v>
                </c:pt>
                <c:pt idx="1094">
                  <c:v>492.7</c:v>
                </c:pt>
                <c:pt idx="1095">
                  <c:v>450</c:v>
                </c:pt>
                <c:pt idx="1096">
                  <c:v>484.5</c:v>
                </c:pt>
                <c:pt idx="1097">
                  <c:v>450.6</c:v>
                </c:pt>
                <c:pt idx="1098">
                  <c:v>501.8</c:v>
                </c:pt>
                <c:pt idx="1099">
                  <c:v>463.7</c:v>
                </c:pt>
                <c:pt idx="1100">
                  <c:v>508</c:v>
                </c:pt>
                <c:pt idx="1101">
                  <c:v>490.9</c:v>
                </c:pt>
                <c:pt idx="1102">
                  <c:v>492.8</c:v>
                </c:pt>
                <c:pt idx="1103">
                  <c:v>490.4</c:v>
                </c:pt>
                <c:pt idx="1104">
                  <c:v>467.6</c:v>
                </c:pt>
                <c:pt idx="1105">
                  <c:v>509.4</c:v>
                </c:pt>
                <c:pt idx="1106">
                  <c:v>504.4</c:v>
                </c:pt>
                <c:pt idx="1107">
                  <c:v>473.5</c:v>
                </c:pt>
                <c:pt idx="1108">
                  <c:v>480.4</c:v>
                </c:pt>
                <c:pt idx="1109">
                  <c:v>503.8</c:v>
                </c:pt>
                <c:pt idx="1110">
                  <c:v>487.1</c:v>
                </c:pt>
                <c:pt idx="1111">
                  <c:v>512.70000000000005</c:v>
                </c:pt>
                <c:pt idx="1112">
                  <c:v>570.79999999999995</c:v>
                </c:pt>
                <c:pt idx="1113">
                  <c:v>459.2</c:v>
                </c:pt>
                <c:pt idx="1114">
                  <c:v>479.6</c:v>
                </c:pt>
                <c:pt idx="1115">
                  <c:v>482.7</c:v>
                </c:pt>
                <c:pt idx="1116">
                  <c:v>515.4</c:v>
                </c:pt>
                <c:pt idx="1117">
                  <c:v>586.20000000000005</c:v>
                </c:pt>
                <c:pt idx="1118">
                  <c:v>518.6</c:v>
                </c:pt>
                <c:pt idx="1119">
                  <c:v>473.9</c:v>
                </c:pt>
                <c:pt idx="1120">
                  <c:v>499.6</c:v>
                </c:pt>
                <c:pt idx="1121">
                  <c:v>487.3</c:v>
                </c:pt>
                <c:pt idx="1122">
                  <c:v>467.5</c:v>
                </c:pt>
                <c:pt idx="1123">
                  <c:v>464.8</c:v>
                </c:pt>
                <c:pt idx="1124">
                  <c:v>436.3</c:v>
                </c:pt>
                <c:pt idx="1125">
                  <c:v>494.6</c:v>
                </c:pt>
                <c:pt idx="1126">
                  <c:v>379</c:v>
                </c:pt>
                <c:pt idx="1127">
                  <c:v>457.3</c:v>
                </c:pt>
                <c:pt idx="1128">
                  <c:v>447.2</c:v>
                </c:pt>
                <c:pt idx="1129">
                  <c:v>466</c:v>
                </c:pt>
                <c:pt idx="1130">
                  <c:v>480.9</c:v>
                </c:pt>
                <c:pt idx="1131">
                  <c:v>458.7</c:v>
                </c:pt>
                <c:pt idx="1132">
                  <c:v>507.4</c:v>
                </c:pt>
                <c:pt idx="1133">
                  <c:v>484.9</c:v>
                </c:pt>
                <c:pt idx="1134">
                  <c:v>431.7</c:v>
                </c:pt>
                <c:pt idx="1135">
                  <c:v>456.4</c:v>
                </c:pt>
                <c:pt idx="1136">
                  <c:v>500.4</c:v>
                </c:pt>
                <c:pt idx="1137">
                  <c:v>516.9</c:v>
                </c:pt>
                <c:pt idx="1138">
                  <c:v>470.8</c:v>
                </c:pt>
                <c:pt idx="1139">
                  <c:v>461.5</c:v>
                </c:pt>
                <c:pt idx="1140">
                  <c:v>497.4</c:v>
                </c:pt>
                <c:pt idx="1141">
                  <c:v>460.8</c:v>
                </c:pt>
                <c:pt idx="1142">
                  <c:v>530.4</c:v>
                </c:pt>
                <c:pt idx="1143">
                  <c:v>499.7</c:v>
                </c:pt>
                <c:pt idx="1144">
                  <c:v>474</c:v>
                </c:pt>
                <c:pt idx="1145">
                  <c:v>494.5</c:v>
                </c:pt>
                <c:pt idx="1146">
                  <c:v>489.9</c:v>
                </c:pt>
                <c:pt idx="1147">
                  <c:v>389</c:v>
                </c:pt>
                <c:pt idx="1148">
                  <c:v>493.1</c:v>
                </c:pt>
                <c:pt idx="1149">
                  <c:v>463.9</c:v>
                </c:pt>
                <c:pt idx="1150">
                  <c:v>529.1</c:v>
                </c:pt>
                <c:pt idx="1151">
                  <c:v>478.1</c:v>
                </c:pt>
                <c:pt idx="1152">
                  <c:v>536.6</c:v>
                </c:pt>
                <c:pt idx="1153">
                  <c:v>485.3</c:v>
                </c:pt>
                <c:pt idx="1154">
                  <c:v>526.70000000000005</c:v>
                </c:pt>
                <c:pt idx="1155">
                  <c:v>443.2</c:v>
                </c:pt>
                <c:pt idx="1156">
                  <c:v>429</c:v>
                </c:pt>
                <c:pt idx="1157">
                  <c:v>524.4</c:v>
                </c:pt>
                <c:pt idx="1158">
                  <c:v>478.2</c:v>
                </c:pt>
                <c:pt idx="1159">
                  <c:v>472.8</c:v>
                </c:pt>
                <c:pt idx="1160">
                  <c:v>479.6</c:v>
                </c:pt>
                <c:pt idx="1161">
                  <c:v>435.2</c:v>
                </c:pt>
                <c:pt idx="1162">
                  <c:v>491.9</c:v>
                </c:pt>
                <c:pt idx="1163">
                  <c:v>478.4</c:v>
                </c:pt>
                <c:pt idx="1164">
                  <c:v>484.9</c:v>
                </c:pt>
                <c:pt idx="1165">
                  <c:v>436.6</c:v>
                </c:pt>
                <c:pt idx="1166">
                  <c:v>477.6</c:v>
                </c:pt>
                <c:pt idx="1167">
                  <c:v>507.3</c:v>
                </c:pt>
                <c:pt idx="1168">
                  <c:v>478.1</c:v>
                </c:pt>
                <c:pt idx="1169">
                  <c:v>451.7</c:v>
                </c:pt>
                <c:pt idx="1170">
                  <c:v>458.3</c:v>
                </c:pt>
                <c:pt idx="1171">
                  <c:v>484</c:v>
                </c:pt>
                <c:pt idx="1172">
                  <c:v>501.5</c:v>
                </c:pt>
                <c:pt idx="1173">
                  <c:v>497.7</c:v>
                </c:pt>
                <c:pt idx="1174">
                  <c:v>519.29999999999995</c:v>
                </c:pt>
                <c:pt idx="1175">
                  <c:v>468.1</c:v>
                </c:pt>
                <c:pt idx="1176">
                  <c:v>472.3</c:v>
                </c:pt>
                <c:pt idx="1177">
                  <c:v>444.5</c:v>
                </c:pt>
                <c:pt idx="1178">
                  <c:v>465.1</c:v>
                </c:pt>
                <c:pt idx="1179">
                  <c:v>456.2</c:v>
                </c:pt>
                <c:pt idx="1180">
                  <c:v>484.3</c:v>
                </c:pt>
                <c:pt idx="1181">
                  <c:v>420.5</c:v>
                </c:pt>
                <c:pt idx="1182">
                  <c:v>481.6</c:v>
                </c:pt>
                <c:pt idx="1183">
                  <c:v>435.9</c:v>
                </c:pt>
                <c:pt idx="1184">
                  <c:v>417.1</c:v>
                </c:pt>
                <c:pt idx="1185">
                  <c:v>485.5</c:v>
                </c:pt>
                <c:pt idx="1186">
                  <c:v>418.1</c:v>
                </c:pt>
                <c:pt idx="1187">
                  <c:v>461.7</c:v>
                </c:pt>
                <c:pt idx="1188">
                  <c:v>392.9</c:v>
                </c:pt>
                <c:pt idx="1189">
                  <c:v>401.9</c:v>
                </c:pt>
                <c:pt idx="1190">
                  <c:v>429.6</c:v>
                </c:pt>
                <c:pt idx="1191">
                  <c:v>423.2</c:v>
                </c:pt>
                <c:pt idx="1192">
                  <c:v>511.9</c:v>
                </c:pt>
                <c:pt idx="1193">
                  <c:v>454.6</c:v>
                </c:pt>
                <c:pt idx="1194">
                  <c:v>457</c:v>
                </c:pt>
                <c:pt idx="1195">
                  <c:v>532.1</c:v>
                </c:pt>
                <c:pt idx="1196">
                  <c:v>499.8</c:v>
                </c:pt>
                <c:pt idx="1197">
                  <c:v>497.2</c:v>
                </c:pt>
                <c:pt idx="1198">
                  <c:v>505</c:v>
                </c:pt>
                <c:pt idx="1199">
                  <c:v>464.3</c:v>
                </c:pt>
                <c:pt idx="1200">
                  <c:v>496.2</c:v>
                </c:pt>
                <c:pt idx="1201">
                  <c:v>497.3</c:v>
                </c:pt>
                <c:pt idx="1202">
                  <c:v>507.1</c:v>
                </c:pt>
                <c:pt idx="1203">
                  <c:v>413.9</c:v>
                </c:pt>
                <c:pt idx="1204">
                  <c:v>442.9</c:v>
                </c:pt>
                <c:pt idx="1205">
                  <c:v>415.4</c:v>
                </c:pt>
                <c:pt idx="1206">
                  <c:v>473.1</c:v>
                </c:pt>
                <c:pt idx="1207">
                  <c:v>572.79999999999995</c:v>
                </c:pt>
                <c:pt idx="1208">
                  <c:v>494.7</c:v>
                </c:pt>
                <c:pt idx="1209">
                  <c:v>517.70000000000005</c:v>
                </c:pt>
                <c:pt idx="1210">
                  <c:v>488.6</c:v>
                </c:pt>
                <c:pt idx="1211">
                  <c:v>470.3</c:v>
                </c:pt>
                <c:pt idx="1212">
                  <c:v>408.2</c:v>
                </c:pt>
                <c:pt idx="1213">
                  <c:v>419.3</c:v>
                </c:pt>
                <c:pt idx="1214">
                  <c:v>387.2</c:v>
                </c:pt>
                <c:pt idx="1215">
                  <c:v>537.29999999999995</c:v>
                </c:pt>
                <c:pt idx="1216">
                  <c:v>422.1</c:v>
                </c:pt>
                <c:pt idx="1217">
                  <c:v>467.3</c:v>
                </c:pt>
                <c:pt idx="1218">
                  <c:v>395.4</c:v>
                </c:pt>
                <c:pt idx="1219">
                  <c:v>312.7</c:v>
                </c:pt>
                <c:pt idx="1220">
                  <c:v>448.2</c:v>
                </c:pt>
                <c:pt idx="1221">
                  <c:v>472.8</c:v>
                </c:pt>
                <c:pt idx="1222">
                  <c:v>479.8</c:v>
                </c:pt>
                <c:pt idx="1223">
                  <c:v>376.6</c:v>
                </c:pt>
                <c:pt idx="1224">
                  <c:v>428.1</c:v>
                </c:pt>
                <c:pt idx="1225">
                  <c:v>335</c:v>
                </c:pt>
                <c:pt idx="1226">
                  <c:v>483.4</c:v>
                </c:pt>
                <c:pt idx="1227">
                  <c:v>451.3</c:v>
                </c:pt>
                <c:pt idx="1228">
                  <c:v>414.6</c:v>
                </c:pt>
                <c:pt idx="1229">
                  <c:v>464.3</c:v>
                </c:pt>
                <c:pt idx="1230">
                  <c:v>345.3</c:v>
                </c:pt>
                <c:pt idx="1231">
                  <c:v>416.1</c:v>
                </c:pt>
                <c:pt idx="1232">
                  <c:v>393.1</c:v>
                </c:pt>
                <c:pt idx="1233">
                  <c:v>358.9</c:v>
                </c:pt>
                <c:pt idx="1234">
                  <c:v>413.5</c:v>
                </c:pt>
                <c:pt idx="1235">
                  <c:v>489.1</c:v>
                </c:pt>
                <c:pt idx="1236">
                  <c:v>514.29999999999995</c:v>
                </c:pt>
                <c:pt idx="1237">
                  <c:v>475.7</c:v>
                </c:pt>
                <c:pt idx="1238">
                  <c:v>324.89999999999998</c:v>
                </c:pt>
                <c:pt idx="1239">
                  <c:v>521.20000000000005</c:v>
                </c:pt>
                <c:pt idx="1240">
                  <c:v>447.1</c:v>
                </c:pt>
                <c:pt idx="1241">
                  <c:v>396.3</c:v>
                </c:pt>
                <c:pt idx="1242">
                  <c:v>373.8</c:v>
                </c:pt>
                <c:pt idx="1243">
                  <c:v>448.5</c:v>
                </c:pt>
                <c:pt idx="1244">
                  <c:v>514.9</c:v>
                </c:pt>
                <c:pt idx="1245">
                  <c:v>417.8</c:v>
                </c:pt>
                <c:pt idx="1246">
                  <c:v>406.2</c:v>
                </c:pt>
                <c:pt idx="1247">
                  <c:v>344.3</c:v>
                </c:pt>
                <c:pt idx="1248">
                  <c:v>446.7</c:v>
                </c:pt>
                <c:pt idx="1249">
                  <c:v>473.5</c:v>
                </c:pt>
                <c:pt idx="1250">
                  <c:v>464.2</c:v>
                </c:pt>
                <c:pt idx="1251">
                  <c:v>469.6</c:v>
                </c:pt>
                <c:pt idx="1252">
                  <c:v>473.3</c:v>
                </c:pt>
                <c:pt idx="1253">
                  <c:v>337.6</c:v>
                </c:pt>
                <c:pt idx="1254">
                  <c:v>395.3</c:v>
                </c:pt>
                <c:pt idx="1255">
                  <c:v>484.6</c:v>
                </c:pt>
                <c:pt idx="1256">
                  <c:v>372.9</c:v>
                </c:pt>
                <c:pt idx="1257">
                  <c:v>425.8</c:v>
                </c:pt>
                <c:pt idx="1258">
                  <c:v>433.5</c:v>
                </c:pt>
                <c:pt idx="1259">
                  <c:v>366</c:v>
                </c:pt>
                <c:pt idx="1260">
                  <c:v>422.5</c:v>
                </c:pt>
                <c:pt idx="1261">
                  <c:v>506.5</c:v>
                </c:pt>
                <c:pt idx="1262">
                  <c:v>494.9</c:v>
                </c:pt>
                <c:pt idx="1263">
                  <c:v>430.4</c:v>
                </c:pt>
                <c:pt idx="1264">
                  <c:v>350.2</c:v>
                </c:pt>
                <c:pt idx="1265">
                  <c:v>448.5</c:v>
                </c:pt>
                <c:pt idx="1266">
                  <c:v>310.10000000000002</c:v>
                </c:pt>
                <c:pt idx="1267">
                  <c:v>438.7</c:v>
                </c:pt>
                <c:pt idx="1268">
                  <c:v>417.3</c:v>
                </c:pt>
                <c:pt idx="1269">
                  <c:v>371</c:v>
                </c:pt>
                <c:pt idx="1270">
                  <c:v>475.3</c:v>
                </c:pt>
                <c:pt idx="1271">
                  <c:v>484.4</c:v>
                </c:pt>
                <c:pt idx="1272">
                  <c:v>499</c:v>
                </c:pt>
                <c:pt idx="1273">
                  <c:v>393.2</c:v>
                </c:pt>
                <c:pt idx="1274">
                  <c:v>495.7</c:v>
                </c:pt>
                <c:pt idx="1275">
                  <c:v>370.2</c:v>
                </c:pt>
                <c:pt idx="1276">
                  <c:v>402.9</c:v>
                </c:pt>
                <c:pt idx="1277">
                  <c:v>396</c:v>
                </c:pt>
                <c:pt idx="1278">
                  <c:v>541.29999999999995</c:v>
                </c:pt>
                <c:pt idx="1279">
                  <c:v>404.3</c:v>
                </c:pt>
                <c:pt idx="1280">
                  <c:v>457</c:v>
                </c:pt>
                <c:pt idx="1281">
                  <c:v>404.1</c:v>
                </c:pt>
                <c:pt idx="1282">
                  <c:v>414.7</c:v>
                </c:pt>
                <c:pt idx="1283">
                  <c:v>496.9</c:v>
                </c:pt>
                <c:pt idx="1284">
                  <c:v>475.4</c:v>
                </c:pt>
                <c:pt idx="1285">
                  <c:v>488</c:v>
                </c:pt>
                <c:pt idx="1286">
                  <c:v>404.4</c:v>
                </c:pt>
                <c:pt idx="1287">
                  <c:v>368.5</c:v>
                </c:pt>
                <c:pt idx="1288">
                  <c:v>439.1</c:v>
                </c:pt>
                <c:pt idx="1289">
                  <c:v>505</c:v>
                </c:pt>
                <c:pt idx="1290">
                  <c:v>459</c:v>
                </c:pt>
                <c:pt idx="1291">
                  <c:v>431.5</c:v>
                </c:pt>
                <c:pt idx="1292">
                  <c:v>463.9</c:v>
                </c:pt>
                <c:pt idx="1293">
                  <c:v>528.70000000000005</c:v>
                </c:pt>
                <c:pt idx="1294">
                  <c:v>528.4</c:v>
                </c:pt>
                <c:pt idx="1295">
                  <c:v>453.55</c:v>
                </c:pt>
                <c:pt idx="1296">
                  <c:v>453.55</c:v>
                </c:pt>
                <c:pt idx="1297">
                  <c:v>453.55</c:v>
                </c:pt>
                <c:pt idx="1298">
                  <c:v>453.55</c:v>
                </c:pt>
                <c:pt idx="1299">
                  <c:v>453.55</c:v>
                </c:pt>
                <c:pt idx="1300">
                  <c:v>453.55</c:v>
                </c:pt>
                <c:pt idx="1301">
                  <c:v>453.55</c:v>
                </c:pt>
                <c:pt idx="1302">
                  <c:v>453.55</c:v>
                </c:pt>
                <c:pt idx="1303">
                  <c:v>453.55</c:v>
                </c:pt>
                <c:pt idx="1304">
                  <c:v>453.55</c:v>
                </c:pt>
                <c:pt idx="1305">
                  <c:v>453.55</c:v>
                </c:pt>
                <c:pt idx="1306">
                  <c:v>453.55</c:v>
                </c:pt>
                <c:pt idx="1307">
                  <c:v>453.55</c:v>
                </c:pt>
                <c:pt idx="1308">
                  <c:v>453.55</c:v>
                </c:pt>
                <c:pt idx="1309">
                  <c:v>453.55</c:v>
                </c:pt>
                <c:pt idx="1310">
                  <c:v>453.55</c:v>
                </c:pt>
                <c:pt idx="1311">
                  <c:v>453.55</c:v>
                </c:pt>
                <c:pt idx="1312">
                  <c:v>453.55</c:v>
                </c:pt>
                <c:pt idx="1313">
                  <c:v>453.55</c:v>
                </c:pt>
                <c:pt idx="1314">
                  <c:v>453.55</c:v>
                </c:pt>
                <c:pt idx="1315">
                  <c:v>453.55</c:v>
                </c:pt>
                <c:pt idx="1316">
                  <c:v>453.55</c:v>
                </c:pt>
                <c:pt idx="1317">
                  <c:v>453.55</c:v>
                </c:pt>
                <c:pt idx="1318">
                  <c:v>453.55</c:v>
                </c:pt>
                <c:pt idx="1319">
                  <c:v>453.55</c:v>
                </c:pt>
                <c:pt idx="1320">
                  <c:v>453.55</c:v>
                </c:pt>
                <c:pt idx="1321">
                  <c:v>453.55</c:v>
                </c:pt>
                <c:pt idx="1322">
                  <c:v>453.55</c:v>
                </c:pt>
                <c:pt idx="1323">
                  <c:v>453.55</c:v>
                </c:pt>
                <c:pt idx="1324">
                  <c:v>453.55</c:v>
                </c:pt>
                <c:pt idx="1325">
                  <c:v>453.55</c:v>
                </c:pt>
                <c:pt idx="1326">
                  <c:v>453.55</c:v>
                </c:pt>
                <c:pt idx="1327">
                  <c:v>453.55</c:v>
                </c:pt>
                <c:pt idx="1328">
                  <c:v>453.55</c:v>
                </c:pt>
                <c:pt idx="1329">
                  <c:v>453.55</c:v>
                </c:pt>
                <c:pt idx="1330">
                  <c:v>453.55</c:v>
                </c:pt>
                <c:pt idx="1331">
                  <c:v>453.55</c:v>
                </c:pt>
                <c:pt idx="1332">
                  <c:v>453.55</c:v>
                </c:pt>
                <c:pt idx="1333">
                  <c:v>453.55</c:v>
                </c:pt>
                <c:pt idx="1334">
                  <c:v>453.55</c:v>
                </c:pt>
                <c:pt idx="1335">
                  <c:v>453.55</c:v>
                </c:pt>
                <c:pt idx="1336">
                  <c:v>453.55</c:v>
                </c:pt>
                <c:pt idx="1337">
                  <c:v>453.55</c:v>
                </c:pt>
                <c:pt idx="1338">
                  <c:v>453.55</c:v>
                </c:pt>
                <c:pt idx="1339">
                  <c:v>453.55</c:v>
                </c:pt>
                <c:pt idx="1340">
                  <c:v>453.55</c:v>
                </c:pt>
                <c:pt idx="1341">
                  <c:v>453.55</c:v>
                </c:pt>
                <c:pt idx="1342">
                  <c:v>453.55</c:v>
                </c:pt>
                <c:pt idx="1343">
                  <c:v>453.55</c:v>
                </c:pt>
                <c:pt idx="1344">
                  <c:v>453.55</c:v>
                </c:pt>
                <c:pt idx="1345">
                  <c:v>453.55</c:v>
                </c:pt>
                <c:pt idx="1346">
                  <c:v>453.55</c:v>
                </c:pt>
                <c:pt idx="1347">
                  <c:v>453.55</c:v>
                </c:pt>
                <c:pt idx="1348">
                  <c:v>453.55</c:v>
                </c:pt>
                <c:pt idx="1349">
                  <c:v>453.55</c:v>
                </c:pt>
                <c:pt idx="1350">
                  <c:v>453.55</c:v>
                </c:pt>
                <c:pt idx="1351">
                  <c:v>453.55</c:v>
                </c:pt>
                <c:pt idx="1352">
                  <c:v>453.55</c:v>
                </c:pt>
                <c:pt idx="1353">
                  <c:v>453.55</c:v>
                </c:pt>
                <c:pt idx="1354">
                  <c:v>453.55</c:v>
                </c:pt>
                <c:pt idx="1355">
                  <c:v>453.55</c:v>
                </c:pt>
                <c:pt idx="1356">
                  <c:v>453.55</c:v>
                </c:pt>
                <c:pt idx="1357">
                  <c:v>453.55</c:v>
                </c:pt>
                <c:pt idx="1358">
                  <c:v>453.55</c:v>
                </c:pt>
                <c:pt idx="1359">
                  <c:v>453.55</c:v>
                </c:pt>
                <c:pt idx="1360">
                  <c:v>453.55</c:v>
                </c:pt>
                <c:pt idx="1361">
                  <c:v>453.55</c:v>
                </c:pt>
                <c:pt idx="1362">
                  <c:v>453.55</c:v>
                </c:pt>
                <c:pt idx="1363">
                  <c:v>453.55</c:v>
                </c:pt>
                <c:pt idx="1364">
                  <c:v>453.55</c:v>
                </c:pt>
                <c:pt idx="1365">
                  <c:v>453.55</c:v>
                </c:pt>
                <c:pt idx="1366">
                  <c:v>453.55</c:v>
                </c:pt>
                <c:pt idx="1367">
                  <c:v>453.55</c:v>
                </c:pt>
                <c:pt idx="1368">
                  <c:v>453.55</c:v>
                </c:pt>
                <c:pt idx="1369">
                  <c:v>453.55</c:v>
                </c:pt>
                <c:pt idx="1370">
                  <c:v>453.55</c:v>
                </c:pt>
                <c:pt idx="1371">
                  <c:v>453.55</c:v>
                </c:pt>
                <c:pt idx="1372">
                  <c:v>453.55</c:v>
                </c:pt>
                <c:pt idx="1373">
                  <c:v>453.55</c:v>
                </c:pt>
                <c:pt idx="1374">
                  <c:v>453.55</c:v>
                </c:pt>
                <c:pt idx="1375">
                  <c:v>453.55</c:v>
                </c:pt>
                <c:pt idx="1376">
                  <c:v>453.55</c:v>
                </c:pt>
                <c:pt idx="1377">
                  <c:v>453.55</c:v>
                </c:pt>
                <c:pt idx="1378">
                  <c:v>453.55</c:v>
                </c:pt>
                <c:pt idx="1379">
                  <c:v>453.55</c:v>
                </c:pt>
                <c:pt idx="1380">
                  <c:v>453.55</c:v>
                </c:pt>
                <c:pt idx="1381">
                  <c:v>453.55</c:v>
                </c:pt>
                <c:pt idx="1382">
                  <c:v>470</c:v>
                </c:pt>
                <c:pt idx="1383">
                  <c:v>441.3</c:v>
                </c:pt>
                <c:pt idx="1384">
                  <c:v>425.1</c:v>
                </c:pt>
                <c:pt idx="1385">
                  <c:v>423</c:v>
                </c:pt>
                <c:pt idx="1386">
                  <c:v>355.2</c:v>
                </c:pt>
                <c:pt idx="1387">
                  <c:v>476.3</c:v>
                </c:pt>
                <c:pt idx="1388">
                  <c:v>527.29999999999995</c:v>
                </c:pt>
                <c:pt idx="1389">
                  <c:v>401.5</c:v>
                </c:pt>
                <c:pt idx="1390">
                  <c:v>521.29999999999995</c:v>
                </c:pt>
                <c:pt idx="1391">
                  <c:v>339</c:v>
                </c:pt>
                <c:pt idx="1392">
                  <c:v>432.6</c:v>
                </c:pt>
                <c:pt idx="1393">
                  <c:v>466.5</c:v>
                </c:pt>
                <c:pt idx="1394">
                  <c:v>427.7</c:v>
                </c:pt>
                <c:pt idx="1395">
                  <c:v>460.1</c:v>
                </c:pt>
                <c:pt idx="1396">
                  <c:v>513.20000000000005</c:v>
                </c:pt>
                <c:pt idx="1397">
                  <c:v>461.3</c:v>
                </c:pt>
                <c:pt idx="1398">
                  <c:v>428.8</c:v>
                </c:pt>
                <c:pt idx="1399">
                  <c:v>526.5</c:v>
                </c:pt>
                <c:pt idx="1400">
                  <c:v>467.5</c:v>
                </c:pt>
                <c:pt idx="1401">
                  <c:v>415.7</c:v>
                </c:pt>
                <c:pt idx="1402">
                  <c:v>355.4</c:v>
                </c:pt>
                <c:pt idx="1403">
                  <c:v>541.29999999999995</c:v>
                </c:pt>
                <c:pt idx="1404">
                  <c:v>443.1</c:v>
                </c:pt>
                <c:pt idx="1405">
                  <c:v>497.4</c:v>
                </c:pt>
                <c:pt idx="1406">
                  <c:v>502.3</c:v>
                </c:pt>
                <c:pt idx="1407">
                  <c:v>554.1</c:v>
                </c:pt>
                <c:pt idx="1408">
                  <c:v>560.9</c:v>
                </c:pt>
                <c:pt idx="1409">
                  <c:v>448.4</c:v>
                </c:pt>
                <c:pt idx="1410">
                  <c:v>487.2</c:v>
                </c:pt>
                <c:pt idx="1411">
                  <c:v>486.8</c:v>
                </c:pt>
                <c:pt idx="1412">
                  <c:v>468.1</c:v>
                </c:pt>
                <c:pt idx="1413">
                  <c:v>491.8</c:v>
                </c:pt>
                <c:pt idx="1414">
                  <c:v>464.5</c:v>
                </c:pt>
                <c:pt idx="1415">
                  <c:v>446.7</c:v>
                </c:pt>
                <c:pt idx="1416">
                  <c:v>432</c:v>
                </c:pt>
                <c:pt idx="1417">
                  <c:v>441.6</c:v>
                </c:pt>
                <c:pt idx="1418">
                  <c:v>444.2</c:v>
                </c:pt>
                <c:pt idx="1419">
                  <c:v>438.8</c:v>
                </c:pt>
                <c:pt idx="1420">
                  <c:v>527.4</c:v>
                </c:pt>
                <c:pt idx="1421">
                  <c:v>475.7</c:v>
                </c:pt>
                <c:pt idx="1422">
                  <c:v>517.1</c:v>
                </c:pt>
                <c:pt idx="1423">
                  <c:v>511.5</c:v>
                </c:pt>
                <c:pt idx="1424">
                  <c:v>478.1</c:v>
                </c:pt>
                <c:pt idx="1425">
                  <c:v>445.6</c:v>
                </c:pt>
                <c:pt idx="1426">
                  <c:v>460.5</c:v>
                </c:pt>
                <c:pt idx="1427">
                  <c:v>462.7</c:v>
                </c:pt>
                <c:pt idx="1428">
                  <c:v>438.7</c:v>
                </c:pt>
                <c:pt idx="1429">
                  <c:v>501</c:v>
                </c:pt>
                <c:pt idx="1430">
                  <c:v>473.8</c:v>
                </c:pt>
                <c:pt idx="1431">
                  <c:v>419.5</c:v>
                </c:pt>
                <c:pt idx="1432">
                  <c:v>457.9</c:v>
                </c:pt>
                <c:pt idx="1433">
                  <c:v>423.5</c:v>
                </c:pt>
                <c:pt idx="1434">
                  <c:v>425.4</c:v>
                </c:pt>
                <c:pt idx="1435">
                  <c:v>478.6</c:v>
                </c:pt>
                <c:pt idx="1436">
                  <c:v>495.5</c:v>
                </c:pt>
                <c:pt idx="1437">
                  <c:v>492.4</c:v>
                </c:pt>
                <c:pt idx="1438">
                  <c:v>506.1</c:v>
                </c:pt>
                <c:pt idx="1439">
                  <c:v>468.2</c:v>
                </c:pt>
                <c:pt idx="1440">
                  <c:v>428.8</c:v>
                </c:pt>
                <c:pt idx="1441">
                  <c:v>432.5</c:v>
                </c:pt>
                <c:pt idx="1442">
                  <c:v>483.7</c:v>
                </c:pt>
                <c:pt idx="1443">
                  <c:v>535.9</c:v>
                </c:pt>
                <c:pt idx="1444">
                  <c:v>543.79999999999995</c:v>
                </c:pt>
                <c:pt idx="1445">
                  <c:v>461.8</c:v>
                </c:pt>
                <c:pt idx="1446">
                  <c:v>376.2</c:v>
                </c:pt>
                <c:pt idx="1447">
                  <c:v>506.8</c:v>
                </c:pt>
                <c:pt idx="1448">
                  <c:v>463.6</c:v>
                </c:pt>
                <c:pt idx="1449">
                  <c:v>447.4</c:v>
                </c:pt>
                <c:pt idx="1450">
                  <c:v>474.6</c:v>
                </c:pt>
                <c:pt idx="1451">
                  <c:v>415.1</c:v>
                </c:pt>
                <c:pt idx="1452">
                  <c:v>445.6</c:v>
                </c:pt>
                <c:pt idx="1453">
                  <c:v>523.29999999999995</c:v>
                </c:pt>
                <c:pt idx="1454">
                  <c:v>461.3</c:v>
                </c:pt>
                <c:pt idx="1455">
                  <c:v>402.1</c:v>
                </c:pt>
                <c:pt idx="1456">
                  <c:v>469.1</c:v>
                </c:pt>
                <c:pt idx="1457">
                  <c:v>496.1</c:v>
                </c:pt>
                <c:pt idx="1458">
                  <c:v>431.7</c:v>
                </c:pt>
                <c:pt idx="1459">
                  <c:v>549.9</c:v>
                </c:pt>
                <c:pt idx="1460">
                  <c:v>437.7</c:v>
                </c:pt>
                <c:pt idx="1461">
                  <c:v>474.4</c:v>
                </c:pt>
                <c:pt idx="1462">
                  <c:v>561.9</c:v>
                </c:pt>
                <c:pt idx="1463">
                  <c:v>493.2</c:v>
                </c:pt>
                <c:pt idx="1464">
                  <c:v>420.1</c:v>
                </c:pt>
                <c:pt idx="1465">
                  <c:v>344.4</c:v>
                </c:pt>
                <c:pt idx="1466">
                  <c:v>372.9</c:v>
                </c:pt>
                <c:pt idx="1467">
                  <c:v>482.6</c:v>
                </c:pt>
                <c:pt idx="1468">
                  <c:v>419.6</c:v>
                </c:pt>
                <c:pt idx="1469">
                  <c:v>382.1</c:v>
                </c:pt>
                <c:pt idx="1470">
                  <c:v>454.5</c:v>
                </c:pt>
                <c:pt idx="1471">
                  <c:v>500.6</c:v>
                </c:pt>
                <c:pt idx="1472">
                  <c:v>468.7</c:v>
                </c:pt>
                <c:pt idx="1473">
                  <c:v>459.7</c:v>
                </c:pt>
                <c:pt idx="1474">
                  <c:v>469.6</c:v>
                </c:pt>
                <c:pt idx="1475">
                  <c:v>460.1</c:v>
                </c:pt>
                <c:pt idx="1476">
                  <c:v>508.2</c:v>
                </c:pt>
                <c:pt idx="1477">
                  <c:v>477.4</c:v>
                </c:pt>
                <c:pt idx="1478">
                  <c:v>399.4</c:v>
                </c:pt>
                <c:pt idx="1479">
                  <c:v>422.7</c:v>
                </c:pt>
                <c:pt idx="1480">
                  <c:v>460.8</c:v>
                </c:pt>
                <c:pt idx="1481">
                  <c:v>492.8</c:v>
                </c:pt>
                <c:pt idx="1482">
                  <c:v>430.1</c:v>
                </c:pt>
                <c:pt idx="1483">
                  <c:v>400.7</c:v>
                </c:pt>
                <c:pt idx="1484">
                  <c:v>444.2</c:v>
                </c:pt>
                <c:pt idx="1485">
                  <c:v>417.7</c:v>
                </c:pt>
                <c:pt idx="1486">
                  <c:v>506.4</c:v>
                </c:pt>
                <c:pt idx="1487">
                  <c:v>492</c:v>
                </c:pt>
                <c:pt idx="1488">
                  <c:v>459.5</c:v>
                </c:pt>
                <c:pt idx="1489">
                  <c:v>458.6</c:v>
                </c:pt>
                <c:pt idx="1490">
                  <c:v>481.5</c:v>
                </c:pt>
                <c:pt idx="1491">
                  <c:v>488</c:v>
                </c:pt>
                <c:pt idx="1492">
                  <c:v>383.9</c:v>
                </c:pt>
                <c:pt idx="1493">
                  <c:v>435.4</c:v>
                </c:pt>
                <c:pt idx="1494">
                  <c:v>433.7</c:v>
                </c:pt>
                <c:pt idx="1495">
                  <c:v>319.3</c:v>
                </c:pt>
                <c:pt idx="1496">
                  <c:v>424.4</c:v>
                </c:pt>
                <c:pt idx="1497">
                  <c:v>317.89999999999998</c:v>
                </c:pt>
                <c:pt idx="1498">
                  <c:v>424.9</c:v>
                </c:pt>
                <c:pt idx="1499">
                  <c:v>475.2</c:v>
                </c:pt>
                <c:pt idx="1500">
                  <c:v>481</c:v>
                </c:pt>
                <c:pt idx="1501">
                  <c:v>439.7</c:v>
                </c:pt>
                <c:pt idx="1502">
                  <c:v>434.6</c:v>
                </c:pt>
                <c:pt idx="1503">
                  <c:v>444.5</c:v>
                </c:pt>
                <c:pt idx="1504">
                  <c:v>473.6</c:v>
                </c:pt>
                <c:pt idx="1505">
                  <c:v>483.4</c:v>
                </c:pt>
                <c:pt idx="1506">
                  <c:v>365.2</c:v>
                </c:pt>
                <c:pt idx="1507">
                  <c:v>368.2</c:v>
                </c:pt>
                <c:pt idx="1508">
                  <c:v>398.7</c:v>
                </c:pt>
                <c:pt idx="1509">
                  <c:v>417.6</c:v>
                </c:pt>
                <c:pt idx="1510">
                  <c:v>529.5</c:v>
                </c:pt>
                <c:pt idx="1511">
                  <c:v>453.1</c:v>
                </c:pt>
                <c:pt idx="1512">
                  <c:v>461.5</c:v>
                </c:pt>
                <c:pt idx="1513">
                  <c:v>457.4</c:v>
                </c:pt>
                <c:pt idx="1514">
                  <c:v>472</c:v>
                </c:pt>
                <c:pt idx="1515">
                  <c:v>431.6</c:v>
                </c:pt>
                <c:pt idx="1516">
                  <c:v>430.9</c:v>
                </c:pt>
                <c:pt idx="1517">
                  <c:v>449.5</c:v>
                </c:pt>
                <c:pt idx="1518">
                  <c:v>412</c:v>
                </c:pt>
                <c:pt idx="1519">
                  <c:v>463.2</c:v>
                </c:pt>
                <c:pt idx="1520">
                  <c:v>468.8</c:v>
                </c:pt>
                <c:pt idx="1521">
                  <c:v>497.9</c:v>
                </c:pt>
                <c:pt idx="1522">
                  <c:v>470.4</c:v>
                </c:pt>
                <c:pt idx="1523">
                  <c:v>334</c:v>
                </c:pt>
                <c:pt idx="1524">
                  <c:v>433.8</c:v>
                </c:pt>
                <c:pt idx="1525">
                  <c:v>488.3</c:v>
                </c:pt>
                <c:pt idx="1526">
                  <c:v>287.39999999999998</c:v>
                </c:pt>
                <c:pt idx="1527">
                  <c:v>517.20000000000005</c:v>
                </c:pt>
                <c:pt idx="1528">
                  <c:v>405.5</c:v>
                </c:pt>
                <c:pt idx="1529">
                  <c:v>421.8</c:v>
                </c:pt>
                <c:pt idx="1530">
                  <c:v>476.9</c:v>
                </c:pt>
                <c:pt idx="1531">
                  <c:v>409.2</c:v>
                </c:pt>
                <c:pt idx="1532">
                  <c:v>422.7</c:v>
                </c:pt>
                <c:pt idx="1533">
                  <c:v>510</c:v>
                </c:pt>
                <c:pt idx="1534">
                  <c:v>425.7</c:v>
                </c:pt>
                <c:pt idx="1535">
                  <c:v>438.4</c:v>
                </c:pt>
                <c:pt idx="1536">
                  <c:v>296</c:v>
                </c:pt>
                <c:pt idx="1537">
                  <c:v>425</c:v>
                </c:pt>
                <c:pt idx="1538">
                  <c:v>341.6</c:v>
                </c:pt>
                <c:pt idx="1539">
                  <c:v>433.1</c:v>
                </c:pt>
                <c:pt idx="1540">
                  <c:v>389.4</c:v>
                </c:pt>
                <c:pt idx="1541">
                  <c:v>380.6</c:v>
                </c:pt>
                <c:pt idx="1542">
                  <c:v>437.7</c:v>
                </c:pt>
                <c:pt idx="1543">
                  <c:v>467.3</c:v>
                </c:pt>
                <c:pt idx="1544">
                  <c:v>423.3</c:v>
                </c:pt>
                <c:pt idx="1545">
                  <c:v>500.7</c:v>
                </c:pt>
                <c:pt idx="1546">
                  <c:v>425.1</c:v>
                </c:pt>
                <c:pt idx="1547">
                  <c:v>413.5</c:v>
                </c:pt>
                <c:pt idx="1548">
                  <c:v>521.6</c:v>
                </c:pt>
                <c:pt idx="1549">
                  <c:v>451.6</c:v>
                </c:pt>
                <c:pt idx="1550">
                  <c:v>369.8</c:v>
                </c:pt>
                <c:pt idx="1551">
                  <c:v>469.5</c:v>
                </c:pt>
                <c:pt idx="1552">
                  <c:v>472.9</c:v>
                </c:pt>
                <c:pt idx="1553">
                  <c:v>394.3</c:v>
                </c:pt>
                <c:pt idx="1554">
                  <c:v>455</c:v>
                </c:pt>
                <c:pt idx="1555">
                  <c:v>465.2</c:v>
                </c:pt>
                <c:pt idx="1556">
                  <c:v>372.7</c:v>
                </c:pt>
                <c:pt idx="1557">
                  <c:v>364.9</c:v>
                </c:pt>
                <c:pt idx="1558">
                  <c:v>513.79999999999995</c:v>
                </c:pt>
                <c:pt idx="1559">
                  <c:v>488.5</c:v>
                </c:pt>
                <c:pt idx="1560">
                  <c:v>445.9</c:v>
                </c:pt>
                <c:pt idx="1561">
                  <c:v>368.6</c:v>
                </c:pt>
                <c:pt idx="1562">
                  <c:v>329.9</c:v>
                </c:pt>
                <c:pt idx="1563">
                  <c:v>492.2</c:v>
                </c:pt>
                <c:pt idx="1564">
                  <c:v>381</c:v>
                </c:pt>
                <c:pt idx="1565">
                  <c:v>476.5</c:v>
                </c:pt>
                <c:pt idx="1566">
                  <c:v>439.5</c:v>
                </c:pt>
                <c:pt idx="1567">
                  <c:v>379.3</c:v>
                </c:pt>
                <c:pt idx="1568">
                  <c:v>425.4</c:v>
                </c:pt>
                <c:pt idx="1569">
                  <c:v>432.8</c:v>
                </c:pt>
                <c:pt idx="1570">
                  <c:v>385.3</c:v>
                </c:pt>
                <c:pt idx="1571">
                  <c:v>417</c:v>
                </c:pt>
                <c:pt idx="1572">
                  <c:v>453.4</c:v>
                </c:pt>
                <c:pt idx="1573">
                  <c:v>422.2</c:v>
                </c:pt>
                <c:pt idx="1574">
                  <c:v>520.20000000000005</c:v>
                </c:pt>
                <c:pt idx="1575">
                  <c:v>454.2</c:v>
                </c:pt>
                <c:pt idx="1576">
                  <c:v>347.7</c:v>
                </c:pt>
                <c:pt idx="1577">
                  <c:v>479.9</c:v>
                </c:pt>
                <c:pt idx="1578">
                  <c:v>485.1</c:v>
                </c:pt>
                <c:pt idx="1579">
                  <c:v>420.2</c:v>
                </c:pt>
                <c:pt idx="1580">
                  <c:v>422.9</c:v>
                </c:pt>
                <c:pt idx="1581">
                  <c:v>484.6</c:v>
                </c:pt>
                <c:pt idx="1582">
                  <c:v>358.7</c:v>
                </c:pt>
                <c:pt idx="1583">
                  <c:v>411.7</c:v>
                </c:pt>
                <c:pt idx="1584">
                  <c:v>453.7</c:v>
                </c:pt>
                <c:pt idx="1585">
                  <c:v>421.9</c:v>
                </c:pt>
                <c:pt idx="1586">
                  <c:v>485</c:v>
                </c:pt>
                <c:pt idx="1587">
                  <c:v>444</c:v>
                </c:pt>
                <c:pt idx="1588">
                  <c:v>494.3</c:v>
                </c:pt>
                <c:pt idx="1589">
                  <c:v>426.1</c:v>
                </c:pt>
                <c:pt idx="1590">
                  <c:v>511.4</c:v>
                </c:pt>
                <c:pt idx="1591">
                  <c:v>460.8</c:v>
                </c:pt>
                <c:pt idx="1592">
                  <c:v>516.79999999999995</c:v>
                </c:pt>
                <c:pt idx="1593">
                  <c:v>416.6</c:v>
                </c:pt>
                <c:pt idx="1594">
                  <c:v>477</c:v>
                </c:pt>
                <c:pt idx="1595">
                  <c:v>524.5</c:v>
                </c:pt>
                <c:pt idx="1596">
                  <c:v>348.1</c:v>
                </c:pt>
                <c:pt idx="1597">
                  <c:v>485.1</c:v>
                </c:pt>
                <c:pt idx="1598">
                  <c:v>445.4</c:v>
                </c:pt>
                <c:pt idx="1599">
                  <c:v>507.5</c:v>
                </c:pt>
                <c:pt idx="1600">
                  <c:v>431.5</c:v>
                </c:pt>
                <c:pt idx="1601">
                  <c:v>430.2</c:v>
                </c:pt>
                <c:pt idx="1602">
                  <c:v>371.2</c:v>
                </c:pt>
                <c:pt idx="1603">
                  <c:v>460.7</c:v>
                </c:pt>
                <c:pt idx="1604">
                  <c:v>349.8</c:v>
                </c:pt>
                <c:pt idx="1605">
                  <c:v>378.7</c:v>
                </c:pt>
                <c:pt idx="1606">
                  <c:v>573.79999999999995</c:v>
                </c:pt>
                <c:pt idx="1607">
                  <c:v>538.79999999999995</c:v>
                </c:pt>
                <c:pt idx="1608">
                  <c:v>420.1</c:v>
                </c:pt>
                <c:pt idx="1609">
                  <c:v>587</c:v>
                </c:pt>
                <c:pt idx="1610">
                  <c:v>459.2</c:v>
                </c:pt>
                <c:pt idx="1611">
                  <c:v>456.8</c:v>
                </c:pt>
                <c:pt idx="1612">
                  <c:v>424.8</c:v>
                </c:pt>
                <c:pt idx="1613">
                  <c:v>491</c:v>
                </c:pt>
                <c:pt idx="1614">
                  <c:v>462</c:v>
                </c:pt>
                <c:pt idx="1615">
                  <c:v>482.4</c:v>
                </c:pt>
                <c:pt idx="1616">
                  <c:v>404.2</c:v>
                </c:pt>
                <c:pt idx="1617">
                  <c:v>435.5</c:v>
                </c:pt>
                <c:pt idx="1618">
                  <c:v>509.5</c:v>
                </c:pt>
                <c:pt idx="1619">
                  <c:v>490.7</c:v>
                </c:pt>
                <c:pt idx="1620">
                  <c:v>439.6</c:v>
                </c:pt>
                <c:pt idx="1621">
                  <c:v>403.1</c:v>
                </c:pt>
                <c:pt idx="1622">
                  <c:v>445.5</c:v>
                </c:pt>
                <c:pt idx="1623">
                  <c:v>519.29999999999995</c:v>
                </c:pt>
                <c:pt idx="1624">
                  <c:v>473.1</c:v>
                </c:pt>
                <c:pt idx="1625">
                  <c:v>447.8</c:v>
                </c:pt>
                <c:pt idx="1626">
                  <c:v>475.5</c:v>
                </c:pt>
                <c:pt idx="1627">
                  <c:v>424</c:v>
                </c:pt>
                <c:pt idx="1628">
                  <c:v>382</c:v>
                </c:pt>
                <c:pt idx="1629">
                  <c:v>373.3</c:v>
                </c:pt>
                <c:pt idx="1630">
                  <c:v>475.8</c:v>
                </c:pt>
                <c:pt idx="1631">
                  <c:v>485.3</c:v>
                </c:pt>
                <c:pt idx="1632">
                  <c:v>472.7</c:v>
                </c:pt>
                <c:pt idx="1633">
                  <c:v>520.4</c:v>
                </c:pt>
                <c:pt idx="1634">
                  <c:v>434.4</c:v>
                </c:pt>
                <c:pt idx="1635">
                  <c:v>384.9</c:v>
                </c:pt>
                <c:pt idx="1636">
                  <c:v>358.2</c:v>
                </c:pt>
                <c:pt idx="1637">
                  <c:v>443.6</c:v>
                </c:pt>
                <c:pt idx="1638">
                  <c:v>485.1</c:v>
                </c:pt>
                <c:pt idx="1639">
                  <c:v>399.5</c:v>
                </c:pt>
                <c:pt idx="1640">
                  <c:v>478</c:v>
                </c:pt>
                <c:pt idx="1641">
                  <c:v>334.6</c:v>
                </c:pt>
                <c:pt idx="1642">
                  <c:v>462.8</c:v>
                </c:pt>
                <c:pt idx="1643">
                  <c:v>395.1</c:v>
                </c:pt>
                <c:pt idx="1644">
                  <c:v>439.5</c:v>
                </c:pt>
                <c:pt idx="1645">
                  <c:v>506.7</c:v>
                </c:pt>
                <c:pt idx="1646">
                  <c:v>394.5</c:v>
                </c:pt>
                <c:pt idx="1647">
                  <c:v>370.9</c:v>
                </c:pt>
                <c:pt idx="1648">
                  <c:v>429.8</c:v>
                </c:pt>
                <c:pt idx="1649">
                  <c:v>396</c:v>
                </c:pt>
                <c:pt idx="1650">
                  <c:v>370</c:v>
                </c:pt>
                <c:pt idx="1651">
                  <c:v>409</c:v>
                </c:pt>
                <c:pt idx="1652">
                  <c:v>402.3</c:v>
                </c:pt>
                <c:pt idx="1653">
                  <c:v>447.2</c:v>
                </c:pt>
                <c:pt idx="1654">
                  <c:v>487.5</c:v>
                </c:pt>
                <c:pt idx="1655">
                  <c:v>476.6</c:v>
                </c:pt>
                <c:pt idx="1656">
                  <c:v>406.9</c:v>
                </c:pt>
                <c:pt idx="1657">
                  <c:v>423.8</c:v>
                </c:pt>
                <c:pt idx="1658">
                  <c:v>339.4</c:v>
                </c:pt>
                <c:pt idx="1659">
                  <c:v>443.6</c:v>
                </c:pt>
                <c:pt idx="1660">
                  <c:v>482.7</c:v>
                </c:pt>
                <c:pt idx="1661">
                  <c:v>463.1</c:v>
                </c:pt>
                <c:pt idx="1662">
                  <c:v>419.3</c:v>
                </c:pt>
                <c:pt idx="1663">
                  <c:v>482.9</c:v>
                </c:pt>
                <c:pt idx="1664">
                  <c:v>445.3</c:v>
                </c:pt>
                <c:pt idx="1665">
                  <c:v>404.4</c:v>
                </c:pt>
                <c:pt idx="1666">
                  <c:v>469.4</c:v>
                </c:pt>
                <c:pt idx="1667">
                  <c:v>411.9</c:v>
                </c:pt>
                <c:pt idx="1668">
                  <c:v>445.6</c:v>
                </c:pt>
                <c:pt idx="1669">
                  <c:v>501.5</c:v>
                </c:pt>
                <c:pt idx="1670">
                  <c:v>407.3</c:v>
                </c:pt>
                <c:pt idx="1671">
                  <c:v>450.8</c:v>
                </c:pt>
                <c:pt idx="1672">
                  <c:v>379.5</c:v>
                </c:pt>
                <c:pt idx="1673">
                  <c:v>425.6</c:v>
                </c:pt>
                <c:pt idx="1674">
                  <c:v>440.9</c:v>
                </c:pt>
                <c:pt idx="1675">
                  <c:v>411.5</c:v>
                </c:pt>
                <c:pt idx="1676">
                  <c:v>401.5</c:v>
                </c:pt>
                <c:pt idx="1677">
                  <c:v>461.2</c:v>
                </c:pt>
                <c:pt idx="1678">
                  <c:v>425.9</c:v>
                </c:pt>
                <c:pt idx="1679">
                  <c:v>456.8</c:v>
                </c:pt>
                <c:pt idx="1680">
                  <c:v>473.4</c:v>
                </c:pt>
                <c:pt idx="1681">
                  <c:v>448.8</c:v>
                </c:pt>
                <c:pt idx="1682">
                  <c:v>444.6</c:v>
                </c:pt>
                <c:pt idx="1683">
                  <c:v>395.7</c:v>
                </c:pt>
                <c:pt idx="1684">
                  <c:v>398.7</c:v>
                </c:pt>
                <c:pt idx="1685">
                  <c:v>431.1</c:v>
                </c:pt>
                <c:pt idx="1686">
                  <c:v>410.1</c:v>
                </c:pt>
                <c:pt idx="1687">
                  <c:v>425</c:v>
                </c:pt>
                <c:pt idx="1688">
                  <c:v>327.2</c:v>
                </c:pt>
                <c:pt idx="1689">
                  <c:v>409.2</c:v>
                </c:pt>
                <c:pt idx="1690">
                  <c:v>426.4</c:v>
                </c:pt>
                <c:pt idx="1691">
                  <c:v>424.5</c:v>
                </c:pt>
                <c:pt idx="1692">
                  <c:v>417.6</c:v>
                </c:pt>
                <c:pt idx="1693">
                  <c:v>428.4</c:v>
                </c:pt>
                <c:pt idx="1694">
                  <c:v>444</c:v>
                </c:pt>
                <c:pt idx="1695">
                  <c:v>502.1</c:v>
                </c:pt>
                <c:pt idx="1696">
                  <c:v>529</c:v>
                </c:pt>
                <c:pt idx="1697">
                  <c:v>463.5</c:v>
                </c:pt>
                <c:pt idx="1698">
                  <c:v>428.6</c:v>
                </c:pt>
                <c:pt idx="1699">
                  <c:v>419.7</c:v>
                </c:pt>
                <c:pt idx="1700">
                  <c:v>447.2</c:v>
                </c:pt>
                <c:pt idx="1701">
                  <c:v>356.1</c:v>
                </c:pt>
                <c:pt idx="1702">
                  <c:v>400.6</c:v>
                </c:pt>
                <c:pt idx="1703">
                  <c:v>221.5</c:v>
                </c:pt>
                <c:pt idx="1704">
                  <c:v>432.5</c:v>
                </c:pt>
                <c:pt idx="1705">
                  <c:v>453.6</c:v>
                </c:pt>
                <c:pt idx="1706">
                  <c:v>350.1</c:v>
                </c:pt>
                <c:pt idx="1707">
                  <c:v>431.4</c:v>
                </c:pt>
                <c:pt idx="1708">
                  <c:v>392</c:v>
                </c:pt>
                <c:pt idx="1709">
                  <c:v>495.5</c:v>
                </c:pt>
                <c:pt idx="1710">
                  <c:v>389.2</c:v>
                </c:pt>
                <c:pt idx="1711">
                  <c:v>453.55</c:v>
                </c:pt>
                <c:pt idx="1712">
                  <c:v>453.55</c:v>
                </c:pt>
                <c:pt idx="1713">
                  <c:v>453.55</c:v>
                </c:pt>
                <c:pt idx="1714">
                  <c:v>453.55</c:v>
                </c:pt>
                <c:pt idx="1715">
                  <c:v>453.55</c:v>
                </c:pt>
                <c:pt idx="1716">
                  <c:v>453.55</c:v>
                </c:pt>
                <c:pt idx="1717">
                  <c:v>453.55</c:v>
                </c:pt>
                <c:pt idx="1718">
                  <c:v>453.55</c:v>
                </c:pt>
                <c:pt idx="1719">
                  <c:v>453.55</c:v>
                </c:pt>
                <c:pt idx="1720">
                  <c:v>453.55</c:v>
                </c:pt>
                <c:pt idx="1721">
                  <c:v>453.55</c:v>
                </c:pt>
                <c:pt idx="1722">
                  <c:v>453.55</c:v>
                </c:pt>
                <c:pt idx="1723">
                  <c:v>453.55</c:v>
                </c:pt>
                <c:pt idx="1724">
                  <c:v>453.55</c:v>
                </c:pt>
                <c:pt idx="1725">
                  <c:v>453.55</c:v>
                </c:pt>
                <c:pt idx="1726">
                  <c:v>453.55</c:v>
                </c:pt>
                <c:pt idx="1727">
                  <c:v>453.55</c:v>
                </c:pt>
                <c:pt idx="1728">
                  <c:v>508.6</c:v>
                </c:pt>
                <c:pt idx="1729">
                  <c:v>481.8</c:v>
                </c:pt>
                <c:pt idx="1730">
                  <c:v>489.4</c:v>
                </c:pt>
                <c:pt idx="1731">
                  <c:v>459.2</c:v>
                </c:pt>
                <c:pt idx="1732">
                  <c:v>435.5</c:v>
                </c:pt>
                <c:pt idx="1733">
                  <c:v>482.2</c:v>
                </c:pt>
                <c:pt idx="1734">
                  <c:v>507.6</c:v>
                </c:pt>
                <c:pt idx="1735">
                  <c:v>518.79999999999995</c:v>
                </c:pt>
                <c:pt idx="1736">
                  <c:v>502.6</c:v>
                </c:pt>
                <c:pt idx="1737">
                  <c:v>475.7</c:v>
                </c:pt>
                <c:pt idx="1738">
                  <c:v>505.5</c:v>
                </c:pt>
                <c:pt idx="1739">
                  <c:v>468.1</c:v>
                </c:pt>
                <c:pt idx="1740">
                  <c:v>531.79999999999995</c:v>
                </c:pt>
                <c:pt idx="1741">
                  <c:v>530.9</c:v>
                </c:pt>
                <c:pt idx="1742">
                  <c:v>559.1</c:v>
                </c:pt>
                <c:pt idx="1743">
                  <c:v>511.3</c:v>
                </c:pt>
                <c:pt idx="1744">
                  <c:v>450.6</c:v>
                </c:pt>
                <c:pt idx="1745">
                  <c:v>544.20000000000005</c:v>
                </c:pt>
                <c:pt idx="1746">
                  <c:v>399.5</c:v>
                </c:pt>
                <c:pt idx="1747">
                  <c:v>496.3</c:v>
                </c:pt>
                <c:pt idx="1748">
                  <c:v>504.7</c:v>
                </c:pt>
                <c:pt idx="1749">
                  <c:v>466.7</c:v>
                </c:pt>
                <c:pt idx="1750">
                  <c:v>529.6</c:v>
                </c:pt>
                <c:pt idx="1751">
                  <c:v>488.5</c:v>
                </c:pt>
                <c:pt idx="1752">
                  <c:v>524.9</c:v>
                </c:pt>
                <c:pt idx="1753">
                  <c:v>448.4</c:v>
                </c:pt>
                <c:pt idx="1754">
                  <c:v>516.6</c:v>
                </c:pt>
                <c:pt idx="1755">
                  <c:v>471</c:v>
                </c:pt>
                <c:pt idx="1756">
                  <c:v>493.1</c:v>
                </c:pt>
                <c:pt idx="1757">
                  <c:v>463</c:v>
                </c:pt>
                <c:pt idx="1758">
                  <c:v>485.9</c:v>
                </c:pt>
                <c:pt idx="1759">
                  <c:v>404.1</c:v>
                </c:pt>
                <c:pt idx="1760">
                  <c:v>375.5</c:v>
                </c:pt>
                <c:pt idx="1761">
                  <c:v>375.8</c:v>
                </c:pt>
                <c:pt idx="1762">
                  <c:v>375.5</c:v>
                </c:pt>
                <c:pt idx="1763">
                  <c:v>377.4</c:v>
                </c:pt>
                <c:pt idx="1764">
                  <c:v>336.5</c:v>
                </c:pt>
                <c:pt idx="1765">
                  <c:v>467.1</c:v>
                </c:pt>
                <c:pt idx="1766">
                  <c:v>381</c:v>
                </c:pt>
                <c:pt idx="1767">
                  <c:v>391.3</c:v>
                </c:pt>
                <c:pt idx="1768">
                  <c:v>366.5</c:v>
                </c:pt>
                <c:pt idx="1769">
                  <c:v>361.2</c:v>
                </c:pt>
                <c:pt idx="1770">
                  <c:v>357</c:v>
                </c:pt>
                <c:pt idx="1771">
                  <c:v>357.1</c:v>
                </c:pt>
                <c:pt idx="1772">
                  <c:v>363.9</c:v>
                </c:pt>
                <c:pt idx="1773">
                  <c:v>406.2</c:v>
                </c:pt>
                <c:pt idx="1774">
                  <c:v>420.6</c:v>
                </c:pt>
                <c:pt idx="1775">
                  <c:v>332.9</c:v>
                </c:pt>
                <c:pt idx="1776">
                  <c:v>359</c:v>
                </c:pt>
                <c:pt idx="1777">
                  <c:v>393</c:v>
                </c:pt>
                <c:pt idx="1778">
                  <c:v>412.7</c:v>
                </c:pt>
                <c:pt idx="1779">
                  <c:v>351.8</c:v>
                </c:pt>
                <c:pt idx="1780">
                  <c:v>360.7</c:v>
                </c:pt>
                <c:pt idx="1781">
                  <c:v>395.4</c:v>
                </c:pt>
                <c:pt idx="1782">
                  <c:v>356.1</c:v>
                </c:pt>
                <c:pt idx="1783">
                  <c:v>355.6</c:v>
                </c:pt>
                <c:pt idx="1784">
                  <c:v>374.3</c:v>
                </c:pt>
                <c:pt idx="1785">
                  <c:v>424.2</c:v>
                </c:pt>
                <c:pt idx="1786">
                  <c:v>404.4</c:v>
                </c:pt>
                <c:pt idx="1787">
                  <c:v>339</c:v>
                </c:pt>
                <c:pt idx="1788">
                  <c:v>558.5</c:v>
                </c:pt>
                <c:pt idx="1789">
                  <c:v>303</c:v>
                </c:pt>
                <c:pt idx="1790">
                  <c:v>402.3</c:v>
                </c:pt>
                <c:pt idx="1791">
                  <c:v>505.9</c:v>
                </c:pt>
                <c:pt idx="1792">
                  <c:v>490.7</c:v>
                </c:pt>
                <c:pt idx="1793">
                  <c:v>455.3</c:v>
                </c:pt>
                <c:pt idx="1794">
                  <c:v>494.4</c:v>
                </c:pt>
                <c:pt idx="1795">
                  <c:v>517.79999999999995</c:v>
                </c:pt>
                <c:pt idx="1796">
                  <c:v>470.8</c:v>
                </c:pt>
                <c:pt idx="1797">
                  <c:v>550.1</c:v>
                </c:pt>
                <c:pt idx="1798">
                  <c:v>508.2</c:v>
                </c:pt>
                <c:pt idx="1799">
                  <c:v>512.4</c:v>
                </c:pt>
                <c:pt idx="1800">
                  <c:v>532.70000000000005</c:v>
                </c:pt>
                <c:pt idx="1801">
                  <c:v>472.2</c:v>
                </c:pt>
                <c:pt idx="1802">
                  <c:v>522</c:v>
                </c:pt>
                <c:pt idx="1803">
                  <c:v>461</c:v>
                </c:pt>
                <c:pt idx="1804">
                  <c:v>486.7</c:v>
                </c:pt>
                <c:pt idx="1805">
                  <c:v>544.1</c:v>
                </c:pt>
                <c:pt idx="1806">
                  <c:v>463.7</c:v>
                </c:pt>
                <c:pt idx="1807">
                  <c:v>466.4</c:v>
                </c:pt>
                <c:pt idx="1808">
                  <c:v>504.2</c:v>
                </c:pt>
                <c:pt idx="1809">
                  <c:v>520.5</c:v>
                </c:pt>
                <c:pt idx="1810">
                  <c:v>505.7</c:v>
                </c:pt>
                <c:pt idx="1811">
                  <c:v>526.9</c:v>
                </c:pt>
                <c:pt idx="1812">
                  <c:v>480.7</c:v>
                </c:pt>
                <c:pt idx="1813">
                  <c:v>500.8</c:v>
                </c:pt>
                <c:pt idx="1814">
                  <c:v>452.3</c:v>
                </c:pt>
                <c:pt idx="1815">
                  <c:v>470.1</c:v>
                </c:pt>
                <c:pt idx="1816">
                  <c:v>462.2</c:v>
                </c:pt>
                <c:pt idx="1817">
                  <c:v>505.4</c:v>
                </c:pt>
                <c:pt idx="1818">
                  <c:v>498.9</c:v>
                </c:pt>
                <c:pt idx="1819">
                  <c:v>511</c:v>
                </c:pt>
                <c:pt idx="1820">
                  <c:v>514.29999999999995</c:v>
                </c:pt>
                <c:pt idx="1821">
                  <c:v>463.9</c:v>
                </c:pt>
                <c:pt idx="1822">
                  <c:v>507.2</c:v>
                </c:pt>
                <c:pt idx="1823">
                  <c:v>501.5</c:v>
                </c:pt>
                <c:pt idx="1824">
                  <c:v>525.9</c:v>
                </c:pt>
                <c:pt idx="1825">
                  <c:v>484.6</c:v>
                </c:pt>
                <c:pt idx="1826">
                  <c:v>503.5</c:v>
                </c:pt>
                <c:pt idx="1827">
                  <c:v>495.9</c:v>
                </c:pt>
                <c:pt idx="1828">
                  <c:v>520.6</c:v>
                </c:pt>
                <c:pt idx="1829">
                  <c:v>478.7</c:v>
                </c:pt>
                <c:pt idx="1830">
                  <c:v>511.8</c:v>
                </c:pt>
                <c:pt idx="1831">
                  <c:v>435.2</c:v>
                </c:pt>
                <c:pt idx="1832">
                  <c:v>536.29999999999995</c:v>
                </c:pt>
                <c:pt idx="1833">
                  <c:v>514.4</c:v>
                </c:pt>
                <c:pt idx="1834">
                  <c:v>502</c:v>
                </c:pt>
                <c:pt idx="1835">
                  <c:v>498.7</c:v>
                </c:pt>
                <c:pt idx="1836">
                  <c:v>508.7</c:v>
                </c:pt>
                <c:pt idx="1837">
                  <c:v>482.8</c:v>
                </c:pt>
                <c:pt idx="1838">
                  <c:v>468.2</c:v>
                </c:pt>
                <c:pt idx="1839">
                  <c:v>510.4</c:v>
                </c:pt>
                <c:pt idx="1840">
                  <c:v>494.3</c:v>
                </c:pt>
                <c:pt idx="1841">
                  <c:v>467.1</c:v>
                </c:pt>
                <c:pt idx="1842">
                  <c:v>528</c:v>
                </c:pt>
                <c:pt idx="1843">
                  <c:v>474.3</c:v>
                </c:pt>
                <c:pt idx="1844">
                  <c:v>503.6</c:v>
                </c:pt>
                <c:pt idx="1845">
                  <c:v>479.8</c:v>
                </c:pt>
                <c:pt idx="1846">
                  <c:v>477.4</c:v>
                </c:pt>
                <c:pt idx="1847">
                  <c:v>511.3</c:v>
                </c:pt>
                <c:pt idx="1848">
                  <c:v>534.1</c:v>
                </c:pt>
                <c:pt idx="1849">
                  <c:v>506.7</c:v>
                </c:pt>
                <c:pt idx="1850">
                  <c:v>486.7</c:v>
                </c:pt>
                <c:pt idx="1851">
                  <c:v>577.4</c:v>
                </c:pt>
                <c:pt idx="1852">
                  <c:v>495.3</c:v>
                </c:pt>
                <c:pt idx="1853">
                  <c:v>469.1</c:v>
                </c:pt>
                <c:pt idx="1854">
                  <c:v>457.3</c:v>
                </c:pt>
                <c:pt idx="1855">
                  <c:v>452.5</c:v>
                </c:pt>
                <c:pt idx="1856">
                  <c:v>431.1</c:v>
                </c:pt>
                <c:pt idx="1857">
                  <c:v>464.7</c:v>
                </c:pt>
                <c:pt idx="1858">
                  <c:v>421.7</c:v>
                </c:pt>
                <c:pt idx="1859">
                  <c:v>524.20000000000005</c:v>
                </c:pt>
                <c:pt idx="1860">
                  <c:v>430.4</c:v>
                </c:pt>
                <c:pt idx="1861">
                  <c:v>381.2</c:v>
                </c:pt>
                <c:pt idx="1862">
                  <c:v>419.2</c:v>
                </c:pt>
                <c:pt idx="1863">
                  <c:v>475.7</c:v>
                </c:pt>
                <c:pt idx="1864">
                  <c:v>493</c:v>
                </c:pt>
                <c:pt idx="1865">
                  <c:v>499.6</c:v>
                </c:pt>
                <c:pt idx="1866">
                  <c:v>453.4</c:v>
                </c:pt>
                <c:pt idx="1867">
                  <c:v>417.4</c:v>
                </c:pt>
                <c:pt idx="1868">
                  <c:v>501.8</c:v>
                </c:pt>
                <c:pt idx="1869">
                  <c:v>487.1</c:v>
                </c:pt>
                <c:pt idx="1870">
                  <c:v>444.3</c:v>
                </c:pt>
                <c:pt idx="1871">
                  <c:v>427.6</c:v>
                </c:pt>
                <c:pt idx="1872">
                  <c:v>457.2</c:v>
                </c:pt>
                <c:pt idx="1873">
                  <c:v>437.7</c:v>
                </c:pt>
                <c:pt idx="1874">
                  <c:v>463.1</c:v>
                </c:pt>
                <c:pt idx="1875">
                  <c:v>481.6</c:v>
                </c:pt>
                <c:pt idx="1876">
                  <c:v>417.5</c:v>
                </c:pt>
                <c:pt idx="1877">
                  <c:v>457.8</c:v>
                </c:pt>
                <c:pt idx="1878">
                  <c:v>450.8</c:v>
                </c:pt>
                <c:pt idx="1879">
                  <c:v>400.5</c:v>
                </c:pt>
                <c:pt idx="1880">
                  <c:v>442.5</c:v>
                </c:pt>
                <c:pt idx="1881">
                  <c:v>488.6</c:v>
                </c:pt>
                <c:pt idx="1882">
                  <c:v>491.1</c:v>
                </c:pt>
                <c:pt idx="1883">
                  <c:v>410.9</c:v>
                </c:pt>
                <c:pt idx="1884">
                  <c:v>463.2</c:v>
                </c:pt>
                <c:pt idx="1885">
                  <c:v>446.1</c:v>
                </c:pt>
                <c:pt idx="1886">
                  <c:v>490.7</c:v>
                </c:pt>
                <c:pt idx="1887">
                  <c:v>472.1</c:v>
                </c:pt>
                <c:pt idx="1888">
                  <c:v>482.3</c:v>
                </c:pt>
                <c:pt idx="1889">
                  <c:v>370.9</c:v>
                </c:pt>
                <c:pt idx="1890">
                  <c:v>405.8</c:v>
                </c:pt>
                <c:pt idx="1891">
                  <c:v>519.20000000000005</c:v>
                </c:pt>
                <c:pt idx="1892">
                  <c:v>440.8</c:v>
                </c:pt>
                <c:pt idx="1893">
                  <c:v>500.9</c:v>
                </c:pt>
                <c:pt idx="1894">
                  <c:v>472.6</c:v>
                </c:pt>
                <c:pt idx="1895">
                  <c:v>468.2</c:v>
                </c:pt>
                <c:pt idx="1896">
                  <c:v>453.4</c:v>
                </c:pt>
                <c:pt idx="1897">
                  <c:v>468</c:v>
                </c:pt>
                <c:pt idx="1898">
                  <c:v>434.1</c:v>
                </c:pt>
                <c:pt idx="1899">
                  <c:v>424.7</c:v>
                </c:pt>
                <c:pt idx="1900">
                  <c:v>459.8</c:v>
                </c:pt>
                <c:pt idx="1901">
                  <c:v>477.1</c:v>
                </c:pt>
                <c:pt idx="1902">
                  <c:v>458.4</c:v>
                </c:pt>
                <c:pt idx="1903">
                  <c:v>459.8</c:v>
                </c:pt>
                <c:pt idx="1904">
                  <c:v>464.6</c:v>
                </c:pt>
                <c:pt idx="1905">
                  <c:v>462.5</c:v>
                </c:pt>
                <c:pt idx="1906">
                  <c:v>524.4</c:v>
                </c:pt>
                <c:pt idx="1907">
                  <c:v>460.5</c:v>
                </c:pt>
                <c:pt idx="1908">
                  <c:v>483.7</c:v>
                </c:pt>
                <c:pt idx="1909">
                  <c:v>440</c:v>
                </c:pt>
                <c:pt idx="1910">
                  <c:v>416.2</c:v>
                </c:pt>
                <c:pt idx="1911">
                  <c:v>491.5</c:v>
                </c:pt>
                <c:pt idx="1912">
                  <c:v>451</c:v>
                </c:pt>
                <c:pt idx="1913">
                  <c:v>450.3</c:v>
                </c:pt>
                <c:pt idx="1914">
                  <c:v>447.6</c:v>
                </c:pt>
                <c:pt idx="1915">
                  <c:v>483.6</c:v>
                </c:pt>
                <c:pt idx="1916">
                  <c:v>452.5</c:v>
                </c:pt>
                <c:pt idx="1917">
                  <c:v>442.6</c:v>
                </c:pt>
                <c:pt idx="1918">
                  <c:v>452.7</c:v>
                </c:pt>
                <c:pt idx="1919">
                  <c:v>477.5</c:v>
                </c:pt>
                <c:pt idx="1920">
                  <c:v>436.7</c:v>
                </c:pt>
                <c:pt idx="1921">
                  <c:v>499.4</c:v>
                </c:pt>
                <c:pt idx="1922">
                  <c:v>473.4</c:v>
                </c:pt>
                <c:pt idx="1923">
                  <c:v>463.5</c:v>
                </c:pt>
                <c:pt idx="1924">
                  <c:v>400</c:v>
                </c:pt>
                <c:pt idx="1925">
                  <c:v>477.8</c:v>
                </c:pt>
                <c:pt idx="1926">
                  <c:v>457.6</c:v>
                </c:pt>
                <c:pt idx="1927">
                  <c:v>423.9</c:v>
                </c:pt>
                <c:pt idx="1928">
                  <c:v>502.3</c:v>
                </c:pt>
                <c:pt idx="1929">
                  <c:v>490.6</c:v>
                </c:pt>
                <c:pt idx="1930">
                  <c:v>409.6</c:v>
                </c:pt>
                <c:pt idx="1931">
                  <c:v>520.29999999999995</c:v>
                </c:pt>
                <c:pt idx="1932">
                  <c:v>508.1</c:v>
                </c:pt>
                <c:pt idx="1933">
                  <c:v>443.9</c:v>
                </c:pt>
                <c:pt idx="1934">
                  <c:v>454.3</c:v>
                </c:pt>
                <c:pt idx="1935">
                  <c:v>487.8</c:v>
                </c:pt>
                <c:pt idx="1936">
                  <c:v>495.6</c:v>
                </c:pt>
                <c:pt idx="1937">
                  <c:v>460.9</c:v>
                </c:pt>
                <c:pt idx="1938">
                  <c:v>481.1</c:v>
                </c:pt>
                <c:pt idx="1939">
                  <c:v>516.6</c:v>
                </c:pt>
                <c:pt idx="1940">
                  <c:v>396.8</c:v>
                </c:pt>
                <c:pt idx="1941">
                  <c:v>431</c:v>
                </c:pt>
                <c:pt idx="1942">
                  <c:v>429.7</c:v>
                </c:pt>
                <c:pt idx="1943">
                  <c:v>490.4</c:v>
                </c:pt>
                <c:pt idx="1944">
                  <c:v>451.4</c:v>
                </c:pt>
                <c:pt idx="1945">
                  <c:v>447.7</c:v>
                </c:pt>
                <c:pt idx="1946">
                  <c:v>453.6</c:v>
                </c:pt>
                <c:pt idx="1947">
                  <c:v>414</c:v>
                </c:pt>
                <c:pt idx="1948">
                  <c:v>458.6</c:v>
                </c:pt>
                <c:pt idx="1949">
                  <c:v>441.2</c:v>
                </c:pt>
                <c:pt idx="1950">
                  <c:v>452.4</c:v>
                </c:pt>
                <c:pt idx="1951">
                  <c:v>449.1</c:v>
                </c:pt>
                <c:pt idx="1952">
                  <c:v>512.6</c:v>
                </c:pt>
                <c:pt idx="1953">
                  <c:v>405.2</c:v>
                </c:pt>
                <c:pt idx="1954">
                  <c:v>479.1</c:v>
                </c:pt>
                <c:pt idx="1955">
                  <c:v>462.9</c:v>
                </c:pt>
                <c:pt idx="1956">
                  <c:v>430.4</c:v>
                </c:pt>
                <c:pt idx="1957">
                  <c:v>472.9</c:v>
                </c:pt>
                <c:pt idx="1958">
                  <c:v>448.3</c:v>
                </c:pt>
                <c:pt idx="1959">
                  <c:v>438.9</c:v>
                </c:pt>
                <c:pt idx="1960">
                  <c:v>462.5</c:v>
                </c:pt>
                <c:pt idx="1961">
                  <c:v>406.8</c:v>
                </c:pt>
                <c:pt idx="1962">
                  <c:v>320.2</c:v>
                </c:pt>
                <c:pt idx="1963">
                  <c:v>330.6</c:v>
                </c:pt>
                <c:pt idx="1964">
                  <c:v>355.6</c:v>
                </c:pt>
                <c:pt idx="1965">
                  <c:v>532.1</c:v>
                </c:pt>
                <c:pt idx="1966">
                  <c:v>352.4</c:v>
                </c:pt>
                <c:pt idx="1967">
                  <c:v>516.20000000000005</c:v>
                </c:pt>
                <c:pt idx="1968">
                  <c:v>403</c:v>
                </c:pt>
                <c:pt idx="1969">
                  <c:v>462.5</c:v>
                </c:pt>
                <c:pt idx="1970">
                  <c:v>385.4</c:v>
                </c:pt>
                <c:pt idx="1971">
                  <c:v>535.5</c:v>
                </c:pt>
                <c:pt idx="1972">
                  <c:v>481.5</c:v>
                </c:pt>
                <c:pt idx="1973">
                  <c:v>336.1</c:v>
                </c:pt>
                <c:pt idx="1974">
                  <c:v>370.5</c:v>
                </c:pt>
                <c:pt idx="1975">
                  <c:v>360.6</c:v>
                </c:pt>
                <c:pt idx="1976">
                  <c:v>429.1</c:v>
                </c:pt>
                <c:pt idx="1977">
                  <c:v>424.9</c:v>
                </c:pt>
                <c:pt idx="1978">
                  <c:v>254.7</c:v>
                </c:pt>
                <c:pt idx="1979">
                  <c:v>515.6</c:v>
                </c:pt>
                <c:pt idx="1980">
                  <c:v>482</c:v>
                </c:pt>
                <c:pt idx="1981">
                  <c:v>487.9</c:v>
                </c:pt>
                <c:pt idx="1982">
                  <c:v>485.1</c:v>
                </c:pt>
                <c:pt idx="1983">
                  <c:v>436</c:v>
                </c:pt>
                <c:pt idx="1984">
                  <c:v>338.6</c:v>
                </c:pt>
                <c:pt idx="1985">
                  <c:v>381.4</c:v>
                </c:pt>
                <c:pt idx="1986">
                  <c:v>357.4</c:v>
                </c:pt>
                <c:pt idx="1987">
                  <c:v>436.3</c:v>
                </c:pt>
                <c:pt idx="1988">
                  <c:v>447</c:v>
                </c:pt>
                <c:pt idx="1989">
                  <c:v>403.5</c:v>
                </c:pt>
                <c:pt idx="1990">
                  <c:v>456.9</c:v>
                </c:pt>
                <c:pt idx="1991">
                  <c:v>474.1</c:v>
                </c:pt>
                <c:pt idx="1992">
                  <c:v>579.70000000000005</c:v>
                </c:pt>
                <c:pt idx="1993">
                  <c:v>374.8</c:v>
                </c:pt>
                <c:pt idx="1994">
                  <c:v>481.1</c:v>
                </c:pt>
                <c:pt idx="1995">
                  <c:v>425.7</c:v>
                </c:pt>
                <c:pt idx="1996">
                  <c:v>341.9</c:v>
                </c:pt>
                <c:pt idx="1997">
                  <c:v>471</c:v>
                </c:pt>
                <c:pt idx="1998">
                  <c:v>527.4</c:v>
                </c:pt>
                <c:pt idx="1999">
                  <c:v>475.3</c:v>
                </c:pt>
                <c:pt idx="2000">
                  <c:v>403.7</c:v>
                </c:pt>
                <c:pt idx="2001">
                  <c:v>479.7</c:v>
                </c:pt>
                <c:pt idx="2002">
                  <c:v>405.2</c:v>
                </c:pt>
                <c:pt idx="2003">
                  <c:v>403.1</c:v>
                </c:pt>
                <c:pt idx="2004">
                  <c:v>493.1</c:v>
                </c:pt>
                <c:pt idx="2005">
                  <c:v>456.6</c:v>
                </c:pt>
                <c:pt idx="2006">
                  <c:v>426</c:v>
                </c:pt>
                <c:pt idx="2007">
                  <c:v>498.3</c:v>
                </c:pt>
                <c:pt idx="2008">
                  <c:v>489.6</c:v>
                </c:pt>
                <c:pt idx="2009">
                  <c:v>484.8</c:v>
                </c:pt>
                <c:pt idx="2010">
                  <c:v>427.9</c:v>
                </c:pt>
                <c:pt idx="2011">
                  <c:v>500.2</c:v>
                </c:pt>
                <c:pt idx="2012">
                  <c:v>458.9</c:v>
                </c:pt>
                <c:pt idx="2013">
                  <c:v>472.5</c:v>
                </c:pt>
                <c:pt idx="2014">
                  <c:v>462.1</c:v>
                </c:pt>
                <c:pt idx="2015">
                  <c:v>471.1</c:v>
                </c:pt>
                <c:pt idx="2016">
                  <c:v>479.5</c:v>
                </c:pt>
                <c:pt idx="2017">
                  <c:v>488.5</c:v>
                </c:pt>
                <c:pt idx="2018">
                  <c:v>445.6</c:v>
                </c:pt>
                <c:pt idx="2019">
                  <c:v>459.8</c:v>
                </c:pt>
                <c:pt idx="2020">
                  <c:v>476.5</c:v>
                </c:pt>
                <c:pt idx="2021">
                  <c:v>485</c:v>
                </c:pt>
                <c:pt idx="2022">
                  <c:v>439.3</c:v>
                </c:pt>
                <c:pt idx="2023">
                  <c:v>446.9</c:v>
                </c:pt>
                <c:pt idx="2024">
                  <c:v>460.5</c:v>
                </c:pt>
                <c:pt idx="2025">
                  <c:v>479.9</c:v>
                </c:pt>
                <c:pt idx="2026">
                  <c:v>459.5</c:v>
                </c:pt>
                <c:pt idx="2027">
                  <c:v>441.6</c:v>
                </c:pt>
                <c:pt idx="2028">
                  <c:v>473.1</c:v>
                </c:pt>
                <c:pt idx="2029">
                  <c:v>359.6</c:v>
                </c:pt>
                <c:pt idx="2030">
                  <c:v>456.2</c:v>
                </c:pt>
                <c:pt idx="2031">
                  <c:v>441</c:v>
                </c:pt>
                <c:pt idx="2032">
                  <c:v>437.3</c:v>
                </c:pt>
                <c:pt idx="2033">
                  <c:v>473.4</c:v>
                </c:pt>
                <c:pt idx="2034">
                  <c:v>467.1</c:v>
                </c:pt>
                <c:pt idx="2035">
                  <c:v>431.9</c:v>
                </c:pt>
                <c:pt idx="2036">
                  <c:v>433.4</c:v>
                </c:pt>
                <c:pt idx="2037">
                  <c:v>445.5</c:v>
                </c:pt>
                <c:pt idx="2038">
                  <c:v>386.3</c:v>
                </c:pt>
                <c:pt idx="2039">
                  <c:v>427</c:v>
                </c:pt>
                <c:pt idx="2040">
                  <c:v>460.6</c:v>
                </c:pt>
                <c:pt idx="2041">
                  <c:v>316.5</c:v>
                </c:pt>
                <c:pt idx="2042">
                  <c:v>463.7</c:v>
                </c:pt>
                <c:pt idx="2043">
                  <c:v>445.6</c:v>
                </c:pt>
                <c:pt idx="2044">
                  <c:v>462.5</c:v>
                </c:pt>
                <c:pt idx="2045">
                  <c:v>514.70000000000005</c:v>
                </c:pt>
                <c:pt idx="2046">
                  <c:v>483.8</c:v>
                </c:pt>
                <c:pt idx="2047">
                  <c:v>445.7</c:v>
                </c:pt>
                <c:pt idx="2048">
                  <c:v>478.5</c:v>
                </c:pt>
                <c:pt idx="2049">
                  <c:v>460.6</c:v>
                </c:pt>
                <c:pt idx="2050">
                  <c:v>465.9</c:v>
                </c:pt>
                <c:pt idx="2051">
                  <c:v>370.7</c:v>
                </c:pt>
                <c:pt idx="2052">
                  <c:v>449.1</c:v>
                </c:pt>
                <c:pt idx="2053">
                  <c:v>463.1</c:v>
                </c:pt>
                <c:pt idx="2054">
                  <c:v>502.1</c:v>
                </c:pt>
                <c:pt idx="2055">
                  <c:v>460.9</c:v>
                </c:pt>
                <c:pt idx="2056">
                  <c:v>435.2</c:v>
                </c:pt>
                <c:pt idx="2057">
                  <c:v>443.1</c:v>
                </c:pt>
                <c:pt idx="2058">
                  <c:v>449.5</c:v>
                </c:pt>
                <c:pt idx="2059">
                  <c:v>423.2</c:v>
                </c:pt>
                <c:pt idx="2060">
                  <c:v>451.9</c:v>
                </c:pt>
                <c:pt idx="2061">
                  <c:v>438.4</c:v>
                </c:pt>
                <c:pt idx="2062">
                  <c:v>456.7</c:v>
                </c:pt>
                <c:pt idx="2063">
                  <c:v>466.1</c:v>
                </c:pt>
                <c:pt idx="2064">
                  <c:v>355.1</c:v>
                </c:pt>
                <c:pt idx="2065">
                  <c:v>457.1</c:v>
                </c:pt>
                <c:pt idx="2066">
                  <c:v>451.2</c:v>
                </c:pt>
                <c:pt idx="2067">
                  <c:v>443.4</c:v>
                </c:pt>
                <c:pt idx="2068">
                  <c:v>460.5</c:v>
                </c:pt>
                <c:pt idx="2069">
                  <c:v>468</c:v>
                </c:pt>
                <c:pt idx="2070">
                  <c:v>458.7</c:v>
                </c:pt>
                <c:pt idx="2071">
                  <c:v>471.1</c:v>
                </c:pt>
                <c:pt idx="2072">
                  <c:v>425.6</c:v>
                </c:pt>
                <c:pt idx="2073">
                  <c:v>445.1</c:v>
                </c:pt>
                <c:pt idx="2074">
                  <c:v>449.2</c:v>
                </c:pt>
                <c:pt idx="2075">
                  <c:v>424.2</c:v>
                </c:pt>
                <c:pt idx="2076">
                  <c:v>503</c:v>
                </c:pt>
                <c:pt idx="2077">
                  <c:v>439</c:v>
                </c:pt>
                <c:pt idx="2078">
                  <c:v>405</c:v>
                </c:pt>
                <c:pt idx="2079">
                  <c:v>449.3</c:v>
                </c:pt>
                <c:pt idx="2080">
                  <c:v>437.5</c:v>
                </c:pt>
                <c:pt idx="2081">
                  <c:v>478.5</c:v>
                </c:pt>
                <c:pt idx="2082">
                  <c:v>447.1</c:v>
                </c:pt>
                <c:pt idx="2083">
                  <c:v>459.6</c:v>
                </c:pt>
                <c:pt idx="2084">
                  <c:v>425</c:v>
                </c:pt>
                <c:pt idx="2085">
                  <c:v>456.6</c:v>
                </c:pt>
                <c:pt idx="2086">
                  <c:v>444.5</c:v>
                </c:pt>
                <c:pt idx="2087">
                  <c:v>475.4</c:v>
                </c:pt>
                <c:pt idx="2088">
                  <c:v>417.8</c:v>
                </c:pt>
                <c:pt idx="2089">
                  <c:v>412.3</c:v>
                </c:pt>
                <c:pt idx="2090">
                  <c:v>403</c:v>
                </c:pt>
                <c:pt idx="2091">
                  <c:v>461.7</c:v>
                </c:pt>
                <c:pt idx="2092">
                  <c:v>416.8</c:v>
                </c:pt>
                <c:pt idx="2093">
                  <c:v>447.6</c:v>
                </c:pt>
                <c:pt idx="2094">
                  <c:v>442</c:v>
                </c:pt>
                <c:pt idx="2095">
                  <c:v>360.4</c:v>
                </c:pt>
                <c:pt idx="2096">
                  <c:v>415.1</c:v>
                </c:pt>
                <c:pt idx="2097">
                  <c:v>472.6</c:v>
                </c:pt>
                <c:pt idx="2098">
                  <c:v>440.5</c:v>
                </c:pt>
                <c:pt idx="2099">
                  <c:v>429.4</c:v>
                </c:pt>
                <c:pt idx="2100">
                  <c:v>499.8</c:v>
                </c:pt>
                <c:pt idx="2101">
                  <c:v>472</c:v>
                </c:pt>
                <c:pt idx="2102">
                  <c:v>438.1</c:v>
                </c:pt>
                <c:pt idx="2103">
                  <c:v>445.2</c:v>
                </c:pt>
                <c:pt idx="2104">
                  <c:v>456.9</c:v>
                </c:pt>
                <c:pt idx="2105">
                  <c:v>458.4</c:v>
                </c:pt>
                <c:pt idx="2106">
                  <c:v>372</c:v>
                </c:pt>
                <c:pt idx="2107">
                  <c:v>430.1</c:v>
                </c:pt>
                <c:pt idx="2108">
                  <c:v>376.6</c:v>
                </c:pt>
                <c:pt idx="2109">
                  <c:v>471.1</c:v>
                </c:pt>
                <c:pt idx="2110">
                  <c:v>495.5</c:v>
                </c:pt>
                <c:pt idx="2111">
                  <c:v>436.7</c:v>
                </c:pt>
                <c:pt idx="2112">
                  <c:v>408.4</c:v>
                </c:pt>
                <c:pt idx="2113">
                  <c:v>451.5</c:v>
                </c:pt>
                <c:pt idx="2114">
                  <c:v>415.5</c:v>
                </c:pt>
                <c:pt idx="2115">
                  <c:v>449.4</c:v>
                </c:pt>
                <c:pt idx="2116">
                  <c:v>496.9</c:v>
                </c:pt>
                <c:pt idx="2117">
                  <c:v>416.7</c:v>
                </c:pt>
                <c:pt idx="2118">
                  <c:v>445.9</c:v>
                </c:pt>
                <c:pt idx="2119">
                  <c:v>442.7</c:v>
                </c:pt>
                <c:pt idx="2120">
                  <c:v>419.5</c:v>
                </c:pt>
                <c:pt idx="2121">
                  <c:v>466.5</c:v>
                </c:pt>
                <c:pt idx="2122">
                  <c:v>452.5</c:v>
                </c:pt>
                <c:pt idx="2123">
                  <c:v>508.2</c:v>
                </c:pt>
                <c:pt idx="2124">
                  <c:v>448.8</c:v>
                </c:pt>
                <c:pt idx="2125">
                  <c:v>470.4</c:v>
                </c:pt>
                <c:pt idx="2126">
                  <c:v>415.2</c:v>
                </c:pt>
                <c:pt idx="2127">
                  <c:v>460.6</c:v>
                </c:pt>
                <c:pt idx="2128">
                  <c:v>465.5</c:v>
                </c:pt>
                <c:pt idx="2129">
                  <c:v>491.5</c:v>
                </c:pt>
                <c:pt idx="2130">
                  <c:v>374.7</c:v>
                </c:pt>
                <c:pt idx="2131">
                  <c:v>362.3</c:v>
                </c:pt>
                <c:pt idx="2132">
                  <c:v>393.5</c:v>
                </c:pt>
                <c:pt idx="2133">
                  <c:v>438.5</c:v>
                </c:pt>
                <c:pt idx="2134">
                  <c:v>456.5</c:v>
                </c:pt>
                <c:pt idx="2135">
                  <c:v>516.29999999999995</c:v>
                </c:pt>
                <c:pt idx="2136">
                  <c:v>454.6</c:v>
                </c:pt>
                <c:pt idx="2137">
                  <c:v>456</c:v>
                </c:pt>
                <c:pt idx="2138">
                  <c:v>478.7</c:v>
                </c:pt>
                <c:pt idx="2139">
                  <c:v>460.2</c:v>
                </c:pt>
                <c:pt idx="2140">
                  <c:v>434.6</c:v>
                </c:pt>
                <c:pt idx="2141">
                  <c:v>467.1</c:v>
                </c:pt>
                <c:pt idx="2142">
                  <c:v>483.4</c:v>
                </c:pt>
                <c:pt idx="2143">
                  <c:v>465.5</c:v>
                </c:pt>
                <c:pt idx="2144">
                  <c:v>391.8</c:v>
                </c:pt>
                <c:pt idx="2145">
                  <c:v>463.9</c:v>
                </c:pt>
                <c:pt idx="2146">
                  <c:v>454.5</c:v>
                </c:pt>
                <c:pt idx="2147">
                  <c:v>493.2</c:v>
                </c:pt>
                <c:pt idx="2148">
                  <c:v>405.2</c:v>
                </c:pt>
                <c:pt idx="2149">
                  <c:v>413.3</c:v>
                </c:pt>
                <c:pt idx="2150">
                  <c:v>430.4</c:v>
                </c:pt>
                <c:pt idx="2151">
                  <c:v>449.8</c:v>
                </c:pt>
                <c:pt idx="2152">
                  <c:v>418.2</c:v>
                </c:pt>
                <c:pt idx="2153">
                  <c:v>475.3</c:v>
                </c:pt>
                <c:pt idx="2154">
                  <c:v>460.2</c:v>
                </c:pt>
                <c:pt idx="2155">
                  <c:v>354.7</c:v>
                </c:pt>
                <c:pt idx="2156">
                  <c:v>362.3</c:v>
                </c:pt>
                <c:pt idx="2157">
                  <c:v>445.5</c:v>
                </c:pt>
                <c:pt idx="2158">
                  <c:v>484.1</c:v>
                </c:pt>
                <c:pt idx="2159">
                  <c:v>375.8</c:v>
                </c:pt>
                <c:pt idx="2160">
                  <c:v>441.8</c:v>
                </c:pt>
                <c:pt idx="2161">
                  <c:v>391.6</c:v>
                </c:pt>
                <c:pt idx="2162">
                  <c:v>398.1</c:v>
                </c:pt>
                <c:pt idx="2163">
                  <c:v>474</c:v>
                </c:pt>
                <c:pt idx="2164">
                  <c:v>420.3</c:v>
                </c:pt>
                <c:pt idx="2165">
                  <c:v>461</c:v>
                </c:pt>
                <c:pt idx="2166">
                  <c:v>442.3</c:v>
                </c:pt>
                <c:pt idx="2167">
                  <c:v>452.6</c:v>
                </c:pt>
                <c:pt idx="2168">
                  <c:v>378.2</c:v>
                </c:pt>
                <c:pt idx="2169">
                  <c:v>438.3</c:v>
                </c:pt>
                <c:pt idx="2170">
                  <c:v>414.8</c:v>
                </c:pt>
                <c:pt idx="2171">
                  <c:v>447.3</c:v>
                </c:pt>
                <c:pt idx="2172">
                  <c:v>465.6</c:v>
                </c:pt>
                <c:pt idx="2173">
                  <c:v>449</c:v>
                </c:pt>
                <c:pt idx="2174">
                  <c:v>453.1</c:v>
                </c:pt>
                <c:pt idx="2175">
                  <c:v>455.6</c:v>
                </c:pt>
                <c:pt idx="2176">
                  <c:v>393.2</c:v>
                </c:pt>
                <c:pt idx="2177">
                  <c:v>485.2</c:v>
                </c:pt>
                <c:pt idx="2178">
                  <c:v>419.4</c:v>
                </c:pt>
                <c:pt idx="2179">
                  <c:v>535.4</c:v>
                </c:pt>
                <c:pt idx="2180">
                  <c:v>400.3</c:v>
                </c:pt>
                <c:pt idx="2181">
                  <c:v>368.7</c:v>
                </c:pt>
                <c:pt idx="2182">
                  <c:v>431.3</c:v>
                </c:pt>
                <c:pt idx="2183">
                  <c:v>441.7</c:v>
                </c:pt>
                <c:pt idx="2184">
                  <c:v>358.5</c:v>
                </c:pt>
                <c:pt idx="2185">
                  <c:v>491.2</c:v>
                </c:pt>
                <c:pt idx="2186">
                  <c:v>438</c:v>
                </c:pt>
                <c:pt idx="2187">
                  <c:v>397.2</c:v>
                </c:pt>
                <c:pt idx="2188">
                  <c:v>418.7</c:v>
                </c:pt>
                <c:pt idx="2189">
                  <c:v>449.9</c:v>
                </c:pt>
                <c:pt idx="2190">
                  <c:v>477.4</c:v>
                </c:pt>
                <c:pt idx="2191">
                  <c:v>441.7</c:v>
                </c:pt>
                <c:pt idx="2192">
                  <c:v>470.8</c:v>
                </c:pt>
                <c:pt idx="2193">
                  <c:v>497.6</c:v>
                </c:pt>
                <c:pt idx="2194">
                  <c:v>459.5</c:v>
                </c:pt>
                <c:pt idx="2195">
                  <c:v>469.8</c:v>
                </c:pt>
                <c:pt idx="2196">
                  <c:v>587.4</c:v>
                </c:pt>
                <c:pt idx="2197">
                  <c:v>432.2</c:v>
                </c:pt>
                <c:pt idx="2198">
                  <c:v>430.1</c:v>
                </c:pt>
                <c:pt idx="2199">
                  <c:v>453.6</c:v>
                </c:pt>
                <c:pt idx="2200">
                  <c:v>457.3</c:v>
                </c:pt>
                <c:pt idx="2201">
                  <c:v>444.1</c:v>
                </c:pt>
                <c:pt idx="2202">
                  <c:v>429.2</c:v>
                </c:pt>
                <c:pt idx="2203">
                  <c:v>375</c:v>
                </c:pt>
                <c:pt idx="2204">
                  <c:v>466.8</c:v>
                </c:pt>
                <c:pt idx="2205">
                  <c:v>470.7</c:v>
                </c:pt>
                <c:pt idx="2206">
                  <c:v>501.2</c:v>
                </c:pt>
                <c:pt idx="2207">
                  <c:v>458.5</c:v>
                </c:pt>
                <c:pt idx="2208">
                  <c:v>476.1</c:v>
                </c:pt>
                <c:pt idx="2209">
                  <c:v>479.9</c:v>
                </c:pt>
                <c:pt idx="2210">
                  <c:v>472.4</c:v>
                </c:pt>
                <c:pt idx="2211">
                  <c:v>478.4</c:v>
                </c:pt>
                <c:pt idx="2212">
                  <c:v>484.4</c:v>
                </c:pt>
                <c:pt idx="2213">
                  <c:v>500.5</c:v>
                </c:pt>
                <c:pt idx="2214">
                  <c:v>509.4</c:v>
                </c:pt>
                <c:pt idx="2215">
                  <c:v>488.3</c:v>
                </c:pt>
                <c:pt idx="2216">
                  <c:v>560.4</c:v>
                </c:pt>
                <c:pt idx="2217">
                  <c:v>496.1</c:v>
                </c:pt>
                <c:pt idx="2218">
                  <c:v>442.6</c:v>
                </c:pt>
                <c:pt idx="2219">
                  <c:v>486.2</c:v>
                </c:pt>
                <c:pt idx="2220">
                  <c:v>495.4</c:v>
                </c:pt>
                <c:pt idx="2221">
                  <c:v>473.5</c:v>
                </c:pt>
                <c:pt idx="2222">
                  <c:v>486</c:v>
                </c:pt>
                <c:pt idx="2223">
                  <c:v>515.20000000000005</c:v>
                </c:pt>
                <c:pt idx="2224">
                  <c:v>481.8</c:v>
                </c:pt>
                <c:pt idx="2225">
                  <c:v>460.3</c:v>
                </c:pt>
                <c:pt idx="2226">
                  <c:v>457.2</c:v>
                </c:pt>
                <c:pt idx="2227">
                  <c:v>525.20000000000005</c:v>
                </c:pt>
                <c:pt idx="2228">
                  <c:v>514.79999999999995</c:v>
                </c:pt>
                <c:pt idx="2229">
                  <c:v>478.6</c:v>
                </c:pt>
                <c:pt idx="2230">
                  <c:v>495.6</c:v>
                </c:pt>
                <c:pt idx="2231">
                  <c:v>462.1</c:v>
                </c:pt>
                <c:pt idx="2232">
                  <c:v>468.5</c:v>
                </c:pt>
                <c:pt idx="2233">
                  <c:v>458.9</c:v>
                </c:pt>
                <c:pt idx="2234">
                  <c:v>501.4</c:v>
                </c:pt>
                <c:pt idx="2235">
                  <c:v>423.7</c:v>
                </c:pt>
                <c:pt idx="2236">
                  <c:v>425.1</c:v>
                </c:pt>
                <c:pt idx="2237">
                  <c:v>495.4</c:v>
                </c:pt>
                <c:pt idx="2238">
                  <c:v>393.5</c:v>
                </c:pt>
                <c:pt idx="2239">
                  <c:v>482.8</c:v>
                </c:pt>
                <c:pt idx="2240">
                  <c:v>449.7</c:v>
                </c:pt>
                <c:pt idx="2241">
                  <c:v>493.6</c:v>
                </c:pt>
                <c:pt idx="2242">
                  <c:v>471.7</c:v>
                </c:pt>
                <c:pt idx="2243">
                  <c:v>484</c:v>
                </c:pt>
                <c:pt idx="2244">
                  <c:v>500</c:v>
                </c:pt>
                <c:pt idx="2245">
                  <c:v>521.79999999999995</c:v>
                </c:pt>
                <c:pt idx="2246">
                  <c:v>465.6</c:v>
                </c:pt>
                <c:pt idx="2247">
                  <c:v>501.6</c:v>
                </c:pt>
                <c:pt idx="2248">
                  <c:v>485.2</c:v>
                </c:pt>
                <c:pt idx="2249">
                  <c:v>460.1</c:v>
                </c:pt>
                <c:pt idx="2250">
                  <c:v>490.8</c:v>
                </c:pt>
                <c:pt idx="2251">
                  <c:v>490.8</c:v>
                </c:pt>
                <c:pt idx="2252">
                  <c:v>525.70000000000005</c:v>
                </c:pt>
                <c:pt idx="2253">
                  <c:v>471.7</c:v>
                </c:pt>
                <c:pt idx="2254">
                  <c:v>479.1</c:v>
                </c:pt>
                <c:pt idx="2255">
                  <c:v>533.5</c:v>
                </c:pt>
                <c:pt idx="2256">
                  <c:v>461.5</c:v>
                </c:pt>
                <c:pt idx="2257">
                  <c:v>456.5</c:v>
                </c:pt>
                <c:pt idx="2258">
                  <c:v>485.5</c:v>
                </c:pt>
                <c:pt idx="2259">
                  <c:v>474.1</c:v>
                </c:pt>
                <c:pt idx="2260">
                  <c:v>455.9</c:v>
                </c:pt>
                <c:pt idx="2261">
                  <c:v>538.29999999999995</c:v>
                </c:pt>
                <c:pt idx="2262">
                  <c:v>434.1</c:v>
                </c:pt>
                <c:pt idx="2263">
                  <c:v>487.3</c:v>
                </c:pt>
                <c:pt idx="2264">
                  <c:v>432.9</c:v>
                </c:pt>
                <c:pt idx="2265">
                  <c:v>487.7</c:v>
                </c:pt>
                <c:pt idx="2266">
                  <c:v>496.8</c:v>
                </c:pt>
                <c:pt idx="2267">
                  <c:v>482.5</c:v>
                </c:pt>
                <c:pt idx="2268">
                  <c:v>437.2</c:v>
                </c:pt>
                <c:pt idx="2269">
                  <c:v>476.6</c:v>
                </c:pt>
                <c:pt idx="2270">
                  <c:v>529.79999999999995</c:v>
                </c:pt>
                <c:pt idx="2271">
                  <c:v>488.7</c:v>
                </c:pt>
                <c:pt idx="2272">
                  <c:v>473.2</c:v>
                </c:pt>
                <c:pt idx="2273">
                  <c:v>491.8</c:v>
                </c:pt>
                <c:pt idx="2274">
                  <c:v>469</c:v>
                </c:pt>
                <c:pt idx="2275">
                  <c:v>473.3</c:v>
                </c:pt>
                <c:pt idx="2276">
                  <c:v>492.3</c:v>
                </c:pt>
                <c:pt idx="2277">
                  <c:v>430.9</c:v>
                </c:pt>
                <c:pt idx="2278">
                  <c:v>384.5</c:v>
                </c:pt>
                <c:pt idx="2279">
                  <c:v>400.8</c:v>
                </c:pt>
                <c:pt idx="2280">
                  <c:v>475.4</c:v>
                </c:pt>
                <c:pt idx="2281">
                  <c:v>437.6</c:v>
                </c:pt>
                <c:pt idx="2282">
                  <c:v>396.7</c:v>
                </c:pt>
                <c:pt idx="2283">
                  <c:v>442.1</c:v>
                </c:pt>
                <c:pt idx="2284">
                  <c:v>462</c:v>
                </c:pt>
                <c:pt idx="2285">
                  <c:v>468</c:v>
                </c:pt>
                <c:pt idx="2286">
                  <c:v>462.1</c:v>
                </c:pt>
                <c:pt idx="2287">
                  <c:v>494.2</c:v>
                </c:pt>
                <c:pt idx="2288">
                  <c:v>492.8</c:v>
                </c:pt>
                <c:pt idx="2289">
                  <c:v>428.1</c:v>
                </c:pt>
                <c:pt idx="2290">
                  <c:v>479.9</c:v>
                </c:pt>
                <c:pt idx="2291">
                  <c:v>459</c:v>
                </c:pt>
                <c:pt idx="2292">
                  <c:v>451.3</c:v>
                </c:pt>
                <c:pt idx="2293">
                  <c:v>425.3</c:v>
                </c:pt>
                <c:pt idx="2294">
                  <c:v>483.1</c:v>
                </c:pt>
                <c:pt idx="2295">
                  <c:v>399.8</c:v>
                </c:pt>
                <c:pt idx="2296">
                  <c:v>460.4</c:v>
                </c:pt>
                <c:pt idx="2297">
                  <c:v>443.6</c:v>
                </c:pt>
                <c:pt idx="2298">
                  <c:v>484.6</c:v>
                </c:pt>
                <c:pt idx="2299">
                  <c:v>461.7</c:v>
                </c:pt>
                <c:pt idx="2300">
                  <c:v>468.5</c:v>
                </c:pt>
                <c:pt idx="2301">
                  <c:v>422.5</c:v>
                </c:pt>
                <c:pt idx="2302">
                  <c:v>473.8</c:v>
                </c:pt>
                <c:pt idx="2303">
                  <c:v>408.6</c:v>
                </c:pt>
                <c:pt idx="2304">
                  <c:v>474</c:v>
                </c:pt>
                <c:pt idx="2305">
                  <c:v>425.8</c:v>
                </c:pt>
                <c:pt idx="2306">
                  <c:v>482.9</c:v>
                </c:pt>
                <c:pt idx="2307">
                  <c:v>497.9</c:v>
                </c:pt>
                <c:pt idx="2308">
                  <c:v>427.2</c:v>
                </c:pt>
                <c:pt idx="2309">
                  <c:v>421.7</c:v>
                </c:pt>
                <c:pt idx="2310">
                  <c:v>445.3</c:v>
                </c:pt>
                <c:pt idx="2311">
                  <c:v>494.7</c:v>
                </c:pt>
                <c:pt idx="2312">
                  <c:v>426.3</c:v>
                </c:pt>
                <c:pt idx="2313">
                  <c:v>476.6</c:v>
                </c:pt>
                <c:pt idx="2314">
                  <c:v>461.3</c:v>
                </c:pt>
                <c:pt idx="2315">
                  <c:v>470.4</c:v>
                </c:pt>
                <c:pt idx="2316">
                  <c:v>455.7</c:v>
                </c:pt>
                <c:pt idx="2317">
                  <c:v>383</c:v>
                </c:pt>
                <c:pt idx="2318">
                  <c:v>458.5</c:v>
                </c:pt>
                <c:pt idx="2319">
                  <c:v>474.9</c:v>
                </c:pt>
                <c:pt idx="2320">
                  <c:v>466.2</c:v>
                </c:pt>
                <c:pt idx="2321">
                  <c:v>425.2</c:v>
                </c:pt>
                <c:pt idx="2322">
                  <c:v>448.5</c:v>
                </c:pt>
                <c:pt idx="2323">
                  <c:v>460.2</c:v>
                </c:pt>
                <c:pt idx="2324">
                  <c:v>424.4</c:v>
                </c:pt>
                <c:pt idx="2325">
                  <c:v>399</c:v>
                </c:pt>
                <c:pt idx="2326">
                  <c:v>391.4</c:v>
                </c:pt>
                <c:pt idx="2327">
                  <c:v>415.4</c:v>
                </c:pt>
                <c:pt idx="2328">
                  <c:v>405.4</c:v>
                </c:pt>
                <c:pt idx="2329">
                  <c:v>447.1</c:v>
                </c:pt>
                <c:pt idx="2330">
                  <c:v>449.2</c:v>
                </c:pt>
                <c:pt idx="2331">
                  <c:v>464.7</c:v>
                </c:pt>
                <c:pt idx="2332">
                  <c:v>429.4</c:v>
                </c:pt>
                <c:pt idx="2333">
                  <c:v>393.5</c:v>
                </c:pt>
                <c:pt idx="2334">
                  <c:v>423.9</c:v>
                </c:pt>
                <c:pt idx="2335">
                  <c:v>379.3</c:v>
                </c:pt>
                <c:pt idx="2336">
                  <c:v>364.5</c:v>
                </c:pt>
                <c:pt idx="2337">
                  <c:v>476.9</c:v>
                </c:pt>
                <c:pt idx="2338">
                  <c:v>473.4</c:v>
                </c:pt>
                <c:pt idx="2339">
                  <c:v>395</c:v>
                </c:pt>
                <c:pt idx="2340">
                  <c:v>555.70000000000005</c:v>
                </c:pt>
                <c:pt idx="2341">
                  <c:v>492.4</c:v>
                </c:pt>
                <c:pt idx="2342">
                  <c:v>459.6</c:v>
                </c:pt>
                <c:pt idx="2343">
                  <c:v>515.1</c:v>
                </c:pt>
                <c:pt idx="2344">
                  <c:v>432</c:v>
                </c:pt>
                <c:pt idx="2345">
                  <c:v>429.5</c:v>
                </c:pt>
                <c:pt idx="2346">
                  <c:v>521.9</c:v>
                </c:pt>
                <c:pt idx="2347">
                  <c:v>532.79999999999995</c:v>
                </c:pt>
                <c:pt idx="2348">
                  <c:v>403.4</c:v>
                </c:pt>
                <c:pt idx="2349">
                  <c:v>348.6</c:v>
                </c:pt>
                <c:pt idx="2350">
                  <c:v>501.1</c:v>
                </c:pt>
                <c:pt idx="2351">
                  <c:v>507.7</c:v>
                </c:pt>
                <c:pt idx="2352">
                  <c:v>430.4</c:v>
                </c:pt>
                <c:pt idx="2353">
                  <c:v>296.60000000000002</c:v>
                </c:pt>
                <c:pt idx="2354">
                  <c:v>451.7</c:v>
                </c:pt>
                <c:pt idx="2355">
                  <c:v>577</c:v>
                </c:pt>
                <c:pt idx="2356">
                  <c:v>439.7</c:v>
                </c:pt>
                <c:pt idx="2357">
                  <c:v>383.6</c:v>
                </c:pt>
                <c:pt idx="2358">
                  <c:v>404.9</c:v>
                </c:pt>
                <c:pt idx="2359">
                  <c:v>468.1</c:v>
                </c:pt>
                <c:pt idx="2360">
                  <c:v>448.1</c:v>
                </c:pt>
                <c:pt idx="2361">
                  <c:v>284.8</c:v>
                </c:pt>
                <c:pt idx="2362">
                  <c:v>415.7</c:v>
                </c:pt>
                <c:pt idx="2363">
                  <c:v>408.2</c:v>
                </c:pt>
                <c:pt idx="2364">
                  <c:v>486.5</c:v>
                </c:pt>
                <c:pt idx="2365">
                  <c:v>425.6</c:v>
                </c:pt>
                <c:pt idx="2366">
                  <c:v>503.1</c:v>
                </c:pt>
                <c:pt idx="2367">
                  <c:v>403.5</c:v>
                </c:pt>
                <c:pt idx="2368">
                  <c:v>442.5</c:v>
                </c:pt>
                <c:pt idx="2369">
                  <c:v>426.4</c:v>
                </c:pt>
                <c:pt idx="2370">
                  <c:v>411.7</c:v>
                </c:pt>
                <c:pt idx="2371">
                  <c:v>365.5</c:v>
                </c:pt>
                <c:pt idx="2372">
                  <c:v>521.4</c:v>
                </c:pt>
                <c:pt idx="2373">
                  <c:v>388.8</c:v>
                </c:pt>
                <c:pt idx="2374">
                  <c:v>542.1</c:v>
                </c:pt>
                <c:pt idx="2375">
                  <c:v>416.6</c:v>
                </c:pt>
                <c:pt idx="2376">
                  <c:v>414.3</c:v>
                </c:pt>
                <c:pt idx="2377">
                  <c:v>410.9</c:v>
                </c:pt>
                <c:pt idx="2378">
                  <c:v>436</c:v>
                </c:pt>
                <c:pt idx="2379">
                  <c:v>518.1</c:v>
                </c:pt>
                <c:pt idx="2380">
                  <c:v>391.7</c:v>
                </c:pt>
                <c:pt idx="2381">
                  <c:v>403.8</c:v>
                </c:pt>
                <c:pt idx="2382">
                  <c:v>499.5</c:v>
                </c:pt>
                <c:pt idx="2383">
                  <c:v>461.5</c:v>
                </c:pt>
                <c:pt idx="2384">
                  <c:v>533.9</c:v>
                </c:pt>
                <c:pt idx="2385">
                  <c:v>459.1</c:v>
                </c:pt>
                <c:pt idx="2386">
                  <c:v>494.2</c:v>
                </c:pt>
                <c:pt idx="2387">
                  <c:v>461.9</c:v>
                </c:pt>
                <c:pt idx="2388">
                  <c:v>491.8</c:v>
                </c:pt>
                <c:pt idx="2389">
                  <c:v>469.4</c:v>
                </c:pt>
                <c:pt idx="2390">
                  <c:v>475.2</c:v>
                </c:pt>
                <c:pt idx="2391">
                  <c:v>409</c:v>
                </c:pt>
                <c:pt idx="2392">
                  <c:v>533.29999999999995</c:v>
                </c:pt>
                <c:pt idx="2393">
                  <c:v>407.4</c:v>
                </c:pt>
                <c:pt idx="2394">
                  <c:v>515</c:v>
                </c:pt>
                <c:pt idx="2395">
                  <c:v>437.1</c:v>
                </c:pt>
                <c:pt idx="2396">
                  <c:v>469.2</c:v>
                </c:pt>
                <c:pt idx="2397">
                  <c:v>472.8</c:v>
                </c:pt>
                <c:pt idx="2398">
                  <c:v>430.1</c:v>
                </c:pt>
                <c:pt idx="2399">
                  <c:v>481.9</c:v>
                </c:pt>
                <c:pt idx="2400">
                  <c:v>472.2</c:v>
                </c:pt>
                <c:pt idx="2401">
                  <c:v>431.5</c:v>
                </c:pt>
                <c:pt idx="2402">
                  <c:v>422.5</c:v>
                </c:pt>
                <c:pt idx="2403">
                  <c:v>497.9</c:v>
                </c:pt>
                <c:pt idx="2404">
                  <c:v>408</c:v>
                </c:pt>
                <c:pt idx="2405">
                  <c:v>471.4</c:v>
                </c:pt>
                <c:pt idx="2406">
                  <c:v>496.6</c:v>
                </c:pt>
                <c:pt idx="2407">
                  <c:v>465.4</c:v>
                </c:pt>
                <c:pt idx="2408">
                  <c:v>460.4</c:v>
                </c:pt>
                <c:pt idx="2409">
                  <c:v>469.4</c:v>
                </c:pt>
                <c:pt idx="2410">
                  <c:v>496</c:v>
                </c:pt>
                <c:pt idx="2411">
                  <c:v>469.7</c:v>
                </c:pt>
                <c:pt idx="2412">
                  <c:v>460.3</c:v>
                </c:pt>
                <c:pt idx="2413">
                  <c:v>489.4</c:v>
                </c:pt>
                <c:pt idx="2414">
                  <c:v>470.9</c:v>
                </c:pt>
                <c:pt idx="2415">
                  <c:v>483.5</c:v>
                </c:pt>
                <c:pt idx="2416">
                  <c:v>480.3</c:v>
                </c:pt>
                <c:pt idx="2417">
                  <c:v>456.8</c:v>
                </c:pt>
                <c:pt idx="2418">
                  <c:v>500.6</c:v>
                </c:pt>
                <c:pt idx="2419">
                  <c:v>457.4</c:v>
                </c:pt>
                <c:pt idx="2420">
                  <c:v>467.1</c:v>
                </c:pt>
                <c:pt idx="2421">
                  <c:v>479.3</c:v>
                </c:pt>
                <c:pt idx="2422">
                  <c:v>509.6</c:v>
                </c:pt>
                <c:pt idx="2423">
                  <c:v>457</c:v>
                </c:pt>
                <c:pt idx="2424">
                  <c:v>527.29999999999995</c:v>
                </c:pt>
                <c:pt idx="2425">
                  <c:v>449.1</c:v>
                </c:pt>
                <c:pt idx="2426">
                  <c:v>484</c:v>
                </c:pt>
                <c:pt idx="2427">
                  <c:v>414.7</c:v>
                </c:pt>
                <c:pt idx="2428">
                  <c:v>484.4</c:v>
                </c:pt>
                <c:pt idx="2429">
                  <c:v>413.7</c:v>
                </c:pt>
                <c:pt idx="2430">
                  <c:v>484.4</c:v>
                </c:pt>
                <c:pt idx="2431">
                  <c:v>438.8</c:v>
                </c:pt>
                <c:pt idx="2432">
                  <c:v>538.70000000000005</c:v>
                </c:pt>
                <c:pt idx="2433">
                  <c:v>421.9</c:v>
                </c:pt>
                <c:pt idx="2434">
                  <c:v>467.4</c:v>
                </c:pt>
                <c:pt idx="2435">
                  <c:v>447.5</c:v>
                </c:pt>
                <c:pt idx="2436">
                  <c:v>433.7</c:v>
                </c:pt>
                <c:pt idx="2437">
                  <c:v>531.4</c:v>
                </c:pt>
                <c:pt idx="2438">
                  <c:v>434</c:v>
                </c:pt>
                <c:pt idx="2439">
                  <c:v>521.20000000000005</c:v>
                </c:pt>
                <c:pt idx="2440">
                  <c:v>490.5</c:v>
                </c:pt>
                <c:pt idx="2441">
                  <c:v>450.4</c:v>
                </c:pt>
                <c:pt idx="2442">
                  <c:v>461.4</c:v>
                </c:pt>
                <c:pt idx="2443">
                  <c:v>482.9</c:v>
                </c:pt>
                <c:pt idx="2444">
                  <c:v>446.6</c:v>
                </c:pt>
                <c:pt idx="2445">
                  <c:v>408.9</c:v>
                </c:pt>
                <c:pt idx="2446">
                  <c:v>488.7</c:v>
                </c:pt>
                <c:pt idx="2447">
                  <c:v>455.6</c:v>
                </c:pt>
                <c:pt idx="2448">
                  <c:v>470.1</c:v>
                </c:pt>
                <c:pt idx="2449">
                  <c:v>492.4</c:v>
                </c:pt>
                <c:pt idx="2450">
                  <c:v>483.4</c:v>
                </c:pt>
                <c:pt idx="2451">
                  <c:v>480.2</c:v>
                </c:pt>
                <c:pt idx="2452">
                  <c:v>442.4</c:v>
                </c:pt>
                <c:pt idx="2453">
                  <c:v>532.5</c:v>
                </c:pt>
                <c:pt idx="2454">
                  <c:v>492.7</c:v>
                </c:pt>
                <c:pt idx="2455">
                  <c:v>496.6</c:v>
                </c:pt>
                <c:pt idx="2456">
                  <c:v>450.4</c:v>
                </c:pt>
                <c:pt idx="2457">
                  <c:v>535.4</c:v>
                </c:pt>
                <c:pt idx="2458">
                  <c:v>465.4</c:v>
                </c:pt>
                <c:pt idx="2459">
                  <c:v>493.9</c:v>
                </c:pt>
                <c:pt idx="2460">
                  <c:v>461.5</c:v>
                </c:pt>
                <c:pt idx="2461">
                  <c:v>486.5</c:v>
                </c:pt>
                <c:pt idx="2462">
                  <c:v>514.70000000000005</c:v>
                </c:pt>
                <c:pt idx="2463">
                  <c:v>472.8</c:v>
                </c:pt>
                <c:pt idx="2464">
                  <c:v>470.6</c:v>
                </c:pt>
                <c:pt idx="2465">
                  <c:v>484.6</c:v>
                </c:pt>
                <c:pt idx="2466">
                  <c:v>462.6</c:v>
                </c:pt>
                <c:pt idx="2467">
                  <c:v>444.8</c:v>
                </c:pt>
                <c:pt idx="2468">
                  <c:v>526.20000000000005</c:v>
                </c:pt>
                <c:pt idx="2469">
                  <c:v>468.4</c:v>
                </c:pt>
                <c:pt idx="2470">
                  <c:v>453.3</c:v>
                </c:pt>
                <c:pt idx="2471">
                  <c:v>451.1</c:v>
                </c:pt>
                <c:pt idx="2472">
                  <c:v>434.8</c:v>
                </c:pt>
                <c:pt idx="2473">
                  <c:v>443.1</c:v>
                </c:pt>
                <c:pt idx="2474">
                  <c:v>459.9</c:v>
                </c:pt>
                <c:pt idx="2475">
                  <c:v>443.4</c:v>
                </c:pt>
                <c:pt idx="2476">
                  <c:v>463.3</c:v>
                </c:pt>
                <c:pt idx="2477">
                  <c:v>394.3</c:v>
                </c:pt>
                <c:pt idx="2478">
                  <c:v>401.3</c:v>
                </c:pt>
                <c:pt idx="2479">
                  <c:v>499.2</c:v>
                </c:pt>
                <c:pt idx="2480">
                  <c:v>433.4</c:v>
                </c:pt>
                <c:pt idx="2481">
                  <c:v>289.2</c:v>
                </c:pt>
                <c:pt idx="2482">
                  <c:v>435.7</c:v>
                </c:pt>
                <c:pt idx="2483">
                  <c:v>387.6</c:v>
                </c:pt>
                <c:pt idx="2484">
                  <c:v>398.2</c:v>
                </c:pt>
                <c:pt idx="2485">
                  <c:v>334.4</c:v>
                </c:pt>
                <c:pt idx="2486">
                  <c:v>388.9</c:v>
                </c:pt>
                <c:pt idx="2487">
                  <c:v>415.6</c:v>
                </c:pt>
                <c:pt idx="2488">
                  <c:v>458.2</c:v>
                </c:pt>
                <c:pt idx="2489">
                  <c:v>341</c:v>
                </c:pt>
                <c:pt idx="2490">
                  <c:v>475.2</c:v>
                </c:pt>
                <c:pt idx="2491">
                  <c:v>399.2</c:v>
                </c:pt>
                <c:pt idx="2492">
                  <c:v>372.8</c:v>
                </c:pt>
                <c:pt idx="2493">
                  <c:v>393.2</c:v>
                </c:pt>
                <c:pt idx="2494">
                  <c:v>427.6</c:v>
                </c:pt>
                <c:pt idx="2495">
                  <c:v>429.3</c:v>
                </c:pt>
                <c:pt idx="2496">
                  <c:v>424.7</c:v>
                </c:pt>
                <c:pt idx="2497">
                  <c:v>387.7</c:v>
                </c:pt>
                <c:pt idx="2498">
                  <c:v>408</c:v>
                </c:pt>
                <c:pt idx="2499">
                  <c:v>427.7</c:v>
                </c:pt>
                <c:pt idx="2500">
                  <c:v>389.4</c:v>
                </c:pt>
                <c:pt idx="2501">
                  <c:v>419.3</c:v>
                </c:pt>
                <c:pt idx="2502">
                  <c:v>412.1</c:v>
                </c:pt>
                <c:pt idx="2503">
                  <c:v>435.6</c:v>
                </c:pt>
                <c:pt idx="2504">
                  <c:v>403.3</c:v>
                </c:pt>
                <c:pt idx="2505">
                  <c:v>368.1</c:v>
                </c:pt>
                <c:pt idx="2506">
                  <c:v>466</c:v>
                </c:pt>
                <c:pt idx="2507">
                  <c:v>305.10000000000002</c:v>
                </c:pt>
                <c:pt idx="2508">
                  <c:v>374.4</c:v>
                </c:pt>
                <c:pt idx="2509">
                  <c:v>376.9</c:v>
                </c:pt>
                <c:pt idx="2510">
                  <c:v>445.8</c:v>
                </c:pt>
                <c:pt idx="2511">
                  <c:v>454.8</c:v>
                </c:pt>
                <c:pt idx="2512">
                  <c:v>441.6</c:v>
                </c:pt>
                <c:pt idx="2513">
                  <c:v>421.4</c:v>
                </c:pt>
                <c:pt idx="2514">
                  <c:v>437.3</c:v>
                </c:pt>
                <c:pt idx="2515">
                  <c:v>448.8</c:v>
                </c:pt>
                <c:pt idx="2516">
                  <c:v>394.5</c:v>
                </c:pt>
                <c:pt idx="2517">
                  <c:v>411.3</c:v>
                </c:pt>
                <c:pt idx="2518">
                  <c:v>389.8</c:v>
                </c:pt>
                <c:pt idx="2519">
                  <c:v>393.8</c:v>
                </c:pt>
                <c:pt idx="2520">
                  <c:v>410.9</c:v>
                </c:pt>
                <c:pt idx="2521">
                  <c:v>432.1</c:v>
                </c:pt>
                <c:pt idx="2522">
                  <c:v>330.7</c:v>
                </c:pt>
                <c:pt idx="2523">
                  <c:v>428.1</c:v>
                </c:pt>
                <c:pt idx="2524">
                  <c:v>446.1</c:v>
                </c:pt>
                <c:pt idx="2525">
                  <c:v>342.6</c:v>
                </c:pt>
                <c:pt idx="2526">
                  <c:v>367</c:v>
                </c:pt>
                <c:pt idx="2527">
                  <c:v>360.8</c:v>
                </c:pt>
                <c:pt idx="2528">
                  <c:v>334.7</c:v>
                </c:pt>
                <c:pt idx="2529">
                  <c:v>537.20000000000005</c:v>
                </c:pt>
                <c:pt idx="2530">
                  <c:v>432.5</c:v>
                </c:pt>
                <c:pt idx="2531">
                  <c:v>437.5</c:v>
                </c:pt>
                <c:pt idx="2532">
                  <c:v>402</c:v>
                </c:pt>
                <c:pt idx="2533">
                  <c:v>382</c:v>
                </c:pt>
                <c:pt idx="2534">
                  <c:v>424.3</c:v>
                </c:pt>
                <c:pt idx="2535">
                  <c:v>429</c:v>
                </c:pt>
                <c:pt idx="2536">
                  <c:v>300.10000000000002</c:v>
                </c:pt>
                <c:pt idx="2537">
                  <c:v>328.3</c:v>
                </c:pt>
                <c:pt idx="2538">
                  <c:v>386.3</c:v>
                </c:pt>
                <c:pt idx="2539">
                  <c:v>323.8</c:v>
                </c:pt>
                <c:pt idx="2540">
                  <c:v>428.7</c:v>
                </c:pt>
                <c:pt idx="2541">
                  <c:v>436.4</c:v>
                </c:pt>
                <c:pt idx="2542">
                  <c:v>261</c:v>
                </c:pt>
                <c:pt idx="2543">
                  <c:v>436.2</c:v>
                </c:pt>
                <c:pt idx="2544">
                  <c:v>380.9</c:v>
                </c:pt>
                <c:pt idx="2545">
                  <c:v>388.1</c:v>
                </c:pt>
                <c:pt idx="2546">
                  <c:v>374.9</c:v>
                </c:pt>
                <c:pt idx="2547">
                  <c:v>410.4</c:v>
                </c:pt>
                <c:pt idx="2548">
                  <c:v>386.3</c:v>
                </c:pt>
                <c:pt idx="2549">
                  <c:v>418.6</c:v>
                </c:pt>
                <c:pt idx="2550">
                  <c:v>376.7</c:v>
                </c:pt>
                <c:pt idx="2551">
                  <c:v>399</c:v>
                </c:pt>
                <c:pt idx="2552">
                  <c:v>413.3</c:v>
                </c:pt>
                <c:pt idx="2553">
                  <c:v>410.4</c:v>
                </c:pt>
                <c:pt idx="2554">
                  <c:v>344.1</c:v>
                </c:pt>
                <c:pt idx="2555">
                  <c:v>331.1</c:v>
                </c:pt>
                <c:pt idx="2556">
                  <c:v>443.8</c:v>
                </c:pt>
                <c:pt idx="2557">
                  <c:v>259.5</c:v>
                </c:pt>
                <c:pt idx="2558">
                  <c:v>414</c:v>
                </c:pt>
                <c:pt idx="2559">
                  <c:v>435</c:v>
                </c:pt>
                <c:pt idx="2560">
                  <c:v>369.7</c:v>
                </c:pt>
                <c:pt idx="2561">
                  <c:v>512.79999999999995</c:v>
                </c:pt>
                <c:pt idx="2562">
                  <c:v>461.9</c:v>
                </c:pt>
                <c:pt idx="2563">
                  <c:v>441</c:v>
                </c:pt>
                <c:pt idx="2564">
                  <c:v>352.5</c:v>
                </c:pt>
                <c:pt idx="2565">
                  <c:v>424.4</c:v>
                </c:pt>
                <c:pt idx="2566">
                  <c:v>400.8</c:v>
                </c:pt>
                <c:pt idx="2567">
                  <c:v>415.8</c:v>
                </c:pt>
                <c:pt idx="2568">
                  <c:v>423.4</c:v>
                </c:pt>
                <c:pt idx="2569">
                  <c:v>448</c:v>
                </c:pt>
                <c:pt idx="2570">
                  <c:v>410.4</c:v>
                </c:pt>
                <c:pt idx="2571">
                  <c:v>459.5</c:v>
                </c:pt>
                <c:pt idx="2572">
                  <c:v>433.8</c:v>
                </c:pt>
                <c:pt idx="2573">
                  <c:v>429.7</c:v>
                </c:pt>
                <c:pt idx="2574">
                  <c:v>275.7</c:v>
                </c:pt>
                <c:pt idx="2575">
                  <c:v>387.4</c:v>
                </c:pt>
                <c:pt idx="2576">
                  <c:v>399.8</c:v>
                </c:pt>
                <c:pt idx="2577">
                  <c:v>411.7</c:v>
                </c:pt>
                <c:pt idx="2578">
                  <c:v>457.8</c:v>
                </c:pt>
                <c:pt idx="2579">
                  <c:v>341</c:v>
                </c:pt>
                <c:pt idx="2580">
                  <c:v>440.9</c:v>
                </c:pt>
                <c:pt idx="2581">
                  <c:v>390.1</c:v>
                </c:pt>
                <c:pt idx="2582">
                  <c:v>438.5</c:v>
                </c:pt>
                <c:pt idx="2583">
                  <c:v>409.9</c:v>
                </c:pt>
                <c:pt idx="2584">
                  <c:v>372.1</c:v>
                </c:pt>
                <c:pt idx="2585">
                  <c:v>441.6</c:v>
                </c:pt>
                <c:pt idx="2586">
                  <c:v>214.8</c:v>
                </c:pt>
                <c:pt idx="2587">
                  <c:v>476.8</c:v>
                </c:pt>
                <c:pt idx="2588">
                  <c:v>422.7</c:v>
                </c:pt>
                <c:pt idx="2589">
                  <c:v>435.8</c:v>
                </c:pt>
                <c:pt idx="2590">
                  <c:v>417.2</c:v>
                </c:pt>
                <c:pt idx="2591">
                  <c:v>409.1</c:v>
                </c:pt>
                <c:pt idx="2592">
                  <c:v>448.1</c:v>
                </c:pt>
                <c:pt idx="2593">
                  <c:v>294.60000000000002</c:v>
                </c:pt>
                <c:pt idx="2594">
                  <c:v>445.6</c:v>
                </c:pt>
                <c:pt idx="2595">
                  <c:v>385.1</c:v>
                </c:pt>
                <c:pt idx="2596">
                  <c:v>353.8</c:v>
                </c:pt>
                <c:pt idx="2597">
                  <c:v>444.7</c:v>
                </c:pt>
                <c:pt idx="2598">
                  <c:v>420.3</c:v>
                </c:pt>
                <c:pt idx="2599">
                  <c:v>424.2</c:v>
                </c:pt>
                <c:pt idx="2600">
                  <c:v>447.7</c:v>
                </c:pt>
                <c:pt idx="2601">
                  <c:v>385.2</c:v>
                </c:pt>
                <c:pt idx="2602">
                  <c:v>411.2</c:v>
                </c:pt>
                <c:pt idx="2603">
                  <c:v>376.8</c:v>
                </c:pt>
                <c:pt idx="2604">
                  <c:v>297.2</c:v>
                </c:pt>
                <c:pt idx="2605">
                  <c:v>445.2</c:v>
                </c:pt>
                <c:pt idx="2606">
                  <c:v>352</c:v>
                </c:pt>
                <c:pt idx="2607">
                  <c:v>469.5</c:v>
                </c:pt>
                <c:pt idx="2608">
                  <c:v>373.6</c:v>
                </c:pt>
                <c:pt idx="2609">
                  <c:v>411.8</c:v>
                </c:pt>
                <c:pt idx="2610">
                  <c:v>307.10000000000002</c:v>
                </c:pt>
                <c:pt idx="2611">
                  <c:v>414.2</c:v>
                </c:pt>
                <c:pt idx="2612">
                  <c:v>365.5</c:v>
                </c:pt>
                <c:pt idx="2613">
                  <c:v>405</c:v>
                </c:pt>
                <c:pt idx="2614">
                  <c:v>401.7</c:v>
                </c:pt>
                <c:pt idx="2615">
                  <c:v>432.2</c:v>
                </c:pt>
                <c:pt idx="2616">
                  <c:v>318.89999999999998</c:v>
                </c:pt>
                <c:pt idx="2617">
                  <c:v>316.60000000000002</c:v>
                </c:pt>
                <c:pt idx="2618">
                  <c:v>395.8</c:v>
                </c:pt>
                <c:pt idx="2619">
                  <c:v>430</c:v>
                </c:pt>
                <c:pt idx="2620">
                  <c:v>303</c:v>
                </c:pt>
                <c:pt idx="2621">
                  <c:v>430.6</c:v>
                </c:pt>
                <c:pt idx="2622">
                  <c:v>432.6</c:v>
                </c:pt>
                <c:pt idx="2623">
                  <c:v>403</c:v>
                </c:pt>
                <c:pt idx="2624">
                  <c:v>423.4</c:v>
                </c:pt>
                <c:pt idx="2625">
                  <c:v>331.3</c:v>
                </c:pt>
                <c:pt idx="2626">
                  <c:v>307.60000000000002</c:v>
                </c:pt>
                <c:pt idx="2627">
                  <c:v>420.8</c:v>
                </c:pt>
                <c:pt idx="2628">
                  <c:v>355.1</c:v>
                </c:pt>
                <c:pt idx="2629">
                  <c:v>343.3</c:v>
                </c:pt>
                <c:pt idx="2630">
                  <c:v>279.3</c:v>
                </c:pt>
                <c:pt idx="2631">
                  <c:v>388.7</c:v>
                </c:pt>
                <c:pt idx="2632">
                  <c:v>429.4</c:v>
                </c:pt>
                <c:pt idx="2633">
                  <c:v>369.1</c:v>
                </c:pt>
                <c:pt idx="2634">
                  <c:v>434</c:v>
                </c:pt>
                <c:pt idx="2635">
                  <c:v>434.5</c:v>
                </c:pt>
                <c:pt idx="2636">
                  <c:v>438.1</c:v>
                </c:pt>
                <c:pt idx="2637">
                  <c:v>407.5</c:v>
                </c:pt>
                <c:pt idx="2638">
                  <c:v>425</c:v>
                </c:pt>
                <c:pt idx="2639">
                  <c:v>443.5</c:v>
                </c:pt>
                <c:pt idx="2640">
                  <c:v>442.2</c:v>
                </c:pt>
                <c:pt idx="2641">
                  <c:v>350</c:v>
                </c:pt>
                <c:pt idx="2642">
                  <c:v>427.3</c:v>
                </c:pt>
                <c:pt idx="2643">
                  <c:v>400.2</c:v>
                </c:pt>
                <c:pt idx="2644">
                  <c:v>438.4</c:v>
                </c:pt>
                <c:pt idx="2645">
                  <c:v>469</c:v>
                </c:pt>
                <c:pt idx="2646">
                  <c:v>484.3</c:v>
                </c:pt>
                <c:pt idx="2647">
                  <c:v>466.6</c:v>
                </c:pt>
                <c:pt idx="2648">
                  <c:v>410</c:v>
                </c:pt>
                <c:pt idx="2649">
                  <c:v>456.8</c:v>
                </c:pt>
                <c:pt idx="2650">
                  <c:v>387.8</c:v>
                </c:pt>
                <c:pt idx="2651">
                  <c:v>323.10000000000002</c:v>
                </c:pt>
                <c:pt idx="2652">
                  <c:v>522.6</c:v>
                </c:pt>
                <c:pt idx="2653">
                  <c:v>461.8</c:v>
                </c:pt>
                <c:pt idx="2654">
                  <c:v>211.1</c:v>
                </c:pt>
                <c:pt idx="2655">
                  <c:v>428.5</c:v>
                </c:pt>
                <c:pt idx="2656">
                  <c:v>428</c:v>
                </c:pt>
                <c:pt idx="2657">
                  <c:v>359.8</c:v>
                </c:pt>
                <c:pt idx="2658">
                  <c:v>325.39999999999998</c:v>
                </c:pt>
                <c:pt idx="2659">
                  <c:v>434.6</c:v>
                </c:pt>
                <c:pt idx="2660">
                  <c:v>345.2</c:v>
                </c:pt>
                <c:pt idx="2661">
                  <c:v>522.1</c:v>
                </c:pt>
                <c:pt idx="2662">
                  <c:v>419.5</c:v>
                </c:pt>
                <c:pt idx="2663">
                  <c:v>422.8</c:v>
                </c:pt>
                <c:pt idx="2664">
                  <c:v>423</c:v>
                </c:pt>
                <c:pt idx="2665">
                  <c:v>399.9</c:v>
                </c:pt>
                <c:pt idx="2666">
                  <c:v>423.1</c:v>
                </c:pt>
                <c:pt idx="2667">
                  <c:v>369.6</c:v>
                </c:pt>
                <c:pt idx="2668">
                  <c:v>464.5</c:v>
                </c:pt>
                <c:pt idx="2669">
                  <c:v>443.3</c:v>
                </c:pt>
                <c:pt idx="2670">
                  <c:v>335.8</c:v>
                </c:pt>
                <c:pt idx="2671">
                  <c:v>412.8</c:v>
                </c:pt>
                <c:pt idx="2672">
                  <c:v>467.2</c:v>
                </c:pt>
                <c:pt idx="2673">
                  <c:v>382.6</c:v>
                </c:pt>
                <c:pt idx="2674">
                  <c:v>403.3</c:v>
                </c:pt>
                <c:pt idx="2675">
                  <c:v>275.60000000000002</c:v>
                </c:pt>
                <c:pt idx="2676">
                  <c:v>429.6</c:v>
                </c:pt>
                <c:pt idx="2677">
                  <c:v>425.4</c:v>
                </c:pt>
                <c:pt idx="2678">
                  <c:v>356.3</c:v>
                </c:pt>
                <c:pt idx="2679">
                  <c:v>457.8</c:v>
                </c:pt>
                <c:pt idx="2680">
                  <c:v>355.4</c:v>
                </c:pt>
                <c:pt idx="2681">
                  <c:v>350.1</c:v>
                </c:pt>
                <c:pt idx="2682">
                  <c:v>374.1</c:v>
                </c:pt>
                <c:pt idx="2683">
                  <c:v>441.1</c:v>
                </c:pt>
                <c:pt idx="2684">
                  <c:v>419.8</c:v>
                </c:pt>
                <c:pt idx="2685">
                  <c:v>424.4</c:v>
                </c:pt>
                <c:pt idx="2686">
                  <c:v>441.6</c:v>
                </c:pt>
                <c:pt idx="2687">
                  <c:v>385.4</c:v>
                </c:pt>
                <c:pt idx="2688">
                  <c:v>443</c:v>
                </c:pt>
                <c:pt idx="2689">
                  <c:v>393.1</c:v>
                </c:pt>
                <c:pt idx="2690">
                  <c:v>500.3</c:v>
                </c:pt>
                <c:pt idx="2691">
                  <c:v>384.2</c:v>
                </c:pt>
                <c:pt idx="2692">
                  <c:v>424.5</c:v>
                </c:pt>
                <c:pt idx="2693">
                  <c:v>313</c:v>
                </c:pt>
                <c:pt idx="2694">
                  <c:v>342</c:v>
                </c:pt>
                <c:pt idx="2695">
                  <c:v>367.2</c:v>
                </c:pt>
                <c:pt idx="2696">
                  <c:v>424.9</c:v>
                </c:pt>
                <c:pt idx="2697">
                  <c:v>444.5</c:v>
                </c:pt>
                <c:pt idx="2698">
                  <c:v>472.7</c:v>
                </c:pt>
                <c:pt idx="2699">
                  <c:v>375.6</c:v>
                </c:pt>
                <c:pt idx="2700">
                  <c:v>430.5</c:v>
                </c:pt>
                <c:pt idx="2701">
                  <c:v>424.8</c:v>
                </c:pt>
                <c:pt idx="2702">
                  <c:v>332.2</c:v>
                </c:pt>
                <c:pt idx="2703">
                  <c:v>424.5</c:v>
                </c:pt>
                <c:pt idx="2704">
                  <c:v>434.9</c:v>
                </c:pt>
                <c:pt idx="2705">
                  <c:v>403.5</c:v>
                </c:pt>
                <c:pt idx="2706">
                  <c:v>480.2</c:v>
                </c:pt>
                <c:pt idx="2707">
                  <c:v>345.6</c:v>
                </c:pt>
                <c:pt idx="2708">
                  <c:v>402.9</c:v>
                </c:pt>
                <c:pt idx="2709">
                  <c:v>368.3</c:v>
                </c:pt>
                <c:pt idx="2710">
                  <c:v>383</c:v>
                </c:pt>
                <c:pt idx="2711">
                  <c:v>389.3</c:v>
                </c:pt>
                <c:pt idx="2712">
                  <c:v>417</c:v>
                </c:pt>
                <c:pt idx="2713">
                  <c:v>412.1</c:v>
                </c:pt>
                <c:pt idx="2714">
                  <c:v>428</c:v>
                </c:pt>
                <c:pt idx="2715">
                  <c:v>340.9</c:v>
                </c:pt>
                <c:pt idx="2716">
                  <c:v>321</c:v>
                </c:pt>
                <c:pt idx="2717">
                  <c:v>421.4</c:v>
                </c:pt>
                <c:pt idx="2718">
                  <c:v>377.6</c:v>
                </c:pt>
                <c:pt idx="2719">
                  <c:v>376.1</c:v>
                </c:pt>
                <c:pt idx="2720">
                  <c:v>433.1</c:v>
                </c:pt>
                <c:pt idx="2721">
                  <c:v>428.8</c:v>
                </c:pt>
                <c:pt idx="2722">
                  <c:v>448.1</c:v>
                </c:pt>
                <c:pt idx="2723">
                  <c:v>339</c:v>
                </c:pt>
                <c:pt idx="2724">
                  <c:v>399</c:v>
                </c:pt>
                <c:pt idx="2725">
                  <c:v>404.1</c:v>
                </c:pt>
                <c:pt idx="2726">
                  <c:v>418</c:v>
                </c:pt>
                <c:pt idx="2727">
                  <c:v>392.3</c:v>
                </c:pt>
                <c:pt idx="2728">
                  <c:v>398.9</c:v>
                </c:pt>
                <c:pt idx="2729">
                  <c:v>361.5</c:v>
                </c:pt>
                <c:pt idx="2730">
                  <c:v>380.5</c:v>
                </c:pt>
                <c:pt idx="2731">
                  <c:v>347.2</c:v>
                </c:pt>
                <c:pt idx="2732">
                  <c:v>417.3</c:v>
                </c:pt>
                <c:pt idx="2733">
                  <c:v>261.10000000000002</c:v>
                </c:pt>
                <c:pt idx="2734">
                  <c:v>383.8</c:v>
                </c:pt>
                <c:pt idx="2735">
                  <c:v>417.4</c:v>
                </c:pt>
                <c:pt idx="2736">
                  <c:v>432.7</c:v>
                </c:pt>
                <c:pt idx="2737">
                  <c:v>489.9</c:v>
                </c:pt>
                <c:pt idx="2738">
                  <c:v>365.5</c:v>
                </c:pt>
                <c:pt idx="2739">
                  <c:v>394.9</c:v>
                </c:pt>
                <c:pt idx="2740">
                  <c:v>432.5</c:v>
                </c:pt>
                <c:pt idx="2741">
                  <c:v>408.4</c:v>
                </c:pt>
                <c:pt idx="2742">
                  <c:v>366.9</c:v>
                </c:pt>
                <c:pt idx="2743">
                  <c:v>417.9</c:v>
                </c:pt>
                <c:pt idx="2744">
                  <c:v>436.9</c:v>
                </c:pt>
                <c:pt idx="2745">
                  <c:v>488</c:v>
                </c:pt>
                <c:pt idx="2746">
                  <c:v>476.2</c:v>
                </c:pt>
                <c:pt idx="2747">
                  <c:v>463.7</c:v>
                </c:pt>
                <c:pt idx="2748">
                  <c:v>492.7</c:v>
                </c:pt>
                <c:pt idx="2749">
                  <c:v>450.4</c:v>
                </c:pt>
                <c:pt idx="2750">
                  <c:v>548.5</c:v>
                </c:pt>
                <c:pt idx="2751">
                  <c:v>461.6</c:v>
                </c:pt>
                <c:pt idx="2752">
                  <c:v>479.7</c:v>
                </c:pt>
                <c:pt idx="2753">
                  <c:v>438.8</c:v>
                </c:pt>
                <c:pt idx="2754">
                  <c:v>476</c:v>
                </c:pt>
                <c:pt idx="2755">
                  <c:v>467.3</c:v>
                </c:pt>
                <c:pt idx="2756">
                  <c:v>463.3</c:v>
                </c:pt>
                <c:pt idx="2757">
                  <c:v>461.9</c:v>
                </c:pt>
                <c:pt idx="2758">
                  <c:v>479.4</c:v>
                </c:pt>
                <c:pt idx="2759">
                  <c:v>372.9</c:v>
                </c:pt>
                <c:pt idx="2760">
                  <c:v>401.8</c:v>
                </c:pt>
                <c:pt idx="2761">
                  <c:v>522.5</c:v>
                </c:pt>
                <c:pt idx="2762">
                  <c:v>427.4</c:v>
                </c:pt>
                <c:pt idx="2763">
                  <c:v>432.6</c:v>
                </c:pt>
                <c:pt idx="2764">
                  <c:v>369.7</c:v>
                </c:pt>
                <c:pt idx="2765">
                  <c:v>408.9</c:v>
                </c:pt>
                <c:pt idx="2766">
                  <c:v>419.3</c:v>
                </c:pt>
                <c:pt idx="2767">
                  <c:v>472.2</c:v>
                </c:pt>
                <c:pt idx="2768">
                  <c:v>401.6</c:v>
                </c:pt>
                <c:pt idx="2769">
                  <c:v>463.4</c:v>
                </c:pt>
                <c:pt idx="2770">
                  <c:v>325.8</c:v>
                </c:pt>
                <c:pt idx="2771">
                  <c:v>390.1</c:v>
                </c:pt>
                <c:pt idx="2772">
                  <c:v>384.7</c:v>
                </c:pt>
                <c:pt idx="2773">
                  <c:v>503.8</c:v>
                </c:pt>
                <c:pt idx="2774">
                  <c:v>390.6</c:v>
                </c:pt>
                <c:pt idx="2775">
                  <c:v>492.6</c:v>
                </c:pt>
                <c:pt idx="2776">
                  <c:v>434.4</c:v>
                </c:pt>
                <c:pt idx="2777">
                  <c:v>497</c:v>
                </c:pt>
                <c:pt idx="2778">
                  <c:v>417.9</c:v>
                </c:pt>
                <c:pt idx="2779">
                  <c:v>389.7</c:v>
                </c:pt>
                <c:pt idx="2780">
                  <c:v>421.6</c:v>
                </c:pt>
                <c:pt idx="2781">
                  <c:v>436.4</c:v>
                </c:pt>
                <c:pt idx="2782">
                  <c:v>356.4</c:v>
                </c:pt>
                <c:pt idx="2783">
                  <c:v>414.5</c:v>
                </c:pt>
                <c:pt idx="2784">
                  <c:v>433.5</c:v>
                </c:pt>
                <c:pt idx="2785">
                  <c:v>381.8</c:v>
                </c:pt>
                <c:pt idx="2786">
                  <c:v>369.4</c:v>
                </c:pt>
                <c:pt idx="2787">
                  <c:v>372.4</c:v>
                </c:pt>
                <c:pt idx="2788">
                  <c:v>435.3</c:v>
                </c:pt>
                <c:pt idx="2789">
                  <c:v>422.8</c:v>
                </c:pt>
                <c:pt idx="2790">
                  <c:v>456.6</c:v>
                </c:pt>
                <c:pt idx="2791">
                  <c:v>403.8</c:v>
                </c:pt>
                <c:pt idx="2792">
                  <c:v>491.8</c:v>
                </c:pt>
                <c:pt idx="2793">
                  <c:v>486.9</c:v>
                </c:pt>
                <c:pt idx="2794">
                  <c:v>355.3</c:v>
                </c:pt>
                <c:pt idx="2795">
                  <c:v>404</c:v>
                </c:pt>
                <c:pt idx="2796">
                  <c:v>492.2</c:v>
                </c:pt>
                <c:pt idx="2797">
                  <c:v>412.7</c:v>
                </c:pt>
                <c:pt idx="2798">
                  <c:v>496.6</c:v>
                </c:pt>
                <c:pt idx="2799">
                  <c:v>444.7</c:v>
                </c:pt>
                <c:pt idx="2800">
                  <c:v>437.1</c:v>
                </c:pt>
                <c:pt idx="2801">
                  <c:v>327</c:v>
                </c:pt>
                <c:pt idx="2802">
                  <c:v>460.2</c:v>
                </c:pt>
                <c:pt idx="2803">
                  <c:v>423</c:v>
                </c:pt>
                <c:pt idx="2804">
                  <c:v>383.4</c:v>
                </c:pt>
                <c:pt idx="2805">
                  <c:v>491.5</c:v>
                </c:pt>
                <c:pt idx="2806">
                  <c:v>514.79999999999995</c:v>
                </c:pt>
                <c:pt idx="2807">
                  <c:v>446.8</c:v>
                </c:pt>
                <c:pt idx="2808">
                  <c:v>330.5</c:v>
                </c:pt>
                <c:pt idx="2809">
                  <c:v>364.9</c:v>
                </c:pt>
                <c:pt idx="2810">
                  <c:v>456.9</c:v>
                </c:pt>
                <c:pt idx="2811">
                  <c:v>404.1</c:v>
                </c:pt>
                <c:pt idx="2812">
                  <c:v>463.3</c:v>
                </c:pt>
                <c:pt idx="2813">
                  <c:v>444.9</c:v>
                </c:pt>
                <c:pt idx="2814">
                  <c:v>445.1</c:v>
                </c:pt>
                <c:pt idx="2815">
                  <c:v>525.6</c:v>
                </c:pt>
                <c:pt idx="2816">
                  <c:v>396.2</c:v>
                </c:pt>
                <c:pt idx="2817">
                  <c:v>526.70000000000005</c:v>
                </c:pt>
                <c:pt idx="2818">
                  <c:v>454.3</c:v>
                </c:pt>
                <c:pt idx="2819">
                  <c:v>527.20000000000005</c:v>
                </c:pt>
                <c:pt idx="2820">
                  <c:v>450.4</c:v>
                </c:pt>
                <c:pt idx="2821">
                  <c:v>508</c:v>
                </c:pt>
                <c:pt idx="2822">
                  <c:v>503.5</c:v>
                </c:pt>
                <c:pt idx="2823">
                  <c:v>430.1</c:v>
                </c:pt>
                <c:pt idx="2824">
                  <c:v>339.1</c:v>
                </c:pt>
                <c:pt idx="2825">
                  <c:v>399</c:v>
                </c:pt>
                <c:pt idx="2826">
                  <c:v>459.6</c:v>
                </c:pt>
                <c:pt idx="2827">
                  <c:v>410.4</c:v>
                </c:pt>
                <c:pt idx="2828">
                  <c:v>437</c:v>
                </c:pt>
                <c:pt idx="2829">
                  <c:v>373.7</c:v>
                </c:pt>
                <c:pt idx="2830">
                  <c:v>390.6</c:v>
                </c:pt>
                <c:pt idx="2831">
                  <c:v>401.1</c:v>
                </c:pt>
                <c:pt idx="2832">
                  <c:v>452.4</c:v>
                </c:pt>
                <c:pt idx="2833">
                  <c:v>400.5</c:v>
                </c:pt>
                <c:pt idx="2834">
                  <c:v>338</c:v>
                </c:pt>
                <c:pt idx="2835">
                  <c:v>400.2</c:v>
                </c:pt>
                <c:pt idx="2836">
                  <c:v>365.4</c:v>
                </c:pt>
                <c:pt idx="2837">
                  <c:v>330.8</c:v>
                </c:pt>
                <c:pt idx="2838">
                  <c:v>407.6</c:v>
                </c:pt>
                <c:pt idx="2839">
                  <c:v>389.1</c:v>
                </c:pt>
                <c:pt idx="2840">
                  <c:v>405.7</c:v>
                </c:pt>
                <c:pt idx="2841">
                  <c:v>449.4</c:v>
                </c:pt>
                <c:pt idx="2842">
                  <c:v>450.5</c:v>
                </c:pt>
                <c:pt idx="2843">
                  <c:v>426.5</c:v>
                </c:pt>
                <c:pt idx="2844">
                  <c:v>486.9</c:v>
                </c:pt>
                <c:pt idx="2845">
                  <c:v>376.4</c:v>
                </c:pt>
                <c:pt idx="2846">
                  <c:v>428.2</c:v>
                </c:pt>
                <c:pt idx="2847">
                  <c:v>420.8</c:v>
                </c:pt>
                <c:pt idx="2848">
                  <c:v>450.9</c:v>
                </c:pt>
                <c:pt idx="2849">
                  <c:v>367.3</c:v>
                </c:pt>
                <c:pt idx="2850">
                  <c:v>433.5</c:v>
                </c:pt>
                <c:pt idx="2851">
                  <c:v>389.3</c:v>
                </c:pt>
                <c:pt idx="2852">
                  <c:v>317.60000000000002</c:v>
                </c:pt>
                <c:pt idx="2853">
                  <c:v>265.7</c:v>
                </c:pt>
                <c:pt idx="2854">
                  <c:v>578.20000000000005</c:v>
                </c:pt>
                <c:pt idx="2855">
                  <c:v>718.9</c:v>
                </c:pt>
                <c:pt idx="2856">
                  <c:v>458.3</c:v>
                </c:pt>
                <c:pt idx="2857">
                  <c:v>493.6</c:v>
                </c:pt>
                <c:pt idx="2858">
                  <c:v>539</c:v>
                </c:pt>
                <c:pt idx="2859">
                  <c:v>447.7</c:v>
                </c:pt>
                <c:pt idx="2860">
                  <c:v>468</c:v>
                </c:pt>
                <c:pt idx="2861">
                  <c:v>566.29999999999995</c:v>
                </c:pt>
                <c:pt idx="2862">
                  <c:v>491.9</c:v>
                </c:pt>
                <c:pt idx="2863">
                  <c:v>591.1</c:v>
                </c:pt>
                <c:pt idx="2864">
                  <c:v>547.6</c:v>
                </c:pt>
                <c:pt idx="2865">
                  <c:v>495</c:v>
                </c:pt>
                <c:pt idx="2866">
                  <c:v>364.1</c:v>
                </c:pt>
                <c:pt idx="2867">
                  <c:v>457.2</c:v>
                </c:pt>
                <c:pt idx="2868">
                  <c:v>480.5</c:v>
                </c:pt>
                <c:pt idx="2869">
                  <c:v>461</c:v>
                </c:pt>
                <c:pt idx="2870">
                  <c:v>651.29999999999995</c:v>
                </c:pt>
                <c:pt idx="2871">
                  <c:v>441.3</c:v>
                </c:pt>
                <c:pt idx="2872">
                  <c:v>473.2</c:v>
                </c:pt>
                <c:pt idx="2873">
                  <c:v>463.1</c:v>
                </c:pt>
                <c:pt idx="2874">
                  <c:v>475.4</c:v>
                </c:pt>
                <c:pt idx="2875">
                  <c:v>512.4</c:v>
                </c:pt>
                <c:pt idx="2876">
                  <c:v>511.5</c:v>
                </c:pt>
                <c:pt idx="2877">
                  <c:v>537.9</c:v>
                </c:pt>
                <c:pt idx="2878">
                  <c:v>472</c:v>
                </c:pt>
                <c:pt idx="2879">
                  <c:v>435.6</c:v>
                </c:pt>
                <c:pt idx="2880">
                  <c:v>596.9</c:v>
                </c:pt>
                <c:pt idx="2881">
                  <c:v>1014.2</c:v>
                </c:pt>
                <c:pt idx="2882">
                  <c:v>401.9</c:v>
                </c:pt>
                <c:pt idx="2883">
                  <c:v>340.3</c:v>
                </c:pt>
                <c:pt idx="2884">
                  <c:v>371.3</c:v>
                </c:pt>
                <c:pt idx="2885">
                  <c:v>452.4</c:v>
                </c:pt>
                <c:pt idx="2886">
                  <c:v>451.5</c:v>
                </c:pt>
                <c:pt idx="2887">
                  <c:v>480.2</c:v>
                </c:pt>
                <c:pt idx="2888">
                  <c:v>427.4</c:v>
                </c:pt>
                <c:pt idx="2889">
                  <c:v>476.2</c:v>
                </c:pt>
                <c:pt idx="2890">
                  <c:v>455.5</c:v>
                </c:pt>
                <c:pt idx="2891">
                  <c:v>449.9</c:v>
                </c:pt>
                <c:pt idx="2892">
                  <c:v>358.2</c:v>
                </c:pt>
                <c:pt idx="2893">
                  <c:v>420.9</c:v>
                </c:pt>
                <c:pt idx="2894">
                  <c:v>293.60000000000002</c:v>
                </c:pt>
                <c:pt idx="2895">
                  <c:v>417.9</c:v>
                </c:pt>
                <c:pt idx="2896">
                  <c:v>518.4</c:v>
                </c:pt>
                <c:pt idx="2897">
                  <c:v>462</c:v>
                </c:pt>
                <c:pt idx="2898">
                  <c:v>480.9</c:v>
                </c:pt>
                <c:pt idx="2899">
                  <c:v>464.2</c:v>
                </c:pt>
                <c:pt idx="2900">
                  <c:v>489.8</c:v>
                </c:pt>
                <c:pt idx="2901">
                  <c:v>411.6</c:v>
                </c:pt>
                <c:pt idx="2902">
                  <c:v>349.7</c:v>
                </c:pt>
                <c:pt idx="2903">
                  <c:v>430.4</c:v>
                </c:pt>
                <c:pt idx="2904">
                  <c:v>350.1</c:v>
                </c:pt>
                <c:pt idx="2905">
                  <c:v>505.4</c:v>
                </c:pt>
                <c:pt idx="2906">
                  <c:v>461.8</c:v>
                </c:pt>
                <c:pt idx="2907">
                  <c:v>404</c:v>
                </c:pt>
                <c:pt idx="2908">
                  <c:v>459.4</c:v>
                </c:pt>
                <c:pt idx="2909">
                  <c:v>510.9</c:v>
                </c:pt>
                <c:pt idx="2910">
                  <c:v>413.3</c:v>
                </c:pt>
                <c:pt idx="2911">
                  <c:v>499.3</c:v>
                </c:pt>
                <c:pt idx="2912">
                  <c:v>398.9</c:v>
                </c:pt>
                <c:pt idx="2913">
                  <c:v>493.4</c:v>
                </c:pt>
                <c:pt idx="2914">
                  <c:v>440.7</c:v>
                </c:pt>
                <c:pt idx="2915">
                  <c:v>423.8</c:v>
                </c:pt>
                <c:pt idx="2916">
                  <c:v>495.9</c:v>
                </c:pt>
                <c:pt idx="2917">
                  <c:v>463.2</c:v>
                </c:pt>
                <c:pt idx="2918">
                  <c:v>442.5</c:v>
                </c:pt>
                <c:pt idx="2919">
                  <c:v>490.9</c:v>
                </c:pt>
                <c:pt idx="2920">
                  <c:v>390.5</c:v>
                </c:pt>
                <c:pt idx="2921">
                  <c:v>411</c:v>
                </c:pt>
                <c:pt idx="2922">
                  <c:v>445.2</c:v>
                </c:pt>
                <c:pt idx="2923">
                  <c:v>463.1</c:v>
                </c:pt>
                <c:pt idx="2924">
                  <c:v>501.8</c:v>
                </c:pt>
                <c:pt idx="2925">
                  <c:v>396.6</c:v>
                </c:pt>
                <c:pt idx="2926">
                  <c:v>481.6</c:v>
                </c:pt>
                <c:pt idx="2927">
                  <c:v>483.4</c:v>
                </c:pt>
                <c:pt idx="2928">
                  <c:v>459.9</c:v>
                </c:pt>
                <c:pt idx="2929">
                  <c:v>591</c:v>
                </c:pt>
                <c:pt idx="2930">
                  <c:v>234</c:v>
                </c:pt>
                <c:pt idx="2931">
                  <c:v>457</c:v>
                </c:pt>
                <c:pt idx="2932">
                  <c:v>463.1</c:v>
                </c:pt>
                <c:pt idx="2933">
                  <c:v>356.3</c:v>
                </c:pt>
                <c:pt idx="2934">
                  <c:v>494.9</c:v>
                </c:pt>
                <c:pt idx="2935">
                  <c:v>475.1</c:v>
                </c:pt>
                <c:pt idx="2936">
                  <c:v>495</c:v>
                </c:pt>
                <c:pt idx="2937">
                  <c:v>374.9</c:v>
                </c:pt>
                <c:pt idx="2938">
                  <c:v>506.6</c:v>
                </c:pt>
                <c:pt idx="2939">
                  <c:v>475.8</c:v>
                </c:pt>
                <c:pt idx="2940">
                  <c:v>423.7</c:v>
                </c:pt>
                <c:pt idx="2941">
                  <c:v>508.7</c:v>
                </c:pt>
                <c:pt idx="2942">
                  <c:v>553</c:v>
                </c:pt>
                <c:pt idx="2943">
                  <c:v>513.20000000000005</c:v>
                </c:pt>
                <c:pt idx="2944">
                  <c:v>523.9</c:v>
                </c:pt>
                <c:pt idx="2945">
                  <c:v>457.1</c:v>
                </c:pt>
                <c:pt idx="2946">
                  <c:v>510.9</c:v>
                </c:pt>
                <c:pt idx="2947">
                  <c:v>456.3</c:v>
                </c:pt>
                <c:pt idx="2948">
                  <c:v>463.4</c:v>
                </c:pt>
                <c:pt idx="2949">
                  <c:v>493.8</c:v>
                </c:pt>
                <c:pt idx="2950">
                  <c:v>456.6</c:v>
                </c:pt>
                <c:pt idx="2951">
                  <c:v>507</c:v>
                </c:pt>
                <c:pt idx="2952">
                  <c:v>444.5</c:v>
                </c:pt>
                <c:pt idx="2953">
                  <c:v>434.6</c:v>
                </c:pt>
                <c:pt idx="2954">
                  <c:v>425.4</c:v>
                </c:pt>
                <c:pt idx="2955">
                  <c:v>455.5</c:v>
                </c:pt>
                <c:pt idx="2956">
                  <c:v>500.9</c:v>
                </c:pt>
                <c:pt idx="2957">
                  <c:v>381.8</c:v>
                </c:pt>
                <c:pt idx="2958">
                  <c:v>458.9</c:v>
                </c:pt>
                <c:pt idx="2959">
                  <c:v>384.8</c:v>
                </c:pt>
                <c:pt idx="2960">
                  <c:v>435.3</c:v>
                </c:pt>
                <c:pt idx="2961">
                  <c:v>497.2</c:v>
                </c:pt>
                <c:pt idx="2962">
                  <c:v>469.6</c:v>
                </c:pt>
                <c:pt idx="2963">
                  <c:v>405.2</c:v>
                </c:pt>
                <c:pt idx="2964">
                  <c:v>502</c:v>
                </c:pt>
                <c:pt idx="2965">
                  <c:v>449.2</c:v>
                </c:pt>
                <c:pt idx="2966">
                  <c:v>377.1</c:v>
                </c:pt>
                <c:pt idx="2967">
                  <c:v>400.9</c:v>
                </c:pt>
                <c:pt idx="2968">
                  <c:v>528.4</c:v>
                </c:pt>
                <c:pt idx="2969">
                  <c:v>468.3</c:v>
                </c:pt>
                <c:pt idx="2970">
                  <c:v>453.7</c:v>
                </c:pt>
                <c:pt idx="2971">
                  <c:v>433.2</c:v>
                </c:pt>
                <c:pt idx="2972">
                  <c:v>511.9</c:v>
                </c:pt>
                <c:pt idx="2973">
                  <c:v>514.6</c:v>
                </c:pt>
                <c:pt idx="2974">
                  <c:v>455.3</c:v>
                </c:pt>
                <c:pt idx="2975">
                  <c:v>488.8</c:v>
                </c:pt>
                <c:pt idx="2976">
                  <c:v>447.8</c:v>
                </c:pt>
                <c:pt idx="2977">
                  <c:v>467.9</c:v>
                </c:pt>
                <c:pt idx="2978">
                  <c:v>451.5</c:v>
                </c:pt>
                <c:pt idx="2979">
                  <c:v>412.1</c:v>
                </c:pt>
                <c:pt idx="2980">
                  <c:v>369.9</c:v>
                </c:pt>
                <c:pt idx="2981">
                  <c:v>479.1</c:v>
                </c:pt>
                <c:pt idx="2982">
                  <c:v>385.7</c:v>
                </c:pt>
                <c:pt idx="2983">
                  <c:v>399.2</c:v>
                </c:pt>
                <c:pt idx="2984">
                  <c:v>474.1</c:v>
                </c:pt>
                <c:pt idx="2985">
                  <c:v>482.4</c:v>
                </c:pt>
                <c:pt idx="2986">
                  <c:v>455.2</c:v>
                </c:pt>
                <c:pt idx="2987">
                  <c:v>476.1</c:v>
                </c:pt>
                <c:pt idx="2988">
                  <c:v>466.4</c:v>
                </c:pt>
                <c:pt idx="2989">
                  <c:v>430.7</c:v>
                </c:pt>
                <c:pt idx="2990">
                  <c:v>437.3</c:v>
                </c:pt>
                <c:pt idx="2991">
                  <c:v>449.3</c:v>
                </c:pt>
                <c:pt idx="2992">
                  <c:v>354.7</c:v>
                </c:pt>
                <c:pt idx="2993">
                  <c:v>396.1</c:v>
                </c:pt>
                <c:pt idx="2994">
                  <c:v>440.9</c:v>
                </c:pt>
                <c:pt idx="2995">
                  <c:v>308.2</c:v>
                </c:pt>
                <c:pt idx="2996">
                  <c:v>477</c:v>
                </c:pt>
                <c:pt idx="2997">
                  <c:v>490.6</c:v>
                </c:pt>
                <c:pt idx="2998">
                  <c:v>428.2</c:v>
                </c:pt>
                <c:pt idx="2999">
                  <c:v>420</c:v>
                </c:pt>
                <c:pt idx="3000">
                  <c:v>441.8</c:v>
                </c:pt>
                <c:pt idx="3001">
                  <c:v>424.1</c:v>
                </c:pt>
                <c:pt idx="3002">
                  <c:v>451.5</c:v>
                </c:pt>
                <c:pt idx="3003">
                  <c:v>441.2</c:v>
                </c:pt>
                <c:pt idx="3004">
                  <c:v>446.1</c:v>
                </c:pt>
                <c:pt idx="3005">
                  <c:v>434.3</c:v>
                </c:pt>
                <c:pt idx="3006">
                  <c:v>470.4</c:v>
                </c:pt>
                <c:pt idx="3007">
                  <c:v>422</c:v>
                </c:pt>
                <c:pt idx="3008">
                  <c:v>457.2</c:v>
                </c:pt>
                <c:pt idx="3009">
                  <c:v>423.2</c:v>
                </c:pt>
                <c:pt idx="3010">
                  <c:v>448.8</c:v>
                </c:pt>
                <c:pt idx="3011">
                  <c:v>498.7</c:v>
                </c:pt>
                <c:pt idx="3012">
                  <c:v>440.1</c:v>
                </c:pt>
                <c:pt idx="3013">
                  <c:v>478.1</c:v>
                </c:pt>
                <c:pt idx="3014">
                  <c:v>466.3</c:v>
                </c:pt>
                <c:pt idx="3015">
                  <c:v>471.9</c:v>
                </c:pt>
                <c:pt idx="3016">
                  <c:v>478.4</c:v>
                </c:pt>
                <c:pt idx="3017">
                  <c:v>494.3</c:v>
                </c:pt>
                <c:pt idx="3018">
                  <c:v>459.2</c:v>
                </c:pt>
                <c:pt idx="3019">
                  <c:v>483.9</c:v>
                </c:pt>
                <c:pt idx="3020">
                  <c:v>514.4</c:v>
                </c:pt>
                <c:pt idx="3021">
                  <c:v>464.9</c:v>
                </c:pt>
                <c:pt idx="3022">
                  <c:v>484.1</c:v>
                </c:pt>
                <c:pt idx="3023">
                  <c:v>387.6</c:v>
                </c:pt>
                <c:pt idx="3024">
                  <c:v>278.5</c:v>
                </c:pt>
                <c:pt idx="3025">
                  <c:v>321.39999999999998</c:v>
                </c:pt>
                <c:pt idx="3026">
                  <c:v>414.5</c:v>
                </c:pt>
                <c:pt idx="3027">
                  <c:v>451.2</c:v>
                </c:pt>
                <c:pt idx="3028">
                  <c:v>491.6</c:v>
                </c:pt>
                <c:pt idx="3029">
                  <c:v>420.9</c:v>
                </c:pt>
                <c:pt idx="3030">
                  <c:v>455</c:v>
                </c:pt>
                <c:pt idx="3031">
                  <c:v>484.9</c:v>
                </c:pt>
                <c:pt idx="3032">
                  <c:v>315.2</c:v>
                </c:pt>
                <c:pt idx="3033">
                  <c:v>420.9</c:v>
                </c:pt>
                <c:pt idx="3034">
                  <c:v>483.8</c:v>
                </c:pt>
                <c:pt idx="3035">
                  <c:v>457.1</c:v>
                </c:pt>
                <c:pt idx="3036">
                  <c:v>481.7</c:v>
                </c:pt>
                <c:pt idx="3037">
                  <c:v>412.7</c:v>
                </c:pt>
                <c:pt idx="3038">
                  <c:v>452</c:v>
                </c:pt>
                <c:pt idx="3039">
                  <c:v>415.9</c:v>
                </c:pt>
                <c:pt idx="3040">
                  <c:v>572.79999999999995</c:v>
                </c:pt>
                <c:pt idx="3041">
                  <c:v>492.4</c:v>
                </c:pt>
                <c:pt idx="3042">
                  <c:v>472.2</c:v>
                </c:pt>
                <c:pt idx="3043">
                  <c:v>467.5</c:v>
                </c:pt>
                <c:pt idx="3044">
                  <c:v>474.7</c:v>
                </c:pt>
                <c:pt idx="3045">
                  <c:v>472.2</c:v>
                </c:pt>
                <c:pt idx="3046">
                  <c:v>432.3</c:v>
                </c:pt>
                <c:pt idx="3047">
                  <c:v>483.9</c:v>
                </c:pt>
                <c:pt idx="3048">
                  <c:v>452.9</c:v>
                </c:pt>
                <c:pt idx="3049">
                  <c:v>397.6</c:v>
                </c:pt>
                <c:pt idx="3050">
                  <c:v>416.6</c:v>
                </c:pt>
                <c:pt idx="3051">
                  <c:v>436.5</c:v>
                </c:pt>
                <c:pt idx="3052">
                  <c:v>426.1</c:v>
                </c:pt>
                <c:pt idx="3053">
                  <c:v>434.9</c:v>
                </c:pt>
                <c:pt idx="3054">
                  <c:v>280.89999999999998</c:v>
                </c:pt>
                <c:pt idx="3055">
                  <c:v>409.3</c:v>
                </c:pt>
                <c:pt idx="3056">
                  <c:v>392.1</c:v>
                </c:pt>
                <c:pt idx="3057">
                  <c:v>484.2</c:v>
                </c:pt>
                <c:pt idx="3058">
                  <c:v>412.7</c:v>
                </c:pt>
                <c:pt idx="3059">
                  <c:v>438.5</c:v>
                </c:pt>
                <c:pt idx="3060">
                  <c:v>365.9</c:v>
                </c:pt>
                <c:pt idx="3061">
                  <c:v>451</c:v>
                </c:pt>
                <c:pt idx="3062">
                  <c:v>436.8</c:v>
                </c:pt>
                <c:pt idx="3063">
                  <c:v>411.3</c:v>
                </c:pt>
                <c:pt idx="3064">
                  <c:v>416.9</c:v>
                </c:pt>
                <c:pt idx="3065">
                  <c:v>458.1</c:v>
                </c:pt>
                <c:pt idx="3066">
                  <c:v>352</c:v>
                </c:pt>
                <c:pt idx="3067">
                  <c:v>403.5</c:v>
                </c:pt>
                <c:pt idx="3068">
                  <c:v>402.7</c:v>
                </c:pt>
                <c:pt idx="3069">
                  <c:v>359.3</c:v>
                </c:pt>
                <c:pt idx="3070">
                  <c:v>448</c:v>
                </c:pt>
                <c:pt idx="3071">
                  <c:v>397.1</c:v>
                </c:pt>
              </c:numCache>
            </c:numRef>
          </c:xVal>
          <c:yVal>
            <c:numRef>
              <c:f>Sheet5!$B$2:$B$3073</c:f>
              <c:numCache>
                <c:formatCode>General</c:formatCode>
                <c:ptCount val="3072"/>
                <c:pt idx="0">
                  <c:v>178.3</c:v>
                </c:pt>
                <c:pt idx="1">
                  <c:v>174.3</c:v>
                </c:pt>
                <c:pt idx="2">
                  <c:v>192.7</c:v>
                </c:pt>
                <c:pt idx="3">
                  <c:v>212.4</c:v>
                </c:pt>
                <c:pt idx="4">
                  <c:v>175.4</c:v>
                </c:pt>
                <c:pt idx="5">
                  <c:v>176.2</c:v>
                </c:pt>
                <c:pt idx="6">
                  <c:v>182.3</c:v>
                </c:pt>
                <c:pt idx="7">
                  <c:v>191.9</c:v>
                </c:pt>
                <c:pt idx="8">
                  <c:v>208.5</c:v>
                </c:pt>
                <c:pt idx="9">
                  <c:v>191.2</c:v>
                </c:pt>
                <c:pt idx="10">
                  <c:v>195.9</c:v>
                </c:pt>
                <c:pt idx="11">
                  <c:v>137.6</c:v>
                </c:pt>
                <c:pt idx="12">
                  <c:v>194</c:v>
                </c:pt>
                <c:pt idx="13">
                  <c:v>190.8</c:v>
                </c:pt>
                <c:pt idx="14">
                  <c:v>196</c:v>
                </c:pt>
                <c:pt idx="15">
                  <c:v>173.3</c:v>
                </c:pt>
                <c:pt idx="16">
                  <c:v>190.5</c:v>
                </c:pt>
                <c:pt idx="17">
                  <c:v>195.9</c:v>
                </c:pt>
                <c:pt idx="18">
                  <c:v>211.9</c:v>
                </c:pt>
                <c:pt idx="19">
                  <c:v>197.8</c:v>
                </c:pt>
                <c:pt idx="20">
                  <c:v>195.6</c:v>
                </c:pt>
                <c:pt idx="21">
                  <c:v>187.9</c:v>
                </c:pt>
                <c:pt idx="22">
                  <c:v>189.1</c:v>
                </c:pt>
                <c:pt idx="23">
                  <c:v>217.4</c:v>
                </c:pt>
                <c:pt idx="24">
                  <c:v>170.6</c:v>
                </c:pt>
                <c:pt idx="25">
                  <c:v>193.8</c:v>
                </c:pt>
                <c:pt idx="26">
                  <c:v>196.3</c:v>
                </c:pt>
                <c:pt idx="27">
                  <c:v>201</c:v>
                </c:pt>
                <c:pt idx="28">
                  <c:v>205.8</c:v>
                </c:pt>
                <c:pt idx="29">
                  <c:v>198.2</c:v>
                </c:pt>
                <c:pt idx="30">
                  <c:v>200.3</c:v>
                </c:pt>
                <c:pt idx="31">
                  <c:v>154.5</c:v>
                </c:pt>
                <c:pt idx="32">
                  <c:v>197.7</c:v>
                </c:pt>
                <c:pt idx="33">
                  <c:v>194.1</c:v>
                </c:pt>
                <c:pt idx="34">
                  <c:v>189.6</c:v>
                </c:pt>
                <c:pt idx="35">
                  <c:v>211.1</c:v>
                </c:pt>
                <c:pt idx="36">
                  <c:v>186.7</c:v>
                </c:pt>
                <c:pt idx="37">
                  <c:v>202.2</c:v>
                </c:pt>
                <c:pt idx="38">
                  <c:v>194.4</c:v>
                </c:pt>
                <c:pt idx="39">
                  <c:v>193.3</c:v>
                </c:pt>
                <c:pt idx="40">
                  <c:v>192</c:v>
                </c:pt>
                <c:pt idx="41">
                  <c:v>159.69999999999999</c:v>
                </c:pt>
                <c:pt idx="42">
                  <c:v>211.9</c:v>
                </c:pt>
                <c:pt idx="43">
                  <c:v>214.8</c:v>
                </c:pt>
                <c:pt idx="44">
                  <c:v>164.7</c:v>
                </c:pt>
                <c:pt idx="45">
                  <c:v>190.3</c:v>
                </c:pt>
                <c:pt idx="46">
                  <c:v>189.8</c:v>
                </c:pt>
                <c:pt idx="47">
                  <c:v>192.7</c:v>
                </c:pt>
                <c:pt idx="48">
                  <c:v>205.1</c:v>
                </c:pt>
                <c:pt idx="49">
                  <c:v>187</c:v>
                </c:pt>
                <c:pt idx="50">
                  <c:v>189.8</c:v>
                </c:pt>
                <c:pt idx="51">
                  <c:v>184.9</c:v>
                </c:pt>
                <c:pt idx="52">
                  <c:v>230.7</c:v>
                </c:pt>
                <c:pt idx="53">
                  <c:v>178</c:v>
                </c:pt>
                <c:pt idx="54">
                  <c:v>183.3</c:v>
                </c:pt>
                <c:pt idx="55">
                  <c:v>181.2</c:v>
                </c:pt>
                <c:pt idx="56">
                  <c:v>212.3</c:v>
                </c:pt>
                <c:pt idx="57">
                  <c:v>183</c:v>
                </c:pt>
                <c:pt idx="58">
                  <c:v>154.80000000000001</c:v>
                </c:pt>
                <c:pt idx="59">
                  <c:v>216.2</c:v>
                </c:pt>
                <c:pt idx="60">
                  <c:v>197.4</c:v>
                </c:pt>
                <c:pt idx="61">
                  <c:v>200.5</c:v>
                </c:pt>
                <c:pt idx="62">
                  <c:v>179</c:v>
                </c:pt>
                <c:pt idx="63">
                  <c:v>231.3</c:v>
                </c:pt>
                <c:pt idx="64">
                  <c:v>212.2</c:v>
                </c:pt>
                <c:pt idx="65">
                  <c:v>221.7</c:v>
                </c:pt>
                <c:pt idx="66">
                  <c:v>203.4</c:v>
                </c:pt>
                <c:pt idx="67">
                  <c:v>203.3</c:v>
                </c:pt>
                <c:pt idx="68">
                  <c:v>167.5</c:v>
                </c:pt>
                <c:pt idx="69">
                  <c:v>218.8</c:v>
                </c:pt>
                <c:pt idx="70">
                  <c:v>216.6</c:v>
                </c:pt>
                <c:pt idx="71">
                  <c:v>177.2</c:v>
                </c:pt>
                <c:pt idx="72">
                  <c:v>126.3</c:v>
                </c:pt>
                <c:pt idx="73">
                  <c:v>166.3</c:v>
                </c:pt>
                <c:pt idx="74">
                  <c:v>168.1</c:v>
                </c:pt>
                <c:pt idx="75">
                  <c:v>205</c:v>
                </c:pt>
                <c:pt idx="76">
                  <c:v>181.9</c:v>
                </c:pt>
                <c:pt idx="77">
                  <c:v>184.3</c:v>
                </c:pt>
                <c:pt idx="78">
                  <c:v>277.60000000000002</c:v>
                </c:pt>
                <c:pt idx="79">
                  <c:v>256.89999999999998</c:v>
                </c:pt>
                <c:pt idx="80">
                  <c:v>199.3</c:v>
                </c:pt>
                <c:pt idx="81">
                  <c:v>150.1</c:v>
                </c:pt>
                <c:pt idx="82">
                  <c:v>184.3</c:v>
                </c:pt>
                <c:pt idx="83">
                  <c:v>191.4</c:v>
                </c:pt>
                <c:pt idx="84">
                  <c:v>206.6</c:v>
                </c:pt>
                <c:pt idx="85">
                  <c:v>142.1</c:v>
                </c:pt>
                <c:pt idx="86">
                  <c:v>154.6</c:v>
                </c:pt>
                <c:pt idx="87">
                  <c:v>119.8</c:v>
                </c:pt>
                <c:pt idx="88">
                  <c:v>163.30000000000001</c:v>
                </c:pt>
                <c:pt idx="89">
                  <c:v>174</c:v>
                </c:pt>
                <c:pt idx="90">
                  <c:v>161.19999999999999</c:v>
                </c:pt>
                <c:pt idx="91">
                  <c:v>126.1</c:v>
                </c:pt>
                <c:pt idx="92">
                  <c:v>146.6</c:v>
                </c:pt>
                <c:pt idx="93">
                  <c:v>196.6</c:v>
                </c:pt>
                <c:pt idx="94">
                  <c:v>146.80000000000001</c:v>
                </c:pt>
                <c:pt idx="95">
                  <c:v>155.5</c:v>
                </c:pt>
                <c:pt idx="96">
                  <c:v>133.5</c:v>
                </c:pt>
                <c:pt idx="97">
                  <c:v>132.80000000000001</c:v>
                </c:pt>
                <c:pt idx="98">
                  <c:v>156.6</c:v>
                </c:pt>
                <c:pt idx="99">
                  <c:v>126.8</c:v>
                </c:pt>
                <c:pt idx="100">
                  <c:v>201.7</c:v>
                </c:pt>
                <c:pt idx="101">
                  <c:v>212.3</c:v>
                </c:pt>
                <c:pt idx="102">
                  <c:v>194.7</c:v>
                </c:pt>
                <c:pt idx="103">
                  <c:v>166.2</c:v>
                </c:pt>
                <c:pt idx="104">
                  <c:v>198.2</c:v>
                </c:pt>
                <c:pt idx="105">
                  <c:v>214</c:v>
                </c:pt>
                <c:pt idx="106">
                  <c:v>202.4</c:v>
                </c:pt>
                <c:pt idx="107">
                  <c:v>167.6</c:v>
                </c:pt>
                <c:pt idx="108">
                  <c:v>229</c:v>
                </c:pt>
                <c:pt idx="109">
                  <c:v>170.4</c:v>
                </c:pt>
                <c:pt idx="110">
                  <c:v>228.7</c:v>
                </c:pt>
                <c:pt idx="111">
                  <c:v>188.5</c:v>
                </c:pt>
                <c:pt idx="112">
                  <c:v>163.4</c:v>
                </c:pt>
                <c:pt idx="113">
                  <c:v>210</c:v>
                </c:pt>
                <c:pt idx="114">
                  <c:v>167.2</c:v>
                </c:pt>
                <c:pt idx="115">
                  <c:v>191</c:v>
                </c:pt>
                <c:pt idx="116">
                  <c:v>195.3</c:v>
                </c:pt>
                <c:pt idx="117">
                  <c:v>242.9</c:v>
                </c:pt>
                <c:pt idx="118">
                  <c:v>230.9</c:v>
                </c:pt>
                <c:pt idx="119">
                  <c:v>250</c:v>
                </c:pt>
                <c:pt idx="120">
                  <c:v>186.9</c:v>
                </c:pt>
                <c:pt idx="121">
                  <c:v>190.6</c:v>
                </c:pt>
                <c:pt idx="122">
                  <c:v>174</c:v>
                </c:pt>
                <c:pt idx="123">
                  <c:v>201.6</c:v>
                </c:pt>
                <c:pt idx="124">
                  <c:v>175</c:v>
                </c:pt>
                <c:pt idx="125">
                  <c:v>196.4</c:v>
                </c:pt>
                <c:pt idx="126">
                  <c:v>190.5</c:v>
                </c:pt>
                <c:pt idx="127">
                  <c:v>194.5</c:v>
                </c:pt>
                <c:pt idx="128">
                  <c:v>185</c:v>
                </c:pt>
                <c:pt idx="129">
                  <c:v>200.3</c:v>
                </c:pt>
                <c:pt idx="130">
                  <c:v>220.6</c:v>
                </c:pt>
                <c:pt idx="131">
                  <c:v>170.1</c:v>
                </c:pt>
                <c:pt idx="132">
                  <c:v>184.1</c:v>
                </c:pt>
                <c:pt idx="133">
                  <c:v>233</c:v>
                </c:pt>
                <c:pt idx="134">
                  <c:v>204.1</c:v>
                </c:pt>
                <c:pt idx="135">
                  <c:v>176.9</c:v>
                </c:pt>
                <c:pt idx="136">
                  <c:v>195.2</c:v>
                </c:pt>
                <c:pt idx="137">
                  <c:v>213.5</c:v>
                </c:pt>
                <c:pt idx="138">
                  <c:v>217.6</c:v>
                </c:pt>
                <c:pt idx="139">
                  <c:v>194.4</c:v>
                </c:pt>
                <c:pt idx="140">
                  <c:v>205.5</c:v>
                </c:pt>
                <c:pt idx="141">
                  <c:v>221.2</c:v>
                </c:pt>
                <c:pt idx="142">
                  <c:v>204.9</c:v>
                </c:pt>
                <c:pt idx="143">
                  <c:v>195.3</c:v>
                </c:pt>
                <c:pt idx="144">
                  <c:v>213.7</c:v>
                </c:pt>
                <c:pt idx="145">
                  <c:v>212.3</c:v>
                </c:pt>
                <c:pt idx="146">
                  <c:v>236.4</c:v>
                </c:pt>
                <c:pt idx="147">
                  <c:v>229.9</c:v>
                </c:pt>
                <c:pt idx="148">
                  <c:v>146.19999999999999</c:v>
                </c:pt>
                <c:pt idx="149">
                  <c:v>210.7</c:v>
                </c:pt>
                <c:pt idx="150">
                  <c:v>203.6</c:v>
                </c:pt>
                <c:pt idx="151">
                  <c:v>198.5</c:v>
                </c:pt>
                <c:pt idx="152">
                  <c:v>209.9</c:v>
                </c:pt>
                <c:pt idx="153">
                  <c:v>248.7</c:v>
                </c:pt>
                <c:pt idx="154">
                  <c:v>184.3</c:v>
                </c:pt>
                <c:pt idx="155">
                  <c:v>247.1</c:v>
                </c:pt>
                <c:pt idx="156">
                  <c:v>187.2</c:v>
                </c:pt>
                <c:pt idx="157">
                  <c:v>207.1</c:v>
                </c:pt>
                <c:pt idx="158">
                  <c:v>196.7</c:v>
                </c:pt>
                <c:pt idx="159">
                  <c:v>182.7</c:v>
                </c:pt>
                <c:pt idx="160">
                  <c:v>212.5</c:v>
                </c:pt>
                <c:pt idx="161">
                  <c:v>202.9</c:v>
                </c:pt>
                <c:pt idx="162">
                  <c:v>169</c:v>
                </c:pt>
                <c:pt idx="163">
                  <c:v>207.4</c:v>
                </c:pt>
                <c:pt idx="164">
                  <c:v>219.4</c:v>
                </c:pt>
                <c:pt idx="165">
                  <c:v>187.5</c:v>
                </c:pt>
                <c:pt idx="166">
                  <c:v>179.5</c:v>
                </c:pt>
                <c:pt idx="167">
                  <c:v>190.4</c:v>
                </c:pt>
                <c:pt idx="168">
                  <c:v>171.7</c:v>
                </c:pt>
                <c:pt idx="169">
                  <c:v>218.7</c:v>
                </c:pt>
                <c:pt idx="170">
                  <c:v>178.9</c:v>
                </c:pt>
                <c:pt idx="171">
                  <c:v>173.1</c:v>
                </c:pt>
                <c:pt idx="172">
                  <c:v>201.4</c:v>
                </c:pt>
                <c:pt idx="173">
                  <c:v>215.9</c:v>
                </c:pt>
                <c:pt idx="174">
                  <c:v>207.9</c:v>
                </c:pt>
                <c:pt idx="175">
                  <c:v>147.69999999999999</c:v>
                </c:pt>
                <c:pt idx="176">
                  <c:v>166.6</c:v>
                </c:pt>
                <c:pt idx="177">
                  <c:v>178.7</c:v>
                </c:pt>
                <c:pt idx="178">
                  <c:v>157.4</c:v>
                </c:pt>
                <c:pt idx="179">
                  <c:v>153.30000000000001</c:v>
                </c:pt>
                <c:pt idx="180">
                  <c:v>151.5</c:v>
                </c:pt>
                <c:pt idx="181">
                  <c:v>185.4</c:v>
                </c:pt>
                <c:pt idx="182">
                  <c:v>151.5</c:v>
                </c:pt>
                <c:pt idx="183">
                  <c:v>152.80000000000001</c:v>
                </c:pt>
                <c:pt idx="184">
                  <c:v>165.2</c:v>
                </c:pt>
                <c:pt idx="185">
                  <c:v>177.4</c:v>
                </c:pt>
                <c:pt idx="186">
                  <c:v>130.30000000000001</c:v>
                </c:pt>
                <c:pt idx="187">
                  <c:v>138.1</c:v>
                </c:pt>
                <c:pt idx="188">
                  <c:v>161.30000000000001</c:v>
                </c:pt>
                <c:pt idx="189">
                  <c:v>147.69999999999999</c:v>
                </c:pt>
                <c:pt idx="190">
                  <c:v>190.6</c:v>
                </c:pt>
                <c:pt idx="191">
                  <c:v>169.9</c:v>
                </c:pt>
                <c:pt idx="192">
                  <c:v>148.4</c:v>
                </c:pt>
                <c:pt idx="193">
                  <c:v>147.5</c:v>
                </c:pt>
                <c:pt idx="194">
                  <c:v>135.19999999999999</c:v>
                </c:pt>
                <c:pt idx="195">
                  <c:v>147.6</c:v>
                </c:pt>
                <c:pt idx="196">
                  <c:v>167.5</c:v>
                </c:pt>
                <c:pt idx="197">
                  <c:v>162.9</c:v>
                </c:pt>
                <c:pt idx="198">
                  <c:v>160.80000000000001</c:v>
                </c:pt>
                <c:pt idx="199">
                  <c:v>102.1</c:v>
                </c:pt>
                <c:pt idx="200">
                  <c:v>140.80000000000001</c:v>
                </c:pt>
                <c:pt idx="201">
                  <c:v>170.2</c:v>
                </c:pt>
                <c:pt idx="202">
                  <c:v>144.9</c:v>
                </c:pt>
                <c:pt idx="203">
                  <c:v>143.80000000000001</c:v>
                </c:pt>
                <c:pt idx="204">
                  <c:v>153.4</c:v>
                </c:pt>
                <c:pt idx="205">
                  <c:v>167.2</c:v>
                </c:pt>
                <c:pt idx="206">
                  <c:v>154.6</c:v>
                </c:pt>
                <c:pt idx="207">
                  <c:v>168.9</c:v>
                </c:pt>
                <c:pt idx="208">
                  <c:v>150.4</c:v>
                </c:pt>
                <c:pt idx="209">
                  <c:v>168</c:v>
                </c:pt>
                <c:pt idx="210">
                  <c:v>157.1</c:v>
                </c:pt>
                <c:pt idx="211">
                  <c:v>145.1</c:v>
                </c:pt>
                <c:pt idx="212">
                  <c:v>168.9</c:v>
                </c:pt>
                <c:pt idx="213">
                  <c:v>149.4</c:v>
                </c:pt>
                <c:pt idx="214">
                  <c:v>140</c:v>
                </c:pt>
                <c:pt idx="215">
                  <c:v>142.30000000000001</c:v>
                </c:pt>
                <c:pt idx="216">
                  <c:v>135</c:v>
                </c:pt>
                <c:pt idx="217">
                  <c:v>145.4</c:v>
                </c:pt>
                <c:pt idx="218">
                  <c:v>192</c:v>
                </c:pt>
                <c:pt idx="219">
                  <c:v>158</c:v>
                </c:pt>
                <c:pt idx="220">
                  <c:v>192.6</c:v>
                </c:pt>
                <c:pt idx="221">
                  <c:v>176.7</c:v>
                </c:pt>
                <c:pt idx="222">
                  <c:v>163.1</c:v>
                </c:pt>
                <c:pt idx="223">
                  <c:v>164.9</c:v>
                </c:pt>
                <c:pt idx="224">
                  <c:v>155.1</c:v>
                </c:pt>
                <c:pt idx="225">
                  <c:v>174</c:v>
                </c:pt>
                <c:pt idx="226">
                  <c:v>189.4</c:v>
                </c:pt>
                <c:pt idx="227">
                  <c:v>155.19999999999999</c:v>
                </c:pt>
                <c:pt idx="228">
                  <c:v>159.9</c:v>
                </c:pt>
                <c:pt idx="229">
                  <c:v>146.1</c:v>
                </c:pt>
                <c:pt idx="230">
                  <c:v>158.9</c:v>
                </c:pt>
                <c:pt idx="231">
                  <c:v>182.8</c:v>
                </c:pt>
                <c:pt idx="232">
                  <c:v>162.4</c:v>
                </c:pt>
                <c:pt idx="233">
                  <c:v>165.7</c:v>
                </c:pt>
                <c:pt idx="234">
                  <c:v>140.1</c:v>
                </c:pt>
                <c:pt idx="235">
                  <c:v>105.2</c:v>
                </c:pt>
                <c:pt idx="236">
                  <c:v>188.6</c:v>
                </c:pt>
                <c:pt idx="237">
                  <c:v>176.2</c:v>
                </c:pt>
                <c:pt idx="238">
                  <c:v>124.1</c:v>
                </c:pt>
                <c:pt idx="239">
                  <c:v>158.4</c:v>
                </c:pt>
                <c:pt idx="240">
                  <c:v>140.80000000000001</c:v>
                </c:pt>
                <c:pt idx="241">
                  <c:v>124.5</c:v>
                </c:pt>
                <c:pt idx="242">
                  <c:v>139.4</c:v>
                </c:pt>
                <c:pt idx="243">
                  <c:v>138.1</c:v>
                </c:pt>
                <c:pt idx="244">
                  <c:v>116</c:v>
                </c:pt>
                <c:pt idx="245">
                  <c:v>110.7</c:v>
                </c:pt>
                <c:pt idx="246">
                  <c:v>160.80000000000001</c:v>
                </c:pt>
                <c:pt idx="247">
                  <c:v>163.5</c:v>
                </c:pt>
                <c:pt idx="248">
                  <c:v>163.69999999999999</c:v>
                </c:pt>
                <c:pt idx="249">
                  <c:v>122.2</c:v>
                </c:pt>
                <c:pt idx="250">
                  <c:v>128.4</c:v>
                </c:pt>
                <c:pt idx="251">
                  <c:v>80.8</c:v>
                </c:pt>
                <c:pt idx="252">
                  <c:v>148.30000000000001</c:v>
                </c:pt>
                <c:pt idx="253">
                  <c:v>148.5</c:v>
                </c:pt>
                <c:pt idx="254">
                  <c:v>166.2</c:v>
                </c:pt>
                <c:pt idx="255">
                  <c:v>126.4</c:v>
                </c:pt>
                <c:pt idx="256">
                  <c:v>129.80000000000001</c:v>
                </c:pt>
                <c:pt idx="257">
                  <c:v>123.2</c:v>
                </c:pt>
                <c:pt idx="258">
                  <c:v>102.6</c:v>
                </c:pt>
                <c:pt idx="259">
                  <c:v>151.5</c:v>
                </c:pt>
                <c:pt idx="260">
                  <c:v>141.69999999999999</c:v>
                </c:pt>
                <c:pt idx="261">
                  <c:v>200.9</c:v>
                </c:pt>
                <c:pt idx="262">
                  <c:v>161</c:v>
                </c:pt>
                <c:pt idx="263">
                  <c:v>152.5</c:v>
                </c:pt>
                <c:pt idx="264">
                  <c:v>129.30000000000001</c:v>
                </c:pt>
                <c:pt idx="265">
                  <c:v>134.1</c:v>
                </c:pt>
                <c:pt idx="266">
                  <c:v>162.19999999999999</c:v>
                </c:pt>
                <c:pt idx="267">
                  <c:v>147.4</c:v>
                </c:pt>
                <c:pt idx="268">
                  <c:v>150.69999999999999</c:v>
                </c:pt>
                <c:pt idx="269">
                  <c:v>153.9</c:v>
                </c:pt>
                <c:pt idx="270">
                  <c:v>164.1</c:v>
                </c:pt>
                <c:pt idx="271">
                  <c:v>147.9</c:v>
                </c:pt>
                <c:pt idx="272">
                  <c:v>151.4</c:v>
                </c:pt>
                <c:pt idx="273">
                  <c:v>162</c:v>
                </c:pt>
                <c:pt idx="274">
                  <c:v>150.9</c:v>
                </c:pt>
                <c:pt idx="275">
                  <c:v>106.1</c:v>
                </c:pt>
                <c:pt idx="276">
                  <c:v>137.9</c:v>
                </c:pt>
                <c:pt idx="277">
                  <c:v>136</c:v>
                </c:pt>
                <c:pt idx="278">
                  <c:v>59.7</c:v>
                </c:pt>
                <c:pt idx="279">
                  <c:v>202.4</c:v>
                </c:pt>
                <c:pt idx="280">
                  <c:v>160</c:v>
                </c:pt>
                <c:pt idx="281">
                  <c:v>150.69999999999999</c:v>
                </c:pt>
                <c:pt idx="282">
                  <c:v>136.5</c:v>
                </c:pt>
                <c:pt idx="283">
                  <c:v>125.2</c:v>
                </c:pt>
                <c:pt idx="284">
                  <c:v>145.4</c:v>
                </c:pt>
                <c:pt idx="285">
                  <c:v>97.9</c:v>
                </c:pt>
                <c:pt idx="286">
                  <c:v>133.80000000000001</c:v>
                </c:pt>
                <c:pt idx="287">
                  <c:v>87.6</c:v>
                </c:pt>
                <c:pt idx="288">
                  <c:v>145</c:v>
                </c:pt>
                <c:pt idx="289">
                  <c:v>118.4</c:v>
                </c:pt>
                <c:pt idx="290">
                  <c:v>150.69999999999999</c:v>
                </c:pt>
                <c:pt idx="291">
                  <c:v>184.3</c:v>
                </c:pt>
                <c:pt idx="292">
                  <c:v>142</c:v>
                </c:pt>
                <c:pt idx="293">
                  <c:v>157.5</c:v>
                </c:pt>
                <c:pt idx="294">
                  <c:v>151.19999999999999</c:v>
                </c:pt>
                <c:pt idx="295">
                  <c:v>154.9</c:v>
                </c:pt>
                <c:pt idx="296">
                  <c:v>169</c:v>
                </c:pt>
                <c:pt idx="297">
                  <c:v>162.6</c:v>
                </c:pt>
                <c:pt idx="298">
                  <c:v>152.30000000000001</c:v>
                </c:pt>
                <c:pt idx="299">
                  <c:v>172.2</c:v>
                </c:pt>
                <c:pt idx="300">
                  <c:v>190.7</c:v>
                </c:pt>
                <c:pt idx="301">
                  <c:v>177.2</c:v>
                </c:pt>
                <c:pt idx="302">
                  <c:v>168.7</c:v>
                </c:pt>
                <c:pt idx="303">
                  <c:v>182.3</c:v>
                </c:pt>
                <c:pt idx="304">
                  <c:v>182.4</c:v>
                </c:pt>
                <c:pt idx="305">
                  <c:v>206.1</c:v>
                </c:pt>
                <c:pt idx="306">
                  <c:v>191.5</c:v>
                </c:pt>
                <c:pt idx="307">
                  <c:v>209.9</c:v>
                </c:pt>
                <c:pt idx="308">
                  <c:v>181.2</c:v>
                </c:pt>
                <c:pt idx="309">
                  <c:v>157.6</c:v>
                </c:pt>
                <c:pt idx="310">
                  <c:v>174.7</c:v>
                </c:pt>
                <c:pt idx="311">
                  <c:v>149.80000000000001</c:v>
                </c:pt>
                <c:pt idx="312">
                  <c:v>184.3</c:v>
                </c:pt>
                <c:pt idx="313">
                  <c:v>182.6</c:v>
                </c:pt>
                <c:pt idx="314">
                  <c:v>123.2</c:v>
                </c:pt>
                <c:pt idx="315">
                  <c:v>203.3</c:v>
                </c:pt>
                <c:pt idx="316">
                  <c:v>160.4</c:v>
                </c:pt>
                <c:pt idx="317">
                  <c:v>195.9</c:v>
                </c:pt>
                <c:pt idx="318">
                  <c:v>189.2</c:v>
                </c:pt>
                <c:pt idx="319">
                  <c:v>186.7</c:v>
                </c:pt>
                <c:pt idx="320">
                  <c:v>174.6</c:v>
                </c:pt>
                <c:pt idx="321">
                  <c:v>216.2</c:v>
                </c:pt>
                <c:pt idx="322">
                  <c:v>184.7</c:v>
                </c:pt>
                <c:pt idx="323">
                  <c:v>209.2</c:v>
                </c:pt>
                <c:pt idx="324">
                  <c:v>135.30000000000001</c:v>
                </c:pt>
                <c:pt idx="325">
                  <c:v>189.1</c:v>
                </c:pt>
                <c:pt idx="326">
                  <c:v>188.4</c:v>
                </c:pt>
                <c:pt idx="327">
                  <c:v>161.9</c:v>
                </c:pt>
                <c:pt idx="328">
                  <c:v>163.69999999999999</c:v>
                </c:pt>
                <c:pt idx="329">
                  <c:v>178.1</c:v>
                </c:pt>
                <c:pt idx="330">
                  <c:v>161.6</c:v>
                </c:pt>
                <c:pt idx="331">
                  <c:v>168.9</c:v>
                </c:pt>
                <c:pt idx="332">
                  <c:v>191.5</c:v>
                </c:pt>
                <c:pt idx="333">
                  <c:v>167.3</c:v>
                </c:pt>
                <c:pt idx="334">
                  <c:v>188.1</c:v>
                </c:pt>
                <c:pt idx="335">
                  <c:v>173.5</c:v>
                </c:pt>
                <c:pt idx="336">
                  <c:v>208.1</c:v>
                </c:pt>
                <c:pt idx="337">
                  <c:v>171.3</c:v>
                </c:pt>
                <c:pt idx="338">
                  <c:v>142.1</c:v>
                </c:pt>
                <c:pt idx="339">
                  <c:v>155.80000000000001</c:v>
                </c:pt>
                <c:pt idx="340">
                  <c:v>232</c:v>
                </c:pt>
                <c:pt idx="341">
                  <c:v>220.4</c:v>
                </c:pt>
                <c:pt idx="342">
                  <c:v>166.9</c:v>
                </c:pt>
                <c:pt idx="343">
                  <c:v>146.69999999999999</c:v>
                </c:pt>
                <c:pt idx="344">
                  <c:v>183.4</c:v>
                </c:pt>
                <c:pt idx="345">
                  <c:v>146.5</c:v>
                </c:pt>
                <c:pt idx="346">
                  <c:v>137.30000000000001</c:v>
                </c:pt>
                <c:pt idx="347">
                  <c:v>168.5</c:v>
                </c:pt>
                <c:pt idx="348">
                  <c:v>176.3</c:v>
                </c:pt>
                <c:pt idx="349">
                  <c:v>182.8</c:v>
                </c:pt>
                <c:pt idx="350">
                  <c:v>203.3</c:v>
                </c:pt>
                <c:pt idx="351">
                  <c:v>161.69999999999999</c:v>
                </c:pt>
                <c:pt idx="352">
                  <c:v>155.6</c:v>
                </c:pt>
                <c:pt idx="353">
                  <c:v>144.30000000000001</c:v>
                </c:pt>
                <c:pt idx="354">
                  <c:v>176.4</c:v>
                </c:pt>
                <c:pt idx="355">
                  <c:v>165</c:v>
                </c:pt>
                <c:pt idx="356">
                  <c:v>168.1</c:v>
                </c:pt>
                <c:pt idx="357">
                  <c:v>211.6</c:v>
                </c:pt>
                <c:pt idx="358">
                  <c:v>149.9</c:v>
                </c:pt>
                <c:pt idx="359">
                  <c:v>162.4</c:v>
                </c:pt>
                <c:pt idx="360">
                  <c:v>190.7</c:v>
                </c:pt>
                <c:pt idx="361">
                  <c:v>146.4</c:v>
                </c:pt>
                <c:pt idx="362">
                  <c:v>160.80000000000001</c:v>
                </c:pt>
                <c:pt idx="363">
                  <c:v>142.9</c:v>
                </c:pt>
                <c:pt idx="364">
                  <c:v>198.7</c:v>
                </c:pt>
                <c:pt idx="365">
                  <c:v>198.5</c:v>
                </c:pt>
                <c:pt idx="366">
                  <c:v>362.8</c:v>
                </c:pt>
                <c:pt idx="367">
                  <c:v>178.3</c:v>
                </c:pt>
                <c:pt idx="368">
                  <c:v>209.3</c:v>
                </c:pt>
                <c:pt idx="369">
                  <c:v>165.7</c:v>
                </c:pt>
                <c:pt idx="370">
                  <c:v>209.1</c:v>
                </c:pt>
                <c:pt idx="371">
                  <c:v>174</c:v>
                </c:pt>
                <c:pt idx="372">
                  <c:v>213.5</c:v>
                </c:pt>
                <c:pt idx="373">
                  <c:v>192</c:v>
                </c:pt>
                <c:pt idx="374">
                  <c:v>127.6</c:v>
                </c:pt>
                <c:pt idx="375">
                  <c:v>186.1</c:v>
                </c:pt>
                <c:pt idx="376">
                  <c:v>138.69999999999999</c:v>
                </c:pt>
                <c:pt idx="377">
                  <c:v>192</c:v>
                </c:pt>
                <c:pt idx="378">
                  <c:v>191.2</c:v>
                </c:pt>
                <c:pt idx="379">
                  <c:v>218.3</c:v>
                </c:pt>
                <c:pt idx="380">
                  <c:v>180.7</c:v>
                </c:pt>
                <c:pt idx="381">
                  <c:v>199.3</c:v>
                </c:pt>
                <c:pt idx="382">
                  <c:v>162.6</c:v>
                </c:pt>
                <c:pt idx="383">
                  <c:v>210.8</c:v>
                </c:pt>
                <c:pt idx="384">
                  <c:v>159.30000000000001</c:v>
                </c:pt>
                <c:pt idx="385">
                  <c:v>208.9</c:v>
                </c:pt>
                <c:pt idx="386">
                  <c:v>184.2</c:v>
                </c:pt>
                <c:pt idx="387">
                  <c:v>203.3</c:v>
                </c:pt>
                <c:pt idx="388">
                  <c:v>240.6</c:v>
                </c:pt>
                <c:pt idx="389">
                  <c:v>162.80000000000001</c:v>
                </c:pt>
                <c:pt idx="390">
                  <c:v>173.3</c:v>
                </c:pt>
                <c:pt idx="391">
                  <c:v>174.8</c:v>
                </c:pt>
                <c:pt idx="392">
                  <c:v>194.5</c:v>
                </c:pt>
                <c:pt idx="393">
                  <c:v>161</c:v>
                </c:pt>
                <c:pt idx="394">
                  <c:v>170.6</c:v>
                </c:pt>
                <c:pt idx="395">
                  <c:v>168.8</c:v>
                </c:pt>
                <c:pt idx="396">
                  <c:v>220.6</c:v>
                </c:pt>
                <c:pt idx="397">
                  <c:v>203.9</c:v>
                </c:pt>
                <c:pt idx="398">
                  <c:v>158.4</c:v>
                </c:pt>
                <c:pt idx="399">
                  <c:v>161.9</c:v>
                </c:pt>
                <c:pt idx="400">
                  <c:v>153.9</c:v>
                </c:pt>
                <c:pt idx="401">
                  <c:v>165.3</c:v>
                </c:pt>
                <c:pt idx="402">
                  <c:v>190</c:v>
                </c:pt>
                <c:pt idx="403">
                  <c:v>151.9</c:v>
                </c:pt>
                <c:pt idx="404">
                  <c:v>189.2</c:v>
                </c:pt>
                <c:pt idx="405">
                  <c:v>184</c:v>
                </c:pt>
                <c:pt idx="406">
                  <c:v>156.9</c:v>
                </c:pt>
                <c:pt idx="407">
                  <c:v>183.4</c:v>
                </c:pt>
                <c:pt idx="408">
                  <c:v>169.3</c:v>
                </c:pt>
                <c:pt idx="409">
                  <c:v>197.9</c:v>
                </c:pt>
                <c:pt idx="410">
                  <c:v>164.9</c:v>
                </c:pt>
                <c:pt idx="411">
                  <c:v>238.2</c:v>
                </c:pt>
                <c:pt idx="412">
                  <c:v>179</c:v>
                </c:pt>
                <c:pt idx="413">
                  <c:v>198.3</c:v>
                </c:pt>
                <c:pt idx="414">
                  <c:v>157.4</c:v>
                </c:pt>
                <c:pt idx="415">
                  <c:v>190.6</c:v>
                </c:pt>
                <c:pt idx="416">
                  <c:v>124.3</c:v>
                </c:pt>
                <c:pt idx="417">
                  <c:v>194.2</c:v>
                </c:pt>
                <c:pt idx="418">
                  <c:v>175.3</c:v>
                </c:pt>
                <c:pt idx="419">
                  <c:v>200.4</c:v>
                </c:pt>
                <c:pt idx="420">
                  <c:v>126.4</c:v>
                </c:pt>
                <c:pt idx="421">
                  <c:v>201.7</c:v>
                </c:pt>
                <c:pt idx="422">
                  <c:v>176.8</c:v>
                </c:pt>
                <c:pt idx="423">
                  <c:v>205</c:v>
                </c:pt>
                <c:pt idx="424">
                  <c:v>194.4</c:v>
                </c:pt>
                <c:pt idx="425">
                  <c:v>182.8</c:v>
                </c:pt>
                <c:pt idx="426">
                  <c:v>140.80000000000001</c:v>
                </c:pt>
                <c:pt idx="427">
                  <c:v>183.5</c:v>
                </c:pt>
                <c:pt idx="428">
                  <c:v>129.9</c:v>
                </c:pt>
                <c:pt idx="429">
                  <c:v>198.3</c:v>
                </c:pt>
                <c:pt idx="430">
                  <c:v>165.3</c:v>
                </c:pt>
                <c:pt idx="431">
                  <c:v>136.4</c:v>
                </c:pt>
                <c:pt idx="432">
                  <c:v>211.1</c:v>
                </c:pt>
                <c:pt idx="433">
                  <c:v>168.9</c:v>
                </c:pt>
                <c:pt idx="434">
                  <c:v>191.7</c:v>
                </c:pt>
                <c:pt idx="435">
                  <c:v>199.1</c:v>
                </c:pt>
                <c:pt idx="436">
                  <c:v>177.8</c:v>
                </c:pt>
                <c:pt idx="437">
                  <c:v>146.1</c:v>
                </c:pt>
                <c:pt idx="438">
                  <c:v>180.5</c:v>
                </c:pt>
                <c:pt idx="439">
                  <c:v>153.5</c:v>
                </c:pt>
                <c:pt idx="440">
                  <c:v>160.6</c:v>
                </c:pt>
                <c:pt idx="441">
                  <c:v>213.9</c:v>
                </c:pt>
                <c:pt idx="442">
                  <c:v>139.4</c:v>
                </c:pt>
                <c:pt idx="443">
                  <c:v>166.4</c:v>
                </c:pt>
                <c:pt idx="444">
                  <c:v>178.8</c:v>
                </c:pt>
                <c:pt idx="445">
                  <c:v>175.9</c:v>
                </c:pt>
                <c:pt idx="446">
                  <c:v>174</c:v>
                </c:pt>
                <c:pt idx="447">
                  <c:v>192.8</c:v>
                </c:pt>
                <c:pt idx="448">
                  <c:v>213.2</c:v>
                </c:pt>
                <c:pt idx="449">
                  <c:v>169.3</c:v>
                </c:pt>
                <c:pt idx="450">
                  <c:v>171.6</c:v>
                </c:pt>
                <c:pt idx="451">
                  <c:v>211.2</c:v>
                </c:pt>
                <c:pt idx="452">
                  <c:v>215</c:v>
                </c:pt>
                <c:pt idx="453">
                  <c:v>167.8</c:v>
                </c:pt>
                <c:pt idx="454">
                  <c:v>162.1</c:v>
                </c:pt>
                <c:pt idx="455">
                  <c:v>204.1</c:v>
                </c:pt>
                <c:pt idx="456">
                  <c:v>209.2</c:v>
                </c:pt>
                <c:pt idx="457">
                  <c:v>169.7</c:v>
                </c:pt>
                <c:pt idx="458">
                  <c:v>192.8</c:v>
                </c:pt>
                <c:pt idx="459">
                  <c:v>170.3</c:v>
                </c:pt>
                <c:pt idx="460">
                  <c:v>196.7</c:v>
                </c:pt>
                <c:pt idx="461">
                  <c:v>180.9</c:v>
                </c:pt>
                <c:pt idx="462">
                  <c:v>180.9</c:v>
                </c:pt>
                <c:pt idx="463">
                  <c:v>158.1</c:v>
                </c:pt>
                <c:pt idx="464">
                  <c:v>219.5</c:v>
                </c:pt>
                <c:pt idx="465">
                  <c:v>143.9</c:v>
                </c:pt>
                <c:pt idx="466">
                  <c:v>214.9</c:v>
                </c:pt>
                <c:pt idx="467">
                  <c:v>227.2</c:v>
                </c:pt>
                <c:pt idx="468">
                  <c:v>159.30000000000001</c:v>
                </c:pt>
                <c:pt idx="469">
                  <c:v>173.9</c:v>
                </c:pt>
                <c:pt idx="470">
                  <c:v>200.8</c:v>
                </c:pt>
                <c:pt idx="471">
                  <c:v>179.7</c:v>
                </c:pt>
                <c:pt idx="472">
                  <c:v>139.19999999999999</c:v>
                </c:pt>
                <c:pt idx="473">
                  <c:v>163.1</c:v>
                </c:pt>
                <c:pt idx="474">
                  <c:v>172.3</c:v>
                </c:pt>
                <c:pt idx="475">
                  <c:v>204</c:v>
                </c:pt>
                <c:pt idx="476">
                  <c:v>190</c:v>
                </c:pt>
                <c:pt idx="477">
                  <c:v>182.4</c:v>
                </c:pt>
                <c:pt idx="478">
                  <c:v>140.80000000000001</c:v>
                </c:pt>
                <c:pt idx="479">
                  <c:v>150.6</c:v>
                </c:pt>
                <c:pt idx="480">
                  <c:v>173.2</c:v>
                </c:pt>
                <c:pt idx="481">
                  <c:v>222.3</c:v>
                </c:pt>
                <c:pt idx="482">
                  <c:v>176.4</c:v>
                </c:pt>
                <c:pt idx="483">
                  <c:v>219.8</c:v>
                </c:pt>
                <c:pt idx="484">
                  <c:v>224.3</c:v>
                </c:pt>
                <c:pt idx="485">
                  <c:v>212.1</c:v>
                </c:pt>
                <c:pt idx="486">
                  <c:v>127.1</c:v>
                </c:pt>
                <c:pt idx="487">
                  <c:v>186.9</c:v>
                </c:pt>
                <c:pt idx="488">
                  <c:v>250</c:v>
                </c:pt>
                <c:pt idx="489">
                  <c:v>169</c:v>
                </c:pt>
                <c:pt idx="490">
                  <c:v>127</c:v>
                </c:pt>
                <c:pt idx="491">
                  <c:v>197.6</c:v>
                </c:pt>
                <c:pt idx="492">
                  <c:v>162.1</c:v>
                </c:pt>
                <c:pt idx="493">
                  <c:v>151.30000000000001</c:v>
                </c:pt>
                <c:pt idx="494">
                  <c:v>214.9</c:v>
                </c:pt>
                <c:pt idx="495">
                  <c:v>180.1</c:v>
                </c:pt>
                <c:pt idx="496">
                  <c:v>196.2</c:v>
                </c:pt>
                <c:pt idx="497">
                  <c:v>213.1</c:v>
                </c:pt>
                <c:pt idx="498">
                  <c:v>228.8</c:v>
                </c:pt>
                <c:pt idx="499">
                  <c:v>181.7</c:v>
                </c:pt>
                <c:pt idx="500">
                  <c:v>210.3</c:v>
                </c:pt>
                <c:pt idx="501">
                  <c:v>234.9</c:v>
                </c:pt>
                <c:pt idx="502">
                  <c:v>216.4</c:v>
                </c:pt>
                <c:pt idx="503">
                  <c:v>161.19999999999999</c:v>
                </c:pt>
                <c:pt idx="504">
                  <c:v>159.80000000000001</c:v>
                </c:pt>
                <c:pt idx="505">
                  <c:v>218.9</c:v>
                </c:pt>
                <c:pt idx="506">
                  <c:v>199</c:v>
                </c:pt>
                <c:pt idx="507">
                  <c:v>183.9</c:v>
                </c:pt>
                <c:pt idx="508">
                  <c:v>201.3</c:v>
                </c:pt>
                <c:pt idx="509">
                  <c:v>193.1</c:v>
                </c:pt>
                <c:pt idx="510">
                  <c:v>193.7</c:v>
                </c:pt>
                <c:pt idx="511">
                  <c:v>186</c:v>
                </c:pt>
                <c:pt idx="512">
                  <c:v>197</c:v>
                </c:pt>
                <c:pt idx="513">
                  <c:v>189.8</c:v>
                </c:pt>
                <c:pt idx="514">
                  <c:v>159.30000000000001</c:v>
                </c:pt>
                <c:pt idx="515">
                  <c:v>189.5</c:v>
                </c:pt>
                <c:pt idx="516">
                  <c:v>212.7</c:v>
                </c:pt>
                <c:pt idx="517">
                  <c:v>193.3</c:v>
                </c:pt>
                <c:pt idx="518">
                  <c:v>180.1</c:v>
                </c:pt>
                <c:pt idx="519">
                  <c:v>194.6</c:v>
                </c:pt>
                <c:pt idx="520">
                  <c:v>186.4</c:v>
                </c:pt>
                <c:pt idx="521">
                  <c:v>205.6</c:v>
                </c:pt>
                <c:pt idx="522">
                  <c:v>143.1</c:v>
                </c:pt>
                <c:pt idx="523">
                  <c:v>179.9</c:v>
                </c:pt>
                <c:pt idx="524">
                  <c:v>144.6</c:v>
                </c:pt>
                <c:pt idx="525">
                  <c:v>182.8</c:v>
                </c:pt>
                <c:pt idx="526">
                  <c:v>195</c:v>
                </c:pt>
                <c:pt idx="527">
                  <c:v>210</c:v>
                </c:pt>
                <c:pt idx="528">
                  <c:v>178</c:v>
                </c:pt>
                <c:pt idx="529">
                  <c:v>160</c:v>
                </c:pt>
                <c:pt idx="530">
                  <c:v>147.6</c:v>
                </c:pt>
                <c:pt idx="531">
                  <c:v>135</c:v>
                </c:pt>
                <c:pt idx="532">
                  <c:v>149.4</c:v>
                </c:pt>
                <c:pt idx="533">
                  <c:v>139.9</c:v>
                </c:pt>
                <c:pt idx="534">
                  <c:v>151.6</c:v>
                </c:pt>
                <c:pt idx="535">
                  <c:v>121</c:v>
                </c:pt>
                <c:pt idx="536">
                  <c:v>151.5</c:v>
                </c:pt>
                <c:pt idx="537">
                  <c:v>143.19999999999999</c:v>
                </c:pt>
                <c:pt idx="538">
                  <c:v>222.2</c:v>
                </c:pt>
                <c:pt idx="539">
                  <c:v>155.80000000000001</c:v>
                </c:pt>
                <c:pt idx="540">
                  <c:v>94.4</c:v>
                </c:pt>
                <c:pt idx="541">
                  <c:v>163.9</c:v>
                </c:pt>
                <c:pt idx="542">
                  <c:v>175.5</c:v>
                </c:pt>
                <c:pt idx="543">
                  <c:v>137.4</c:v>
                </c:pt>
                <c:pt idx="544">
                  <c:v>161</c:v>
                </c:pt>
                <c:pt idx="545">
                  <c:v>107.2</c:v>
                </c:pt>
                <c:pt idx="546">
                  <c:v>154.80000000000001</c:v>
                </c:pt>
                <c:pt idx="547">
                  <c:v>184.5</c:v>
                </c:pt>
                <c:pt idx="548">
                  <c:v>133.69999999999999</c:v>
                </c:pt>
                <c:pt idx="549">
                  <c:v>164.7</c:v>
                </c:pt>
                <c:pt idx="550">
                  <c:v>160.5</c:v>
                </c:pt>
                <c:pt idx="551">
                  <c:v>180</c:v>
                </c:pt>
                <c:pt idx="552">
                  <c:v>136.30000000000001</c:v>
                </c:pt>
                <c:pt idx="553">
                  <c:v>140.9</c:v>
                </c:pt>
                <c:pt idx="554">
                  <c:v>190</c:v>
                </c:pt>
                <c:pt idx="555">
                  <c:v>151.5</c:v>
                </c:pt>
                <c:pt idx="556">
                  <c:v>162</c:v>
                </c:pt>
                <c:pt idx="557">
                  <c:v>136.4</c:v>
                </c:pt>
                <c:pt idx="558">
                  <c:v>147.6</c:v>
                </c:pt>
                <c:pt idx="559">
                  <c:v>173.4</c:v>
                </c:pt>
                <c:pt idx="560">
                  <c:v>148.9</c:v>
                </c:pt>
                <c:pt idx="561">
                  <c:v>142.6</c:v>
                </c:pt>
                <c:pt idx="562">
                  <c:v>185.6</c:v>
                </c:pt>
                <c:pt idx="563">
                  <c:v>145.9</c:v>
                </c:pt>
                <c:pt idx="564">
                  <c:v>125.2</c:v>
                </c:pt>
                <c:pt idx="565">
                  <c:v>163.5</c:v>
                </c:pt>
                <c:pt idx="566">
                  <c:v>180.1</c:v>
                </c:pt>
                <c:pt idx="567">
                  <c:v>141</c:v>
                </c:pt>
                <c:pt idx="568">
                  <c:v>152.5</c:v>
                </c:pt>
                <c:pt idx="569">
                  <c:v>166</c:v>
                </c:pt>
                <c:pt idx="570">
                  <c:v>114.3</c:v>
                </c:pt>
                <c:pt idx="571">
                  <c:v>225.1</c:v>
                </c:pt>
                <c:pt idx="572">
                  <c:v>114.2</c:v>
                </c:pt>
                <c:pt idx="573">
                  <c:v>165.4</c:v>
                </c:pt>
                <c:pt idx="574">
                  <c:v>131.6</c:v>
                </c:pt>
                <c:pt idx="575">
                  <c:v>173.6</c:v>
                </c:pt>
                <c:pt idx="576">
                  <c:v>167.4</c:v>
                </c:pt>
                <c:pt idx="577">
                  <c:v>181.1</c:v>
                </c:pt>
                <c:pt idx="578">
                  <c:v>171.7</c:v>
                </c:pt>
                <c:pt idx="579">
                  <c:v>163.69999999999999</c:v>
                </c:pt>
                <c:pt idx="580">
                  <c:v>165.8</c:v>
                </c:pt>
                <c:pt idx="581">
                  <c:v>172.2</c:v>
                </c:pt>
                <c:pt idx="582">
                  <c:v>152.30000000000001</c:v>
                </c:pt>
                <c:pt idx="583">
                  <c:v>194.4</c:v>
                </c:pt>
                <c:pt idx="584">
                  <c:v>195.3</c:v>
                </c:pt>
                <c:pt idx="585">
                  <c:v>152.5</c:v>
                </c:pt>
                <c:pt idx="586">
                  <c:v>196</c:v>
                </c:pt>
                <c:pt idx="587">
                  <c:v>199.1</c:v>
                </c:pt>
                <c:pt idx="588">
                  <c:v>190</c:v>
                </c:pt>
                <c:pt idx="589">
                  <c:v>167</c:v>
                </c:pt>
                <c:pt idx="590">
                  <c:v>176.1</c:v>
                </c:pt>
                <c:pt idx="591">
                  <c:v>177</c:v>
                </c:pt>
                <c:pt idx="592">
                  <c:v>191.5</c:v>
                </c:pt>
                <c:pt idx="593">
                  <c:v>201.4</c:v>
                </c:pt>
                <c:pt idx="594">
                  <c:v>171.7</c:v>
                </c:pt>
                <c:pt idx="595">
                  <c:v>195.5</c:v>
                </c:pt>
                <c:pt idx="596">
                  <c:v>177.5</c:v>
                </c:pt>
                <c:pt idx="597">
                  <c:v>152.69999999999999</c:v>
                </c:pt>
                <c:pt idx="598">
                  <c:v>177</c:v>
                </c:pt>
                <c:pt idx="599">
                  <c:v>189.9</c:v>
                </c:pt>
                <c:pt idx="600">
                  <c:v>180.1</c:v>
                </c:pt>
                <c:pt idx="601">
                  <c:v>165.9</c:v>
                </c:pt>
                <c:pt idx="602">
                  <c:v>188.3</c:v>
                </c:pt>
                <c:pt idx="603">
                  <c:v>215.7</c:v>
                </c:pt>
                <c:pt idx="604">
                  <c:v>193.1</c:v>
                </c:pt>
                <c:pt idx="605">
                  <c:v>213.6</c:v>
                </c:pt>
                <c:pt idx="606">
                  <c:v>197.6</c:v>
                </c:pt>
                <c:pt idx="607">
                  <c:v>193.1</c:v>
                </c:pt>
                <c:pt idx="608">
                  <c:v>236.7</c:v>
                </c:pt>
                <c:pt idx="609">
                  <c:v>170</c:v>
                </c:pt>
                <c:pt idx="610">
                  <c:v>195.3</c:v>
                </c:pt>
                <c:pt idx="611">
                  <c:v>178.2</c:v>
                </c:pt>
                <c:pt idx="612">
                  <c:v>188.5</c:v>
                </c:pt>
                <c:pt idx="613">
                  <c:v>185</c:v>
                </c:pt>
                <c:pt idx="614">
                  <c:v>171.5</c:v>
                </c:pt>
                <c:pt idx="615">
                  <c:v>174.1</c:v>
                </c:pt>
                <c:pt idx="616">
                  <c:v>196</c:v>
                </c:pt>
                <c:pt idx="617">
                  <c:v>175.9</c:v>
                </c:pt>
                <c:pt idx="618">
                  <c:v>166.9</c:v>
                </c:pt>
                <c:pt idx="619">
                  <c:v>175.2</c:v>
                </c:pt>
                <c:pt idx="620">
                  <c:v>156.6</c:v>
                </c:pt>
                <c:pt idx="621">
                  <c:v>192.2</c:v>
                </c:pt>
                <c:pt idx="622">
                  <c:v>161.69999999999999</c:v>
                </c:pt>
                <c:pt idx="623">
                  <c:v>180.1</c:v>
                </c:pt>
                <c:pt idx="624">
                  <c:v>160</c:v>
                </c:pt>
                <c:pt idx="625">
                  <c:v>191.3</c:v>
                </c:pt>
                <c:pt idx="626">
                  <c:v>174</c:v>
                </c:pt>
                <c:pt idx="627">
                  <c:v>194.2</c:v>
                </c:pt>
                <c:pt idx="628">
                  <c:v>176.6</c:v>
                </c:pt>
                <c:pt idx="629">
                  <c:v>189.5</c:v>
                </c:pt>
                <c:pt idx="630">
                  <c:v>175.1</c:v>
                </c:pt>
                <c:pt idx="631">
                  <c:v>181.4</c:v>
                </c:pt>
                <c:pt idx="632">
                  <c:v>168.5</c:v>
                </c:pt>
                <c:pt idx="633">
                  <c:v>197.9</c:v>
                </c:pt>
                <c:pt idx="634">
                  <c:v>185.1</c:v>
                </c:pt>
                <c:pt idx="635">
                  <c:v>189.2</c:v>
                </c:pt>
                <c:pt idx="636">
                  <c:v>219.1</c:v>
                </c:pt>
                <c:pt idx="637">
                  <c:v>164.3</c:v>
                </c:pt>
                <c:pt idx="638">
                  <c:v>204.9</c:v>
                </c:pt>
                <c:pt idx="639">
                  <c:v>169.8</c:v>
                </c:pt>
                <c:pt idx="640">
                  <c:v>199.6</c:v>
                </c:pt>
                <c:pt idx="641">
                  <c:v>179.9</c:v>
                </c:pt>
                <c:pt idx="642">
                  <c:v>153.4</c:v>
                </c:pt>
                <c:pt idx="643">
                  <c:v>208.6</c:v>
                </c:pt>
                <c:pt idx="644">
                  <c:v>187.8</c:v>
                </c:pt>
                <c:pt idx="645">
                  <c:v>177.7</c:v>
                </c:pt>
                <c:pt idx="646">
                  <c:v>168</c:v>
                </c:pt>
                <c:pt idx="647">
                  <c:v>194.4</c:v>
                </c:pt>
                <c:pt idx="648">
                  <c:v>174.6</c:v>
                </c:pt>
                <c:pt idx="649">
                  <c:v>164.9</c:v>
                </c:pt>
                <c:pt idx="650">
                  <c:v>176</c:v>
                </c:pt>
                <c:pt idx="651">
                  <c:v>173.5</c:v>
                </c:pt>
                <c:pt idx="652">
                  <c:v>192.1</c:v>
                </c:pt>
                <c:pt idx="653">
                  <c:v>198.1</c:v>
                </c:pt>
                <c:pt idx="654">
                  <c:v>178.5</c:v>
                </c:pt>
                <c:pt idx="655">
                  <c:v>179.3</c:v>
                </c:pt>
                <c:pt idx="656">
                  <c:v>176.2</c:v>
                </c:pt>
                <c:pt idx="657">
                  <c:v>191.2</c:v>
                </c:pt>
                <c:pt idx="658">
                  <c:v>192.1</c:v>
                </c:pt>
                <c:pt idx="659">
                  <c:v>185.5</c:v>
                </c:pt>
                <c:pt idx="660">
                  <c:v>214.2</c:v>
                </c:pt>
                <c:pt idx="661">
                  <c:v>169.5</c:v>
                </c:pt>
                <c:pt idx="662">
                  <c:v>164.4</c:v>
                </c:pt>
                <c:pt idx="663">
                  <c:v>160.4</c:v>
                </c:pt>
                <c:pt idx="664">
                  <c:v>182.6</c:v>
                </c:pt>
                <c:pt idx="665">
                  <c:v>192.2</c:v>
                </c:pt>
                <c:pt idx="666">
                  <c:v>206.9</c:v>
                </c:pt>
                <c:pt idx="667">
                  <c:v>203.1</c:v>
                </c:pt>
                <c:pt idx="668">
                  <c:v>197.8</c:v>
                </c:pt>
                <c:pt idx="669">
                  <c:v>172.8</c:v>
                </c:pt>
                <c:pt idx="670">
                  <c:v>162.6</c:v>
                </c:pt>
                <c:pt idx="671">
                  <c:v>180</c:v>
                </c:pt>
                <c:pt idx="672">
                  <c:v>230.3</c:v>
                </c:pt>
                <c:pt idx="673">
                  <c:v>190.9</c:v>
                </c:pt>
                <c:pt idx="674">
                  <c:v>176.4</c:v>
                </c:pt>
                <c:pt idx="675">
                  <c:v>207.4</c:v>
                </c:pt>
                <c:pt idx="676">
                  <c:v>191.5</c:v>
                </c:pt>
                <c:pt idx="677">
                  <c:v>163.5</c:v>
                </c:pt>
                <c:pt idx="678">
                  <c:v>159.30000000000001</c:v>
                </c:pt>
                <c:pt idx="679">
                  <c:v>170.7</c:v>
                </c:pt>
                <c:pt idx="680">
                  <c:v>185.4</c:v>
                </c:pt>
                <c:pt idx="681">
                  <c:v>173.4</c:v>
                </c:pt>
                <c:pt idx="682">
                  <c:v>189.1</c:v>
                </c:pt>
                <c:pt idx="683">
                  <c:v>187.2</c:v>
                </c:pt>
                <c:pt idx="684">
                  <c:v>190.7</c:v>
                </c:pt>
                <c:pt idx="685">
                  <c:v>166.3</c:v>
                </c:pt>
                <c:pt idx="686">
                  <c:v>187.3</c:v>
                </c:pt>
                <c:pt idx="687">
                  <c:v>189.8</c:v>
                </c:pt>
                <c:pt idx="688">
                  <c:v>186.4</c:v>
                </c:pt>
                <c:pt idx="689">
                  <c:v>193.9</c:v>
                </c:pt>
                <c:pt idx="690">
                  <c:v>185.8</c:v>
                </c:pt>
                <c:pt idx="691">
                  <c:v>176.6</c:v>
                </c:pt>
                <c:pt idx="692">
                  <c:v>193.8</c:v>
                </c:pt>
                <c:pt idx="693">
                  <c:v>186.7</c:v>
                </c:pt>
                <c:pt idx="694">
                  <c:v>185.8</c:v>
                </c:pt>
                <c:pt idx="695">
                  <c:v>184.8</c:v>
                </c:pt>
                <c:pt idx="696">
                  <c:v>177.7</c:v>
                </c:pt>
                <c:pt idx="697">
                  <c:v>170.1</c:v>
                </c:pt>
                <c:pt idx="698">
                  <c:v>222.5</c:v>
                </c:pt>
                <c:pt idx="699">
                  <c:v>179</c:v>
                </c:pt>
                <c:pt idx="700">
                  <c:v>211.7</c:v>
                </c:pt>
                <c:pt idx="701">
                  <c:v>185.8</c:v>
                </c:pt>
                <c:pt idx="702">
                  <c:v>208.3</c:v>
                </c:pt>
                <c:pt idx="703">
                  <c:v>170</c:v>
                </c:pt>
                <c:pt idx="704">
                  <c:v>202.3</c:v>
                </c:pt>
                <c:pt idx="705">
                  <c:v>197.4</c:v>
                </c:pt>
                <c:pt idx="706">
                  <c:v>146.5</c:v>
                </c:pt>
                <c:pt idx="707">
                  <c:v>184.8</c:v>
                </c:pt>
                <c:pt idx="708">
                  <c:v>183.5</c:v>
                </c:pt>
                <c:pt idx="709">
                  <c:v>167.4</c:v>
                </c:pt>
                <c:pt idx="710">
                  <c:v>191</c:v>
                </c:pt>
                <c:pt idx="711">
                  <c:v>172.2</c:v>
                </c:pt>
                <c:pt idx="712">
                  <c:v>195.8</c:v>
                </c:pt>
                <c:pt idx="713">
                  <c:v>220.4</c:v>
                </c:pt>
                <c:pt idx="714">
                  <c:v>204.7</c:v>
                </c:pt>
                <c:pt idx="715">
                  <c:v>202.5</c:v>
                </c:pt>
                <c:pt idx="716">
                  <c:v>169.5</c:v>
                </c:pt>
                <c:pt idx="717">
                  <c:v>206</c:v>
                </c:pt>
                <c:pt idx="718">
                  <c:v>165.1</c:v>
                </c:pt>
                <c:pt idx="719">
                  <c:v>183.5</c:v>
                </c:pt>
                <c:pt idx="720">
                  <c:v>187.2</c:v>
                </c:pt>
                <c:pt idx="721">
                  <c:v>167.5</c:v>
                </c:pt>
                <c:pt idx="722">
                  <c:v>195.2</c:v>
                </c:pt>
                <c:pt idx="723">
                  <c:v>192.5</c:v>
                </c:pt>
                <c:pt idx="724">
                  <c:v>197.2</c:v>
                </c:pt>
                <c:pt idx="725">
                  <c:v>195.2</c:v>
                </c:pt>
                <c:pt idx="726">
                  <c:v>201</c:v>
                </c:pt>
                <c:pt idx="727">
                  <c:v>163.69999999999999</c:v>
                </c:pt>
                <c:pt idx="728">
                  <c:v>194.4</c:v>
                </c:pt>
                <c:pt idx="729">
                  <c:v>183.5</c:v>
                </c:pt>
                <c:pt idx="730">
                  <c:v>168.5</c:v>
                </c:pt>
                <c:pt idx="731">
                  <c:v>171</c:v>
                </c:pt>
                <c:pt idx="732">
                  <c:v>200.8</c:v>
                </c:pt>
                <c:pt idx="733">
                  <c:v>194.1</c:v>
                </c:pt>
                <c:pt idx="734">
                  <c:v>186.5</c:v>
                </c:pt>
                <c:pt idx="735">
                  <c:v>195.6</c:v>
                </c:pt>
                <c:pt idx="736">
                  <c:v>201.5</c:v>
                </c:pt>
                <c:pt idx="737">
                  <c:v>215.1</c:v>
                </c:pt>
                <c:pt idx="738">
                  <c:v>171.8</c:v>
                </c:pt>
                <c:pt idx="739">
                  <c:v>208.1</c:v>
                </c:pt>
                <c:pt idx="740">
                  <c:v>174.1</c:v>
                </c:pt>
                <c:pt idx="741">
                  <c:v>178.4</c:v>
                </c:pt>
                <c:pt idx="742">
                  <c:v>168.7</c:v>
                </c:pt>
                <c:pt idx="743">
                  <c:v>183.2</c:v>
                </c:pt>
                <c:pt idx="744">
                  <c:v>197.1</c:v>
                </c:pt>
                <c:pt idx="745">
                  <c:v>198.5</c:v>
                </c:pt>
                <c:pt idx="746">
                  <c:v>201.4</c:v>
                </c:pt>
                <c:pt idx="747">
                  <c:v>222</c:v>
                </c:pt>
                <c:pt idx="748">
                  <c:v>180.3</c:v>
                </c:pt>
                <c:pt idx="749">
                  <c:v>217</c:v>
                </c:pt>
                <c:pt idx="750">
                  <c:v>184.1</c:v>
                </c:pt>
                <c:pt idx="751">
                  <c:v>174.6</c:v>
                </c:pt>
                <c:pt idx="752">
                  <c:v>222.9</c:v>
                </c:pt>
                <c:pt idx="753">
                  <c:v>172.6</c:v>
                </c:pt>
                <c:pt idx="754">
                  <c:v>206</c:v>
                </c:pt>
                <c:pt idx="755">
                  <c:v>232.3</c:v>
                </c:pt>
                <c:pt idx="756">
                  <c:v>169.1</c:v>
                </c:pt>
                <c:pt idx="757">
                  <c:v>159.19999999999999</c:v>
                </c:pt>
                <c:pt idx="758">
                  <c:v>192.3</c:v>
                </c:pt>
                <c:pt idx="759">
                  <c:v>182.7</c:v>
                </c:pt>
                <c:pt idx="760">
                  <c:v>209.6</c:v>
                </c:pt>
                <c:pt idx="761">
                  <c:v>201.2</c:v>
                </c:pt>
                <c:pt idx="762">
                  <c:v>185.3</c:v>
                </c:pt>
                <c:pt idx="763">
                  <c:v>177.2</c:v>
                </c:pt>
                <c:pt idx="764">
                  <c:v>165.1</c:v>
                </c:pt>
                <c:pt idx="765">
                  <c:v>205.3</c:v>
                </c:pt>
                <c:pt idx="766">
                  <c:v>202.8</c:v>
                </c:pt>
                <c:pt idx="767">
                  <c:v>157</c:v>
                </c:pt>
                <c:pt idx="768">
                  <c:v>206.3</c:v>
                </c:pt>
                <c:pt idx="769">
                  <c:v>179.7</c:v>
                </c:pt>
                <c:pt idx="770">
                  <c:v>178.9</c:v>
                </c:pt>
                <c:pt idx="771">
                  <c:v>171.3</c:v>
                </c:pt>
                <c:pt idx="772">
                  <c:v>142.4</c:v>
                </c:pt>
                <c:pt idx="773">
                  <c:v>176.1</c:v>
                </c:pt>
                <c:pt idx="774">
                  <c:v>176.9</c:v>
                </c:pt>
                <c:pt idx="775">
                  <c:v>163.19999999999999</c:v>
                </c:pt>
                <c:pt idx="776">
                  <c:v>170.9</c:v>
                </c:pt>
                <c:pt idx="777">
                  <c:v>171</c:v>
                </c:pt>
                <c:pt idx="778">
                  <c:v>129.80000000000001</c:v>
                </c:pt>
                <c:pt idx="779">
                  <c:v>188.1</c:v>
                </c:pt>
                <c:pt idx="780">
                  <c:v>149.1</c:v>
                </c:pt>
                <c:pt idx="781">
                  <c:v>156.6</c:v>
                </c:pt>
                <c:pt idx="782">
                  <c:v>181.5</c:v>
                </c:pt>
                <c:pt idx="783">
                  <c:v>176.6</c:v>
                </c:pt>
                <c:pt idx="784">
                  <c:v>218.8</c:v>
                </c:pt>
                <c:pt idx="785">
                  <c:v>147.9</c:v>
                </c:pt>
                <c:pt idx="786">
                  <c:v>154.19999999999999</c:v>
                </c:pt>
                <c:pt idx="787">
                  <c:v>135.4</c:v>
                </c:pt>
                <c:pt idx="788">
                  <c:v>161.9</c:v>
                </c:pt>
                <c:pt idx="789">
                  <c:v>198.5</c:v>
                </c:pt>
                <c:pt idx="790">
                  <c:v>171.5</c:v>
                </c:pt>
                <c:pt idx="791">
                  <c:v>168.3</c:v>
                </c:pt>
                <c:pt idx="792">
                  <c:v>191.8</c:v>
                </c:pt>
                <c:pt idx="793">
                  <c:v>148.6</c:v>
                </c:pt>
                <c:pt idx="794">
                  <c:v>132.6</c:v>
                </c:pt>
                <c:pt idx="795">
                  <c:v>158.6</c:v>
                </c:pt>
                <c:pt idx="796">
                  <c:v>209.1</c:v>
                </c:pt>
                <c:pt idx="797">
                  <c:v>154.1</c:v>
                </c:pt>
                <c:pt idx="798">
                  <c:v>170.1</c:v>
                </c:pt>
                <c:pt idx="799">
                  <c:v>156.1</c:v>
                </c:pt>
                <c:pt idx="800">
                  <c:v>167.8</c:v>
                </c:pt>
                <c:pt idx="801">
                  <c:v>160.19999999999999</c:v>
                </c:pt>
                <c:pt idx="802">
                  <c:v>151.30000000000001</c:v>
                </c:pt>
                <c:pt idx="803">
                  <c:v>165.4</c:v>
                </c:pt>
                <c:pt idx="804">
                  <c:v>165.3</c:v>
                </c:pt>
                <c:pt idx="805">
                  <c:v>181.2</c:v>
                </c:pt>
                <c:pt idx="806">
                  <c:v>186.9</c:v>
                </c:pt>
                <c:pt idx="807">
                  <c:v>151.80000000000001</c:v>
                </c:pt>
                <c:pt idx="808">
                  <c:v>168.5</c:v>
                </c:pt>
                <c:pt idx="809">
                  <c:v>153.19999999999999</c:v>
                </c:pt>
                <c:pt idx="810">
                  <c:v>171.3</c:v>
                </c:pt>
                <c:pt idx="811">
                  <c:v>169.8</c:v>
                </c:pt>
                <c:pt idx="812">
                  <c:v>178.1</c:v>
                </c:pt>
                <c:pt idx="813">
                  <c:v>183.1</c:v>
                </c:pt>
                <c:pt idx="814">
                  <c:v>165.8</c:v>
                </c:pt>
                <c:pt idx="815">
                  <c:v>129.4</c:v>
                </c:pt>
                <c:pt idx="816">
                  <c:v>159.80000000000001</c:v>
                </c:pt>
                <c:pt idx="817">
                  <c:v>163.4</c:v>
                </c:pt>
                <c:pt idx="818">
                  <c:v>191.7</c:v>
                </c:pt>
                <c:pt idx="819">
                  <c:v>181.7</c:v>
                </c:pt>
                <c:pt idx="820">
                  <c:v>163</c:v>
                </c:pt>
                <c:pt idx="821">
                  <c:v>156.19999999999999</c:v>
                </c:pt>
                <c:pt idx="822">
                  <c:v>154</c:v>
                </c:pt>
                <c:pt idx="823">
                  <c:v>169.3</c:v>
                </c:pt>
                <c:pt idx="824">
                  <c:v>138.4</c:v>
                </c:pt>
                <c:pt idx="825">
                  <c:v>181.3</c:v>
                </c:pt>
                <c:pt idx="826">
                  <c:v>169.4</c:v>
                </c:pt>
                <c:pt idx="827">
                  <c:v>148</c:v>
                </c:pt>
                <c:pt idx="828">
                  <c:v>184.7</c:v>
                </c:pt>
                <c:pt idx="829">
                  <c:v>151.69999999999999</c:v>
                </c:pt>
                <c:pt idx="830">
                  <c:v>172.2</c:v>
                </c:pt>
                <c:pt idx="831">
                  <c:v>190.3</c:v>
                </c:pt>
                <c:pt idx="832">
                  <c:v>176.6</c:v>
                </c:pt>
                <c:pt idx="833">
                  <c:v>180.9</c:v>
                </c:pt>
                <c:pt idx="834">
                  <c:v>194.9</c:v>
                </c:pt>
                <c:pt idx="835">
                  <c:v>129.6</c:v>
                </c:pt>
                <c:pt idx="836">
                  <c:v>165</c:v>
                </c:pt>
                <c:pt idx="837">
                  <c:v>207.4</c:v>
                </c:pt>
                <c:pt idx="838">
                  <c:v>148.30000000000001</c:v>
                </c:pt>
                <c:pt idx="839">
                  <c:v>170.9</c:v>
                </c:pt>
                <c:pt idx="840">
                  <c:v>176.1</c:v>
                </c:pt>
                <c:pt idx="841">
                  <c:v>162</c:v>
                </c:pt>
                <c:pt idx="842">
                  <c:v>179.7</c:v>
                </c:pt>
                <c:pt idx="843">
                  <c:v>152.6</c:v>
                </c:pt>
                <c:pt idx="844">
                  <c:v>156</c:v>
                </c:pt>
                <c:pt idx="845">
                  <c:v>142.69999999999999</c:v>
                </c:pt>
                <c:pt idx="846">
                  <c:v>188.7</c:v>
                </c:pt>
                <c:pt idx="847">
                  <c:v>183.8</c:v>
                </c:pt>
                <c:pt idx="848">
                  <c:v>154.19999999999999</c:v>
                </c:pt>
                <c:pt idx="849">
                  <c:v>172.1</c:v>
                </c:pt>
                <c:pt idx="850">
                  <c:v>174.1</c:v>
                </c:pt>
                <c:pt idx="851">
                  <c:v>185.1</c:v>
                </c:pt>
                <c:pt idx="852">
                  <c:v>138.5</c:v>
                </c:pt>
                <c:pt idx="853">
                  <c:v>140.69999999999999</c:v>
                </c:pt>
                <c:pt idx="854">
                  <c:v>152.5</c:v>
                </c:pt>
                <c:pt idx="855">
                  <c:v>171.6</c:v>
                </c:pt>
                <c:pt idx="856">
                  <c:v>181.3</c:v>
                </c:pt>
                <c:pt idx="857">
                  <c:v>173.4</c:v>
                </c:pt>
                <c:pt idx="858">
                  <c:v>181.9</c:v>
                </c:pt>
                <c:pt idx="859">
                  <c:v>182.7</c:v>
                </c:pt>
                <c:pt idx="860">
                  <c:v>170.6</c:v>
                </c:pt>
                <c:pt idx="861">
                  <c:v>160.4</c:v>
                </c:pt>
                <c:pt idx="862">
                  <c:v>150.9</c:v>
                </c:pt>
                <c:pt idx="863">
                  <c:v>169.2</c:v>
                </c:pt>
                <c:pt idx="864">
                  <c:v>163.30000000000001</c:v>
                </c:pt>
                <c:pt idx="865">
                  <c:v>138.4</c:v>
                </c:pt>
                <c:pt idx="866">
                  <c:v>176.4</c:v>
                </c:pt>
                <c:pt idx="867">
                  <c:v>136.5</c:v>
                </c:pt>
                <c:pt idx="868">
                  <c:v>159.30000000000001</c:v>
                </c:pt>
                <c:pt idx="869">
                  <c:v>196.4</c:v>
                </c:pt>
                <c:pt idx="870">
                  <c:v>174.8</c:v>
                </c:pt>
                <c:pt idx="871">
                  <c:v>180.2</c:v>
                </c:pt>
                <c:pt idx="872">
                  <c:v>197.8</c:v>
                </c:pt>
                <c:pt idx="873">
                  <c:v>178.3</c:v>
                </c:pt>
                <c:pt idx="874">
                  <c:v>166.6</c:v>
                </c:pt>
                <c:pt idx="875">
                  <c:v>184.2</c:v>
                </c:pt>
                <c:pt idx="876">
                  <c:v>175</c:v>
                </c:pt>
                <c:pt idx="877">
                  <c:v>177.8</c:v>
                </c:pt>
                <c:pt idx="878">
                  <c:v>194.2</c:v>
                </c:pt>
                <c:pt idx="879">
                  <c:v>212.5</c:v>
                </c:pt>
                <c:pt idx="880">
                  <c:v>150</c:v>
                </c:pt>
                <c:pt idx="881">
                  <c:v>153.69999999999999</c:v>
                </c:pt>
                <c:pt idx="882">
                  <c:v>169.2</c:v>
                </c:pt>
                <c:pt idx="883">
                  <c:v>178.6</c:v>
                </c:pt>
                <c:pt idx="884">
                  <c:v>176.6</c:v>
                </c:pt>
                <c:pt idx="885">
                  <c:v>209.6</c:v>
                </c:pt>
                <c:pt idx="886">
                  <c:v>184.4</c:v>
                </c:pt>
                <c:pt idx="887">
                  <c:v>177.7</c:v>
                </c:pt>
                <c:pt idx="888">
                  <c:v>214.7</c:v>
                </c:pt>
                <c:pt idx="889">
                  <c:v>181.2</c:v>
                </c:pt>
                <c:pt idx="890">
                  <c:v>160.30000000000001</c:v>
                </c:pt>
                <c:pt idx="891">
                  <c:v>153.69999999999999</c:v>
                </c:pt>
                <c:pt idx="892">
                  <c:v>208.3</c:v>
                </c:pt>
                <c:pt idx="893">
                  <c:v>215.9</c:v>
                </c:pt>
                <c:pt idx="894">
                  <c:v>146.4</c:v>
                </c:pt>
                <c:pt idx="895">
                  <c:v>149.6</c:v>
                </c:pt>
                <c:pt idx="896">
                  <c:v>150.1</c:v>
                </c:pt>
                <c:pt idx="897">
                  <c:v>153.9</c:v>
                </c:pt>
                <c:pt idx="898">
                  <c:v>175</c:v>
                </c:pt>
                <c:pt idx="899">
                  <c:v>213.6</c:v>
                </c:pt>
                <c:pt idx="900">
                  <c:v>136.19999999999999</c:v>
                </c:pt>
                <c:pt idx="901">
                  <c:v>134</c:v>
                </c:pt>
                <c:pt idx="902">
                  <c:v>197.8</c:v>
                </c:pt>
                <c:pt idx="903">
                  <c:v>150.69999999999999</c:v>
                </c:pt>
                <c:pt idx="904">
                  <c:v>156.9</c:v>
                </c:pt>
                <c:pt idx="905">
                  <c:v>155.4</c:v>
                </c:pt>
                <c:pt idx="906">
                  <c:v>164.2</c:v>
                </c:pt>
                <c:pt idx="907">
                  <c:v>194.7</c:v>
                </c:pt>
                <c:pt idx="908">
                  <c:v>162.19999999999999</c:v>
                </c:pt>
                <c:pt idx="909">
                  <c:v>122.6</c:v>
                </c:pt>
                <c:pt idx="910">
                  <c:v>127.6</c:v>
                </c:pt>
                <c:pt idx="911">
                  <c:v>178.7</c:v>
                </c:pt>
                <c:pt idx="912">
                  <c:v>173</c:v>
                </c:pt>
                <c:pt idx="913">
                  <c:v>165.8</c:v>
                </c:pt>
                <c:pt idx="914">
                  <c:v>146.80000000000001</c:v>
                </c:pt>
                <c:pt idx="915">
                  <c:v>209.6</c:v>
                </c:pt>
                <c:pt idx="916">
                  <c:v>129.4</c:v>
                </c:pt>
                <c:pt idx="917">
                  <c:v>141.4</c:v>
                </c:pt>
                <c:pt idx="918">
                  <c:v>203.1</c:v>
                </c:pt>
                <c:pt idx="919">
                  <c:v>148.6</c:v>
                </c:pt>
                <c:pt idx="920">
                  <c:v>166.5</c:v>
                </c:pt>
                <c:pt idx="921">
                  <c:v>164.5</c:v>
                </c:pt>
                <c:pt idx="922">
                  <c:v>219.4</c:v>
                </c:pt>
                <c:pt idx="923">
                  <c:v>129.1</c:v>
                </c:pt>
                <c:pt idx="924">
                  <c:v>182.9</c:v>
                </c:pt>
                <c:pt idx="925">
                  <c:v>161.19999999999999</c:v>
                </c:pt>
                <c:pt idx="926">
                  <c:v>143.80000000000001</c:v>
                </c:pt>
                <c:pt idx="927">
                  <c:v>150.80000000000001</c:v>
                </c:pt>
                <c:pt idx="928">
                  <c:v>176.2</c:v>
                </c:pt>
                <c:pt idx="929">
                  <c:v>150.19999999999999</c:v>
                </c:pt>
                <c:pt idx="930">
                  <c:v>151.30000000000001</c:v>
                </c:pt>
                <c:pt idx="931">
                  <c:v>208.4</c:v>
                </c:pt>
                <c:pt idx="932">
                  <c:v>193.4</c:v>
                </c:pt>
                <c:pt idx="933">
                  <c:v>165.4</c:v>
                </c:pt>
                <c:pt idx="934">
                  <c:v>147.69999999999999</c:v>
                </c:pt>
                <c:pt idx="935">
                  <c:v>183.5</c:v>
                </c:pt>
                <c:pt idx="936">
                  <c:v>128.69999999999999</c:v>
                </c:pt>
                <c:pt idx="937">
                  <c:v>109.9</c:v>
                </c:pt>
                <c:pt idx="938">
                  <c:v>181.3</c:v>
                </c:pt>
                <c:pt idx="939">
                  <c:v>166.2</c:v>
                </c:pt>
                <c:pt idx="940">
                  <c:v>151.19999999999999</c:v>
                </c:pt>
                <c:pt idx="941">
                  <c:v>182.5</c:v>
                </c:pt>
                <c:pt idx="942">
                  <c:v>171.1</c:v>
                </c:pt>
                <c:pt idx="943">
                  <c:v>153.9</c:v>
                </c:pt>
                <c:pt idx="944">
                  <c:v>177.9</c:v>
                </c:pt>
                <c:pt idx="945">
                  <c:v>177.8</c:v>
                </c:pt>
                <c:pt idx="946">
                  <c:v>172.6</c:v>
                </c:pt>
                <c:pt idx="947">
                  <c:v>154.1</c:v>
                </c:pt>
                <c:pt idx="948">
                  <c:v>173.6</c:v>
                </c:pt>
                <c:pt idx="949">
                  <c:v>154.30000000000001</c:v>
                </c:pt>
                <c:pt idx="950">
                  <c:v>164.7</c:v>
                </c:pt>
                <c:pt idx="951">
                  <c:v>114.3</c:v>
                </c:pt>
                <c:pt idx="952">
                  <c:v>151.9</c:v>
                </c:pt>
                <c:pt idx="953">
                  <c:v>175.6</c:v>
                </c:pt>
                <c:pt idx="954">
                  <c:v>160.5</c:v>
                </c:pt>
                <c:pt idx="955">
                  <c:v>171.5</c:v>
                </c:pt>
                <c:pt idx="956">
                  <c:v>164.4</c:v>
                </c:pt>
                <c:pt idx="957">
                  <c:v>171.6</c:v>
                </c:pt>
                <c:pt idx="958">
                  <c:v>143.1</c:v>
                </c:pt>
                <c:pt idx="959">
                  <c:v>161.6</c:v>
                </c:pt>
                <c:pt idx="960">
                  <c:v>157.6</c:v>
                </c:pt>
                <c:pt idx="961">
                  <c:v>126</c:v>
                </c:pt>
                <c:pt idx="962">
                  <c:v>127.9</c:v>
                </c:pt>
                <c:pt idx="963">
                  <c:v>148.19999999999999</c:v>
                </c:pt>
                <c:pt idx="964">
                  <c:v>170.1</c:v>
                </c:pt>
                <c:pt idx="965">
                  <c:v>154.5</c:v>
                </c:pt>
                <c:pt idx="966">
                  <c:v>177.9</c:v>
                </c:pt>
                <c:pt idx="967">
                  <c:v>150.30000000000001</c:v>
                </c:pt>
                <c:pt idx="968">
                  <c:v>175.5</c:v>
                </c:pt>
                <c:pt idx="969">
                  <c:v>172.4</c:v>
                </c:pt>
                <c:pt idx="970">
                  <c:v>177.6</c:v>
                </c:pt>
                <c:pt idx="971">
                  <c:v>171.1</c:v>
                </c:pt>
                <c:pt idx="972">
                  <c:v>293.89999999999998</c:v>
                </c:pt>
                <c:pt idx="973">
                  <c:v>221.8</c:v>
                </c:pt>
                <c:pt idx="974">
                  <c:v>200.2</c:v>
                </c:pt>
                <c:pt idx="975">
                  <c:v>195.1</c:v>
                </c:pt>
                <c:pt idx="976">
                  <c:v>202.2</c:v>
                </c:pt>
                <c:pt idx="977">
                  <c:v>191.3</c:v>
                </c:pt>
                <c:pt idx="978">
                  <c:v>192</c:v>
                </c:pt>
                <c:pt idx="979">
                  <c:v>238.5</c:v>
                </c:pt>
                <c:pt idx="980">
                  <c:v>223</c:v>
                </c:pt>
                <c:pt idx="981">
                  <c:v>175.7</c:v>
                </c:pt>
                <c:pt idx="982">
                  <c:v>176.5</c:v>
                </c:pt>
                <c:pt idx="983">
                  <c:v>198.2</c:v>
                </c:pt>
                <c:pt idx="984">
                  <c:v>179.1</c:v>
                </c:pt>
                <c:pt idx="985">
                  <c:v>236.8</c:v>
                </c:pt>
                <c:pt idx="986">
                  <c:v>232.3</c:v>
                </c:pt>
                <c:pt idx="987">
                  <c:v>199.5</c:v>
                </c:pt>
                <c:pt idx="988">
                  <c:v>174</c:v>
                </c:pt>
                <c:pt idx="989">
                  <c:v>202.9</c:v>
                </c:pt>
                <c:pt idx="990">
                  <c:v>224.7</c:v>
                </c:pt>
                <c:pt idx="991">
                  <c:v>195.3</c:v>
                </c:pt>
                <c:pt idx="992">
                  <c:v>198.6</c:v>
                </c:pt>
                <c:pt idx="993">
                  <c:v>213.4</c:v>
                </c:pt>
                <c:pt idx="994">
                  <c:v>217.3</c:v>
                </c:pt>
                <c:pt idx="995">
                  <c:v>232.1</c:v>
                </c:pt>
                <c:pt idx="996">
                  <c:v>254.3</c:v>
                </c:pt>
                <c:pt idx="997">
                  <c:v>183.6</c:v>
                </c:pt>
                <c:pt idx="998">
                  <c:v>210.6</c:v>
                </c:pt>
                <c:pt idx="999">
                  <c:v>266.2</c:v>
                </c:pt>
                <c:pt idx="1000">
                  <c:v>240.8</c:v>
                </c:pt>
                <c:pt idx="1001">
                  <c:v>211.2</c:v>
                </c:pt>
                <c:pt idx="1002">
                  <c:v>185.7</c:v>
                </c:pt>
                <c:pt idx="1003">
                  <c:v>199.4</c:v>
                </c:pt>
                <c:pt idx="1004">
                  <c:v>202.5</c:v>
                </c:pt>
                <c:pt idx="1005">
                  <c:v>163.80000000000001</c:v>
                </c:pt>
                <c:pt idx="1006">
                  <c:v>258.60000000000002</c:v>
                </c:pt>
                <c:pt idx="1007">
                  <c:v>176</c:v>
                </c:pt>
                <c:pt idx="1008">
                  <c:v>191.3</c:v>
                </c:pt>
                <c:pt idx="1009">
                  <c:v>248.2</c:v>
                </c:pt>
                <c:pt idx="1010">
                  <c:v>215.7</c:v>
                </c:pt>
                <c:pt idx="1011">
                  <c:v>240.2</c:v>
                </c:pt>
                <c:pt idx="1012">
                  <c:v>234.4</c:v>
                </c:pt>
                <c:pt idx="1013">
                  <c:v>204.6</c:v>
                </c:pt>
                <c:pt idx="1014">
                  <c:v>205.4</c:v>
                </c:pt>
                <c:pt idx="1015">
                  <c:v>201.1</c:v>
                </c:pt>
                <c:pt idx="1016">
                  <c:v>230.6</c:v>
                </c:pt>
                <c:pt idx="1017">
                  <c:v>195.3</c:v>
                </c:pt>
                <c:pt idx="1018">
                  <c:v>211.9</c:v>
                </c:pt>
                <c:pt idx="1019">
                  <c:v>223.6</c:v>
                </c:pt>
                <c:pt idx="1020">
                  <c:v>202.2</c:v>
                </c:pt>
                <c:pt idx="1021">
                  <c:v>277.10000000000002</c:v>
                </c:pt>
                <c:pt idx="1022">
                  <c:v>196.4</c:v>
                </c:pt>
                <c:pt idx="1023">
                  <c:v>243.5</c:v>
                </c:pt>
                <c:pt idx="1024">
                  <c:v>202.4</c:v>
                </c:pt>
                <c:pt idx="1025">
                  <c:v>233.2</c:v>
                </c:pt>
                <c:pt idx="1026">
                  <c:v>197.8</c:v>
                </c:pt>
                <c:pt idx="1027">
                  <c:v>196.7</c:v>
                </c:pt>
                <c:pt idx="1028">
                  <c:v>261</c:v>
                </c:pt>
                <c:pt idx="1029">
                  <c:v>191.1</c:v>
                </c:pt>
                <c:pt idx="1030">
                  <c:v>186.9</c:v>
                </c:pt>
                <c:pt idx="1031">
                  <c:v>246.4</c:v>
                </c:pt>
                <c:pt idx="1032">
                  <c:v>195.8</c:v>
                </c:pt>
                <c:pt idx="1033">
                  <c:v>216.8</c:v>
                </c:pt>
                <c:pt idx="1034">
                  <c:v>224.6</c:v>
                </c:pt>
                <c:pt idx="1035">
                  <c:v>192.6</c:v>
                </c:pt>
                <c:pt idx="1036">
                  <c:v>216.7</c:v>
                </c:pt>
                <c:pt idx="1037">
                  <c:v>269.2</c:v>
                </c:pt>
                <c:pt idx="1038">
                  <c:v>275.89999999999998</c:v>
                </c:pt>
                <c:pt idx="1039">
                  <c:v>262.7</c:v>
                </c:pt>
                <c:pt idx="1040">
                  <c:v>226.5</c:v>
                </c:pt>
                <c:pt idx="1041">
                  <c:v>239.3</c:v>
                </c:pt>
                <c:pt idx="1042">
                  <c:v>199.1</c:v>
                </c:pt>
                <c:pt idx="1043">
                  <c:v>211.7</c:v>
                </c:pt>
                <c:pt idx="1044">
                  <c:v>206.8</c:v>
                </c:pt>
                <c:pt idx="1045">
                  <c:v>202</c:v>
                </c:pt>
                <c:pt idx="1046">
                  <c:v>168.9</c:v>
                </c:pt>
                <c:pt idx="1047">
                  <c:v>265.8</c:v>
                </c:pt>
                <c:pt idx="1048">
                  <c:v>215.1</c:v>
                </c:pt>
                <c:pt idx="1049">
                  <c:v>205</c:v>
                </c:pt>
                <c:pt idx="1050">
                  <c:v>221.5</c:v>
                </c:pt>
                <c:pt idx="1051">
                  <c:v>193.4</c:v>
                </c:pt>
                <c:pt idx="1052">
                  <c:v>185.3</c:v>
                </c:pt>
                <c:pt idx="1053">
                  <c:v>270.39999999999998</c:v>
                </c:pt>
                <c:pt idx="1054">
                  <c:v>248.1</c:v>
                </c:pt>
                <c:pt idx="1055">
                  <c:v>225.1</c:v>
                </c:pt>
                <c:pt idx="1056">
                  <c:v>229.5</c:v>
                </c:pt>
                <c:pt idx="1057">
                  <c:v>206.3</c:v>
                </c:pt>
                <c:pt idx="1058">
                  <c:v>218</c:v>
                </c:pt>
                <c:pt idx="1059">
                  <c:v>227.9</c:v>
                </c:pt>
                <c:pt idx="1060">
                  <c:v>205.9</c:v>
                </c:pt>
                <c:pt idx="1061">
                  <c:v>242.8</c:v>
                </c:pt>
                <c:pt idx="1062">
                  <c:v>207.1</c:v>
                </c:pt>
                <c:pt idx="1063">
                  <c:v>185.4</c:v>
                </c:pt>
                <c:pt idx="1064">
                  <c:v>267.60000000000002</c:v>
                </c:pt>
                <c:pt idx="1065">
                  <c:v>222.1</c:v>
                </c:pt>
                <c:pt idx="1066">
                  <c:v>163.6</c:v>
                </c:pt>
                <c:pt idx="1067">
                  <c:v>159.80000000000001</c:v>
                </c:pt>
                <c:pt idx="1068">
                  <c:v>263.10000000000002</c:v>
                </c:pt>
                <c:pt idx="1069">
                  <c:v>188.1</c:v>
                </c:pt>
                <c:pt idx="1070">
                  <c:v>280.8</c:v>
                </c:pt>
                <c:pt idx="1071">
                  <c:v>238.4</c:v>
                </c:pt>
                <c:pt idx="1072">
                  <c:v>292.5</c:v>
                </c:pt>
                <c:pt idx="1073">
                  <c:v>219.5</c:v>
                </c:pt>
                <c:pt idx="1074">
                  <c:v>274</c:v>
                </c:pt>
                <c:pt idx="1075">
                  <c:v>228.1</c:v>
                </c:pt>
                <c:pt idx="1076">
                  <c:v>235.2</c:v>
                </c:pt>
                <c:pt idx="1077">
                  <c:v>214.9</c:v>
                </c:pt>
                <c:pt idx="1078">
                  <c:v>179.6</c:v>
                </c:pt>
                <c:pt idx="1079">
                  <c:v>155.69999999999999</c:v>
                </c:pt>
                <c:pt idx="1080">
                  <c:v>225.7</c:v>
                </c:pt>
                <c:pt idx="1081">
                  <c:v>180.9</c:v>
                </c:pt>
                <c:pt idx="1082">
                  <c:v>205</c:v>
                </c:pt>
                <c:pt idx="1083">
                  <c:v>183.7</c:v>
                </c:pt>
                <c:pt idx="1084">
                  <c:v>214.9</c:v>
                </c:pt>
                <c:pt idx="1085">
                  <c:v>228.4</c:v>
                </c:pt>
                <c:pt idx="1086">
                  <c:v>195.5</c:v>
                </c:pt>
                <c:pt idx="1087">
                  <c:v>192.7</c:v>
                </c:pt>
                <c:pt idx="1088">
                  <c:v>180.2</c:v>
                </c:pt>
                <c:pt idx="1089">
                  <c:v>202.2</c:v>
                </c:pt>
                <c:pt idx="1090">
                  <c:v>213.7</c:v>
                </c:pt>
                <c:pt idx="1091">
                  <c:v>240.1</c:v>
                </c:pt>
                <c:pt idx="1092">
                  <c:v>259.5</c:v>
                </c:pt>
                <c:pt idx="1093">
                  <c:v>182.8</c:v>
                </c:pt>
                <c:pt idx="1094">
                  <c:v>230.5</c:v>
                </c:pt>
                <c:pt idx="1095">
                  <c:v>201.6</c:v>
                </c:pt>
                <c:pt idx="1096">
                  <c:v>170</c:v>
                </c:pt>
                <c:pt idx="1097">
                  <c:v>188.9</c:v>
                </c:pt>
                <c:pt idx="1098">
                  <c:v>228</c:v>
                </c:pt>
                <c:pt idx="1099">
                  <c:v>198.3</c:v>
                </c:pt>
                <c:pt idx="1100">
                  <c:v>224</c:v>
                </c:pt>
                <c:pt idx="1101">
                  <c:v>172.6</c:v>
                </c:pt>
                <c:pt idx="1102">
                  <c:v>199.4</c:v>
                </c:pt>
                <c:pt idx="1103">
                  <c:v>192.2</c:v>
                </c:pt>
                <c:pt idx="1104">
                  <c:v>200.1</c:v>
                </c:pt>
                <c:pt idx="1105">
                  <c:v>133.30000000000001</c:v>
                </c:pt>
                <c:pt idx="1106">
                  <c:v>224.9</c:v>
                </c:pt>
                <c:pt idx="1107">
                  <c:v>177.8</c:v>
                </c:pt>
                <c:pt idx="1108">
                  <c:v>216.1</c:v>
                </c:pt>
                <c:pt idx="1109">
                  <c:v>197.8</c:v>
                </c:pt>
                <c:pt idx="1110">
                  <c:v>178.8</c:v>
                </c:pt>
                <c:pt idx="1111">
                  <c:v>250.7</c:v>
                </c:pt>
                <c:pt idx="1112">
                  <c:v>212.2</c:v>
                </c:pt>
                <c:pt idx="1113">
                  <c:v>211.4</c:v>
                </c:pt>
                <c:pt idx="1114">
                  <c:v>140.5</c:v>
                </c:pt>
                <c:pt idx="1115">
                  <c:v>222.7</c:v>
                </c:pt>
                <c:pt idx="1116">
                  <c:v>205.9</c:v>
                </c:pt>
                <c:pt idx="1117">
                  <c:v>225.1</c:v>
                </c:pt>
                <c:pt idx="1118">
                  <c:v>217.7</c:v>
                </c:pt>
                <c:pt idx="1119">
                  <c:v>188.6</c:v>
                </c:pt>
                <c:pt idx="1120">
                  <c:v>208</c:v>
                </c:pt>
                <c:pt idx="1121">
                  <c:v>182.9</c:v>
                </c:pt>
                <c:pt idx="1122">
                  <c:v>198.7</c:v>
                </c:pt>
                <c:pt idx="1123">
                  <c:v>209.6</c:v>
                </c:pt>
                <c:pt idx="1124">
                  <c:v>205.7</c:v>
                </c:pt>
                <c:pt idx="1125">
                  <c:v>186.5</c:v>
                </c:pt>
                <c:pt idx="1126">
                  <c:v>181.9</c:v>
                </c:pt>
                <c:pt idx="1127">
                  <c:v>186.4</c:v>
                </c:pt>
                <c:pt idx="1128">
                  <c:v>181.5</c:v>
                </c:pt>
                <c:pt idx="1129">
                  <c:v>193.6</c:v>
                </c:pt>
                <c:pt idx="1130">
                  <c:v>199.7</c:v>
                </c:pt>
                <c:pt idx="1131">
                  <c:v>180.7</c:v>
                </c:pt>
                <c:pt idx="1132">
                  <c:v>188.2</c:v>
                </c:pt>
                <c:pt idx="1133">
                  <c:v>189</c:v>
                </c:pt>
                <c:pt idx="1134">
                  <c:v>172.2</c:v>
                </c:pt>
                <c:pt idx="1135">
                  <c:v>191.3</c:v>
                </c:pt>
                <c:pt idx="1136">
                  <c:v>202.5</c:v>
                </c:pt>
                <c:pt idx="1137">
                  <c:v>233.1</c:v>
                </c:pt>
                <c:pt idx="1138">
                  <c:v>190.3</c:v>
                </c:pt>
                <c:pt idx="1139">
                  <c:v>212.5</c:v>
                </c:pt>
                <c:pt idx="1140">
                  <c:v>201.2</c:v>
                </c:pt>
                <c:pt idx="1141">
                  <c:v>200.6</c:v>
                </c:pt>
                <c:pt idx="1142">
                  <c:v>217.8</c:v>
                </c:pt>
                <c:pt idx="1143">
                  <c:v>198.1</c:v>
                </c:pt>
                <c:pt idx="1144">
                  <c:v>200.6</c:v>
                </c:pt>
                <c:pt idx="1145">
                  <c:v>177.7</c:v>
                </c:pt>
                <c:pt idx="1146">
                  <c:v>207.1</c:v>
                </c:pt>
                <c:pt idx="1147">
                  <c:v>142.5</c:v>
                </c:pt>
                <c:pt idx="1148">
                  <c:v>213.2</c:v>
                </c:pt>
                <c:pt idx="1149">
                  <c:v>220.2</c:v>
                </c:pt>
                <c:pt idx="1150">
                  <c:v>180.3</c:v>
                </c:pt>
                <c:pt idx="1151">
                  <c:v>204.5</c:v>
                </c:pt>
                <c:pt idx="1152">
                  <c:v>224.8</c:v>
                </c:pt>
                <c:pt idx="1153">
                  <c:v>205</c:v>
                </c:pt>
                <c:pt idx="1154">
                  <c:v>182.8</c:v>
                </c:pt>
                <c:pt idx="1155">
                  <c:v>195.6</c:v>
                </c:pt>
                <c:pt idx="1156">
                  <c:v>148.19999999999999</c:v>
                </c:pt>
                <c:pt idx="1157">
                  <c:v>227.5</c:v>
                </c:pt>
                <c:pt idx="1158">
                  <c:v>188</c:v>
                </c:pt>
                <c:pt idx="1159">
                  <c:v>188.2</c:v>
                </c:pt>
                <c:pt idx="1160">
                  <c:v>173.3</c:v>
                </c:pt>
                <c:pt idx="1161">
                  <c:v>167.5</c:v>
                </c:pt>
                <c:pt idx="1162">
                  <c:v>165.4</c:v>
                </c:pt>
                <c:pt idx="1163">
                  <c:v>193.2</c:v>
                </c:pt>
                <c:pt idx="1164">
                  <c:v>169.4</c:v>
                </c:pt>
                <c:pt idx="1165">
                  <c:v>170.6</c:v>
                </c:pt>
                <c:pt idx="1166">
                  <c:v>189</c:v>
                </c:pt>
                <c:pt idx="1167">
                  <c:v>187.5</c:v>
                </c:pt>
                <c:pt idx="1168">
                  <c:v>194</c:v>
                </c:pt>
                <c:pt idx="1169">
                  <c:v>173.6</c:v>
                </c:pt>
                <c:pt idx="1170">
                  <c:v>200.2</c:v>
                </c:pt>
                <c:pt idx="1171">
                  <c:v>180.1</c:v>
                </c:pt>
                <c:pt idx="1172">
                  <c:v>216.7</c:v>
                </c:pt>
                <c:pt idx="1173">
                  <c:v>173.7</c:v>
                </c:pt>
                <c:pt idx="1174">
                  <c:v>172.2</c:v>
                </c:pt>
                <c:pt idx="1175">
                  <c:v>176</c:v>
                </c:pt>
                <c:pt idx="1176">
                  <c:v>171</c:v>
                </c:pt>
                <c:pt idx="1177">
                  <c:v>175.2</c:v>
                </c:pt>
                <c:pt idx="1178">
                  <c:v>185.6</c:v>
                </c:pt>
                <c:pt idx="1179">
                  <c:v>171.1</c:v>
                </c:pt>
                <c:pt idx="1180">
                  <c:v>195.5</c:v>
                </c:pt>
                <c:pt idx="1181">
                  <c:v>186.7</c:v>
                </c:pt>
                <c:pt idx="1182">
                  <c:v>185.4</c:v>
                </c:pt>
                <c:pt idx="1183">
                  <c:v>155.6</c:v>
                </c:pt>
                <c:pt idx="1184">
                  <c:v>154.80000000000001</c:v>
                </c:pt>
                <c:pt idx="1185">
                  <c:v>169.9</c:v>
                </c:pt>
                <c:pt idx="1186">
                  <c:v>131.9</c:v>
                </c:pt>
                <c:pt idx="1187">
                  <c:v>180</c:v>
                </c:pt>
                <c:pt idx="1188">
                  <c:v>120.1</c:v>
                </c:pt>
                <c:pt idx="1189">
                  <c:v>172.7</c:v>
                </c:pt>
                <c:pt idx="1190">
                  <c:v>173.8</c:v>
                </c:pt>
                <c:pt idx="1191">
                  <c:v>181.5</c:v>
                </c:pt>
                <c:pt idx="1192">
                  <c:v>216.5</c:v>
                </c:pt>
                <c:pt idx="1193">
                  <c:v>161.9</c:v>
                </c:pt>
                <c:pt idx="1194">
                  <c:v>181</c:v>
                </c:pt>
                <c:pt idx="1195">
                  <c:v>204.3</c:v>
                </c:pt>
                <c:pt idx="1196">
                  <c:v>186.8</c:v>
                </c:pt>
                <c:pt idx="1197">
                  <c:v>226</c:v>
                </c:pt>
                <c:pt idx="1198">
                  <c:v>163</c:v>
                </c:pt>
                <c:pt idx="1199">
                  <c:v>157</c:v>
                </c:pt>
                <c:pt idx="1200">
                  <c:v>173.9</c:v>
                </c:pt>
                <c:pt idx="1201">
                  <c:v>160</c:v>
                </c:pt>
                <c:pt idx="1202">
                  <c:v>161.5</c:v>
                </c:pt>
                <c:pt idx="1203">
                  <c:v>153.9</c:v>
                </c:pt>
                <c:pt idx="1204">
                  <c:v>180</c:v>
                </c:pt>
                <c:pt idx="1205">
                  <c:v>164.4</c:v>
                </c:pt>
                <c:pt idx="1206">
                  <c:v>159.6</c:v>
                </c:pt>
                <c:pt idx="1207">
                  <c:v>146.9</c:v>
                </c:pt>
                <c:pt idx="1208">
                  <c:v>160.9</c:v>
                </c:pt>
                <c:pt idx="1209">
                  <c:v>176</c:v>
                </c:pt>
                <c:pt idx="1210">
                  <c:v>178.6</c:v>
                </c:pt>
                <c:pt idx="1211">
                  <c:v>171.5</c:v>
                </c:pt>
                <c:pt idx="1212">
                  <c:v>177</c:v>
                </c:pt>
                <c:pt idx="1213">
                  <c:v>154.19999999999999</c:v>
                </c:pt>
                <c:pt idx="1214">
                  <c:v>166.7</c:v>
                </c:pt>
                <c:pt idx="1215">
                  <c:v>179.3</c:v>
                </c:pt>
                <c:pt idx="1216">
                  <c:v>167.7</c:v>
                </c:pt>
                <c:pt idx="1217">
                  <c:v>202.3</c:v>
                </c:pt>
                <c:pt idx="1218">
                  <c:v>182.5</c:v>
                </c:pt>
                <c:pt idx="1219">
                  <c:v>155.69999999999999</c:v>
                </c:pt>
                <c:pt idx="1220">
                  <c:v>182.3</c:v>
                </c:pt>
                <c:pt idx="1221">
                  <c:v>179</c:v>
                </c:pt>
                <c:pt idx="1222">
                  <c:v>179</c:v>
                </c:pt>
                <c:pt idx="1223">
                  <c:v>170.7</c:v>
                </c:pt>
                <c:pt idx="1224">
                  <c:v>187.7</c:v>
                </c:pt>
                <c:pt idx="1225">
                  <c:v>181.6</c:v>
                </c:pt>
                <c:pt idx="1226">
                  <c:v>167.7</c:v>
                </c:pt>
                <c:pt idx="1227">
                  <c:v>184.5</c:v>
                </c:pt>
                <c:pt idx="1228">
                  <c:v>170.7</c:v>
                </c:pt>
                <c:pt idx="1229">
                  <c:v>203.8</c:v>
                </c:pt>
                <c:pt idx="1230">
                  <c:v>149.1</c:v>
                </c:pt>
                <c:pt idx="1231">
                  <c:v>178.6</c:v>
                </c:pt>
                <c:pt idx="1232">
                  <c:v>178.5</c:v>
                </c:pt>
                <c:pt idx="1233">
                  <c:v>172.2</c:v>
                </c:pt>
                <c:pt idx="1234">
                  <c:v>178.6</c:v>
                </c:pt>
                <c:pt idx="1235">
                  <c:v>168</c:v>
                </c:pt>
                <c:pt idx="1236">
                  <c:v>192.1</c:v>
                </c:pt>
                <c:pt idx="1237">
                  <c:v>196.5</c:v>
                </c:pt>
                <c:pt idx="1238">
                  <c:v>195.2</c:v>
                </c:pt>
                <c:pt idx="1239">
                  <c:v>151.80000000000001</c:v>
                </c:pt>
                <c:pt idx="1240">
                  <c:v>168.3</c:v>
                </c:pt>
                <c:pt idx="1241">
                  <c:v>187.5</c:v>
                </c:pt>
                <c:pt idx="1242">
                  <c:v>155.4</c:v>
                </c:pt>
                <c:pt idx="1243">
                  <c:v>181.6</c:v>
                </c:pt>
                <c:pt idx="1244">
                  <c:v>165.5</c:v>
                </c:pt>
                <c:pt idx="1245">
                  <c:v>173</c:v>
                </c:pt>
                <c:pt idx="1246">
                  <c:v>193.4</c:v>
                </c:pt>
                <c:pt idx="1247">
                  <c:v>167.6</c:v>
                </c:pt>
                <c:pt idx="1248">
                  <c:v>180.1</c:v>
                </c:pt>
                <c:pt idx="1249">
                  <c:v>193.8</c:v>
                </c:pt>
                <c:pt idx="1250">
                  <c:v>171</c:v>
                </c:pt>
                <c:pt idx="1251">
                  <c:v>200.7</c:v>
                </c:pt>
                <c:pt idx="1252">
                  <c:v>160.19999999999999</c:v>
                </c:pt>
                <c:pt idx="1253">
                  <c:v>113.5</c:v>
                </c:pt>
                <c:pt idx="1254">
                  <c:v>213.1</c:v>
                </c:pt>
                <c:pt idx="1255">
                  <c:v>186.7</c:v>
                </c:pt>
                <c:pt idx="1256">
                  <c:v>132.5</c:v>
                </c:pt>
                <c:pt idx="1257">
                  <c:v>177.6</c:v>
                </c:pt>
                <c:pt idx="1258">
                  <c:v>162.69999999999999</c:v>
                </c:pt>
                <c:pt idx="1259">
                  <c:v>175.3</c:v>
                </c:pt>
                <c:pt idx="1260">
                  <c:v>160.30000000000001</c:v>
                </c:pt>
                <c:pt idx="1261">
                  <c:v>177.8</c:v>
                </c:pt>
                <c:pt idx="1262">
                  <c:v>180</c:v>
                </c:pt>
                <c:pt idx="1263">
                  <c:v>168.7</c:v>
                </c:pt>
                <c:pt idx="1264">
                  <c:v>190.2</c:v>
                </c:pt>
                <c:pt idx="1265">
                  <c:v>177.2</c:v>
                </c:pt>
                <c:pt idx="1266">
                  <c:v>185</c:v>
                </c:pt>
                <c:pt idx="1267">
                  <c:v>154.4</c:v>
                </c:pt>
                <c:pt idx="1268">
                  <c:v>190.2</c:v>
                </c:pt>
                <c:pt idx="1269">
                  <c:v>182.8</c:v>
                </c:pt>
                <c:pt idx="1270">
                  <c:v>184.5</c:v>
                </c:pt>
                <c:pt idx="1271">
                  <c:v>207.6</c:v>
                </c:pt>
                <c:pt idx="1272">
                  <c:v>189.2</c:v>
                </c:pt>
                <c:pt idx="1273">
                  <c:v>197</c:v>
                </c:pt>
                <c:pt idx="1274">
                  <c:v>159.6</c:v>
                </c:pt>
                <c:pt idx="1275">
                  <c:v>153.30000000000001</c:v>
                </c:pt>
                <c:pt idx="1276">
                  <c:v>177</c:v>
                </c:pt>
                <c:pt idx="1277">
                  <c:v>171.1</c:v>
                </c:pt>
                <c:pt idx="1278">
                  <c:v>193.7</c:v>
                </c:pt>
                <c:pt idx="1279">
                  <c:v>199.5</c:v>
                </c:pt>
                <c:pt idx="1280">
                  <c:v>194.7</c:v>
                </c:pt>
                <c:pt idx="1281">
                  <c:v>142.19999999999999</c:v>
                </c:pt>
                <c:pt idx="1282">
                  <c:v>171.8</c:v>
                </c:pt>
                <c:pt idx="1283">
                  <c:v>201.8</c:v>
                </c:pt>
                <c:pt idx="1284">
                  <c:v>175.3</c:v>
                </c:pt>
                <c:pt idx="1285">
                  <c:v>189.5</c:v>
                </c:pt>
                <c:pt idx="1286">
                  <c:v>178.9</c:v>
                </c:pt>
                <c:pt idx="1287">
                  <c:v>170.6</c:v>
                </c:pt>
                <c:pt idx="1288">
                  <c:v>213.7</c:v>
                </c:pt>
                <c:pt idx="1289">
                  <c:v>184.9</c:v>
                </c:pt>
                <c:pt idx="1290">
                  <c:v>181.9</c:v>
                </c:pt>
                <c:pt idx="1291">
                  <c:v>188.2</c:v>
                </c:pt>
                <c:pt idx="1292">
                  <c:v>157</c:v>
                </c:pt>
                <c:pt idx="1293">
                  <c:v>197.9</c:v>
                </c:pt>
                <c:pt idx="1294">
                  <c:v>199.2</c:v>
                </c:pt>
                <c:pt idx="1295">
                  <c:v>164.1</c:v>
                </c:pt>
                <c:pt idx="1296">
                  <c:v>167.9</c:v>
                </c:pt>
                <c:pt idx="1297">
                  <c:v>189.3</c:v>
                </c:pt>
                <c:pt idx="1298">
                  <c:v>162.6</c:v>
                </c:pt>
                <c:pt idx="1299">
                  <c:v>155.30000000000001</c:v>
                </c:pt>
                <c:pt idx="1300">
                  <c:v>178</c:v>
                </c:pt>
                <c:pt idx="1301">
                  <c:v>151.9</c:v>
                </c:pt>
                <c:pt idx="1302">
                  <c:v>161.5</c:v>
                </c:pt>
                <c:pt idx="1303">
                  <c:v>187.8</c:v>
                </c:pt>
                <c:pt idx="1304">
                  <c:v>148.80000000000001</c:v>
                </c:pt>
                <c:pt idx="1305">
                  <c:v>168.1</c:v>
                </c:pt>
                <c:pt idx="1306">
                  <c:v>167.2</c:v>
                </c:pt>
                <c:pt idx="1307">
                  <c:v>149</c:v>
                </c:pt>
                <c:pt idx="1308">
                  <c:v>161</c:v>
                </c:pt>
                <c:pt idx="1309">
                  <c:v>184.9</c:v>
                </c:pt>
                <c:pt idx="1310">
                  <c:v>128.69999999999999</c:v>
                </c:pt>
                <c:pt idx="1311">
                  <c:v>153.80000000000001</c:v>
                </c:pt>
                <c:pt idx="1312">
                  <c:v>176.7</c:v>
                </c:pt>
                <c:pt idx="1313">
                  <c:v>154.4</c:v>
                </c:pt>
                <c:pt idx="1314">
                  <c:v>153.6</c:v>
                </c:pt>
                <c:pt idx="1315">
                  <c:v>160.9</c:v>
                </c:pt>
                <c:pt idx="1316">
                  <c:v>158.9</c:v>
                </c:pt>
                <c:pt idx="1317">
                  <c:v>152.69999999999999</c:v>
                </c:pt>
                <c:pt idx="1318">
                  <c:v>164.1</c:v>
                </c:pt>
                <c:pt idx="1319">
                  <c:v>161.6</c:v>
                </c:pt>
                <c:pt idx="1320">
                  <c:v>159.9</c:v>
                </c:pt>
                <c:pt idx="1321">
                  <c:v>156.80000000000001</c:v>
                </c:pt>
                <c:pt idx="1322">
                  <c:v>141.80000000000001</c:v>
                </c:pt>
                <c:pt idx="1323">
                  <c:v>156</c:v>
                </c:pt>
                <c:pt idx="1324">
                  <c:v>177.3</c:v>
                </c:pt>
                <c:pt idx="1325">
                  <c:v>177.7</c:v>
                </c:pt>
                <c:pt idx="1326">
                  <c:v>130.4</c:v>
                </c:pt>
                <c:pt idx="1327">
                  <c:v>162.19999999999999</c:v>
                </c:pt>
                <c:pt idx="1328">
                  <c:v>147.5</c:v>
                </c:pt>
                <c:pt idx="1329">
                  <c:v>168.3</c:v>
                </c:pt>
                <c:pt idx="1330">
                  <c:v>173.3</c:v>
                </c:pt>
                <c:pt idx="1331">
                  <c:v>145.6</c:v>
                </c:pt>
                <c:pt idx="1332">
                  <c:v>164.5</c:v>
                </c:pt>
                <c:pt idx="1333">
                  <c:v>172.7</c:v>
                </c:pt>
                <c:pt idx="1334">
                  <c:v>166.9</c:v>
                </c:pt>
                <c:pt idx="1335">
                  <c:v>146.80000000000001</c:v>
                </c:pt>
                <c:pt idx="1336">
                  <c:v>163</c:v>
                </c:pt>
                <c:pt idx="1337">
                  <c:v>175.4</c:v>
                </c:pt>
                <c:pt idx="1338">
                  <c:v>215.7</c:v>
                </c:pt>
                <c:pt idx="1339">
                  <c:v>148.19999999999999</c:v>
                </c:pt>
                <c:pt idx="1340">
                  <c:v>162.5</c:v>
                </c:pt>
                <c:pt idx="1341">
                  <c:v>151.19999999999999</c:v>
                </c:pt>
                <c:pt idx="1342">
                  <c:v>190</c:v>
                </c:pt>
                <c:pt idx="1343">
                  <c:v>169.5</c:v>
                </c:pt>
                <c:pt idx="1344">
                  <c:v>155.6</c:v>
                </c:pt>
                <c:pt idx="1345">
                  <c:v>156.4</c:v>
                </c:pt>
                <c:pt idx="1346">
                  <c:v>133.30000000000001</c:v>
                </c:pt>
                <c:pt idx="1347">
                  <c:v>138.1</c:v>
                </c:pt>
                <c:pt idx="1348">
                  <c:v>169.9</c:v>
                </c:pt>
                <c:pt idx="1349">
                  <c:v>142.19999999999999</c:v>
                </c:pt>
                <c:pt idx="1350">
                  <c:v>156.9</c:v>
                </c:pt>
                <c:pt idx="1351">
                  <c:v>174.2</c:v>
                </c:pt>
                <c:pt idx="1352">
                  <c:v>161.69999999999999</c:v>
                </c:pt>
                <c:pt idx="1353">
                  <c:v>173</c:v>
                </c:pt>
                <c:pt idx="1354">
                  <c:v>184.4</c:v>
                </c:pt>
                <c:pt idx="1355">
                  <c:v>154.5</c:v>
                </c:pt>
                <c:pt idx="1356">
                  <c:v>166.5</c:v>
                </c:pt>
                <c:pt idx="1357">
                  <c:v>157.6</c:v>
                </c:pt>
                <c:pt idx="1358">
                  <c:v>180.7</c:v>
                </c:pt>
                <c:pt idx="1359">
                  <c:v>176.5</c:v>
                </c:pt>
                <c:pt idx="1360">
                  <c:v>168.4</c:v>
                </c:pt>
                <c:pt idx="1361">
                  <c:v>147</c:v>
                </c:pt>
                <c:pt idx="1362">
                  <c:v>158.19999999999999</c:v>
                </c:pt>
                <c:pt idx="1363">
                  <c:v>184.8</c:v>
                </c:pt>
                <c:pt idx="1364">
                  <c:v>153.9</c:v>
                </c:pt>
                <c:pt idx="1365">
                  <c:v>170.5</c:v>
                </c:pt>
                <c:pt idx="1366">
                  <c:v>181.7</c:v>
                </c:pt>
                <c:pt idx="1367">
                  <c:v>153.69999999999999</c:v>
                </c:pt>
                <c:pt idx="1368">
                  <c:v>145.9</c:v>
                </c:pt>
                <c:pt idx="1369">
                  <c:v>146.19999999999999</c:v>
                </c:pt>
                <c:pt idx="1370">
                  <c:v>162.30000000000001</c:v>
                </c:pt>
                <c:pt idx="1371">
                  <c:v>147.19999999999999</c:v>
                </c:pt>
                <c:pt idx="1372">
                  <c:v>132.30000000000001</c:v>
                </c:pt>
                <c:pt idx="1373">
                  <c:v>160.19999999999999</c:v>
                </c:pt>
                <c:pt idx="1374">
                  <c:v>187.9</c:v>
                </c:pt>
                <c:pt idx="1375">
                  <c:v>163</c:v>
                </c:pt>
                <c:pt idx="1376">
                  <c:v>152.1</c:v>
                </c:pt>
                <c:pt idx="1377">
                  <c:v>159.69999999999999</c:v>
                </c:pt>
                <c:pt idx="1378">
                  <c:v>122.5</c:v>
                </c:pt>
                <c:pt idx="1379">
                  <c:v>166.8</c:v>
                </c:pt>
                <c:pt idx="1380">
                  <c:v>165.2</c:v>
                </c:pt>
                <c:pt idx="1381">
                  <c:v>151.9</c:v>
                </c:pt>
                <c:pt idx="1382">
                  <c:v>212.3</c:v>
                </c:pt>
                <c:pt idx="1383">
                  <c:v>187.8</c:v>
                </c:pt>
                <c:pt idx="1384">
                  <c:v>171.8</c:v>
                </c:pt>
                <c:pt idx="1385">
                  <c:v>200.3</c:v>
                </c:pt>
                <c:pt idx="1386">
                  <c:v>208.7</c:v>
                </c:pt>
                <c:pt idx="1387">
                  <c:v>241.9</c:v>
                </c:pt>
                <c:pt idx="1388">
                  <c:v>228.6</c:v>
                </c:pt>
                <c:pt idx="1389">
                  <c:v>191.7</c:v>
                </c:pt>
                <c:pt idx="1390">
                  <c:v>198.9</c:v>
                </c:pt>
                <c:pt idx="1391">
                  <c:v>151.19999999999999</c:v>
                </c:pt>
                <c:pt idx="1392">
                  <c:v>175.9</c:v>
                </c:pt>
                <c:pt idx="1393">
                  <c:v>191.4</c:v>
                </c:pt>
                <c:pt idx="1394">
                  <c:v>187.5</c:v>
                </c:pt>
                <c:pt idx="1395">
                  <c:v>266.7</c:v>
                </c:pt>
                <c:pt idx="1396">
                  <c:v>194.9</c:v>
                </c:pt>
                <c:pt idx="1397">
                  <c:v>205.1</c:v>
                </c:pt>
                <c:pt idx="1398">
                  <c:v>193.9</c:v>
                </c:pt>
                <c:pt idx="1399">
                  <c:v>209.2</c:v>
                </c:pt>
                <c:pt idx="1400">
                  <c:v>157</c:v>
                </c:pt>
                <c:pt idx="1401">
                  <c:v>210.5</c:v>
                </c:pt>
                <c:pt idx="1402">
                  <c:v>171.2</c:v>
                </c:pt>
                <c:pt idx="1403">
                  <c:v>225.1</c:v>
                </c:pt>
                <c:pt idx="1404">
                  <c:v>179.8</c:v>
                </c:pt>
                <c:pt idx="1405">
                  <c:v>206.7</c:v>
                </c:pt>
                <c:pt idx="1406">
                  <c:v>175.5</c:v>
                </c:pt>
                <c:pt idx="1407">
                  <c:v>239.7</c:v>
                </c:pt>
                <c:pt idx="1408">
                  <c:v>220.9</c:v>
                </c:pt>
                <c:pt idx="1409">
                  <c:v>257.8</c:v>
                </c:pt>
                <c:pt idx="1410">
                  <c:v>193.2</c:v>
                </c:pt>
                <c:pt idx="1411">
                  <c:v>193.7</c:v>
                </c:pt>
                <c:pt idx="1412">
                  <c:v>194.1</c:v>
                </c:pt>
                <c:pt idx="1413">
                  <c:v>199.1</c:v>
                </c:pt>
                <c:pt idx="1414">
                  <c:v>216.1</c:v>
                </c:pt>
                <c:pt idx="1415">
                  <c:v>178.6</c:v>
                </c:pt>
                <c:pt idx="1416">
                  <c:v>171</c:v>
                </c:pt>
                <c:pt idx="1417">
                  <c:v>168.3</c:v>
                </c:pt>
                <c:pt idx="1418">
                  <c:v>163.5</c:v>
                </c:pt>
                <c:pt idx="1419">
                  <c:v>161.9</c:v>
                </c:pt>
                <c:pt idx="1420">
                  <c:v>211.9</c:v>
                </c:pt>
                <c:pt idx="1421">
                  <c:v>236</c:v>
                </c:pt>
                <c:pt idx="1422">
                  <c:v>249.7</c:v>
                </c:pt>
                <c:pt idx="1423">
                  <c:v>234.6</c:v>
                </c:pt>
                <c:pt idx="1424">
                  <c:v>212.5</c:v>
                </c:pt>
                <c:pt idx="1425">
                  <c:v>185</c:v>
                </c:pt>
                <c:pt idx="1426">
                  <c:v>292.5</c:v>
                </c:pt>
                <c:pt idx="1427">
                  <c:v>205.5</c:v>
                </c:pt>
                <c:pt idx="1428">
                  <c:v>213.6</c:v>
                </c:pt>
                <c:pt idx="1429">
                  <c:v>174.3</c:v>
                </c:pt>
                <c:pt idx="1430">
                  <c:v>194.5</c:v>
                </c:pt>
                <c:pt idx="1431">
                  <c:v>181.3</c:v>
                </c:pt>
                <c:pt idx="1432">
                  <c:v>185.3</c:v>
                </c:pt>
                <c:pt idx="1433">
                  <c:v>204.2</c:v>
                </c:pt>
                <c:pt idx="1434">
                  <c:v>147.80000000000001</c:v>
                </c:pt>
                <c:pt idx="1435">
                  <c:v>224.4</c:v>
                </c:pt>
                <c:pt idx="1436">
                  <c:v>208.6</c:v>
                </c:pt>
                <c:pt idx="1437">
                  <c:v>202.6</c:v>
                </c:pt>
                <c:pt idx="1438">
                  <c:v>215.8</c:v>
                </c:pt>
                <c:pt idx="1439">
                  <c:v>180.8</c:v>
                </c:pt>
                <c:pt idx="1440">
                  <c:v>203.2</c:v>
                </c:pt>
                <c:pt idx="1441">
                  <c:v>254.5</c:v>
                </c:pt>
                <c:pt idx="1442">
                  <c:v>157.30000000000001</c:v>
                </c:pt>
                <c:pt idx="1443">
                  <c:v>211</c:v>
                </c:pt>
                <c:pt idx="1444">
                  <c:v>215.1</c:v>
                </c:pt>
                <c:pt idx="1445">
                  <c:v>183.7</c:v>
                </c:pt>
                <c:pt idx="1446">
                  <c:v>200.5</c:v>
                </c:pt>
                <c:pt idx="1447">
                  <c:v>214.2</c:v>
                </c:pt>
                <c:pt idx="1448">
                  <c:v>230.1</c:v>
                </c:pt>
                <c:pt idx="1449">
                  <c:v>235</c:v>
                </c:pt>
                <c:pt idx="1450">
                  <c:v>215.5</c:v>
                </c:pt>
                <c:pt idx="1451">
                  <c:v>175.7</c:v>
                </c:pt>
                <c:pt idx="1452">
                  <c:v>184</c:v>
                </c:pt>
                <c:pt idx="1453">
                  <c:v>236.9</c:v>
                </c:pt>
                <c:pt idx="1454">
                  <c:v>149.4</c:v>
                </c:pt>
                <c:pt idx="1455">
                  <c:v>202.5</c:v>
                </c:pt>
                <c:pt idx="1456">
                  <c:v>192.1</c:v>
                </c:pt>
                <c:pt idx="1457">
                  <c:v>241.1</c:v>
                </c:pt>
                <c:pt idx="1458">
                  <c:v>209.4</c:v>
                </c:pt>
                <c:pt idx="1459">
                  <c:v>214.5</c:v>
                </c:pt>
                <c:pt idx="1460">
                  <c:v>219.7</c:v>
                </c:pt>
                <c:pt idx="1461">
                  <c:v>181.7</c:v>
                </c:pt>
                <c:pt idx="1462">
                  <c:v>235.8</c:v>
                </c:pt>
                <c:pt idx="1463">
                  <c:v>207.4</c:v>
                </c:pt>
                <c:pt idx="1464">
                  <c:v>162.6</c:v>
                </c:pt>
                <c:pt idx="1465">
                  <c:v>156</c:v>
                </c:pt>
                <c:pt idx="1466">
                  <c:v>222.4</c:v>
                </c:pt>
                <c:pt idx="1467">
                  <c:v>196.1</c:v>
                </c:pt>
                <c:pt idx="1468">
                  <c:v>172.8</c:v>
                </c:pt>
                <c:pt idx="1469">
                  <c:v>172.5</c:v>
                </c:pt>
                <c:pt idx="1470">
                  <c:v>211.1</c:v>
                </c:pt>
                <c:pt idx="1471">
                  <c:v>209.6</c:v>
                </c:pt>
                <c:pt idx="1472">
                  <c:v>190.4</c:v>
                </c:pt>
                <c:pt idx="1473">
                  <c:v>166.2</c:v>
                </c:pt>
                <c:pt idx="1474">
                  <c:v>189.9</c:v>
                </c:pt>
                <c:pt idx="1475">
                  <c:v>220.7</c:v>
                </c:pt>
                <c:pt idx="1476">
                  <c:v>199.3</c:v>
                </c:pt>
                <c:pt idx="1477">
                  <c:v>180.1</c:v>
                </c:pt>
                <c:pt idx="1478">
                  <c:v>152.69999999999999</c:v>
                </c:pt>
                <c:pt idx="1479">
                  <c:v>170.3</c:v>
                </c:pt>
                <c:pt idx="1480">
                  <c:v>197.3</c:v>
                </c:pt>
                <c:pt idx="1481">
                  <c:v>255.8</c:v>
                </c:pt>
                <c:pt idx="1482">
                  <c:v>182.5</c:v>
                </c:pt>
                <c:pt idx="1483">
                  <c:v>172.7</c:v>
                </c:pt>
                <c:pt idx="1484">
                  <c:v>166.7</c:v>
                </c:pt>
                <c:pt idx="1485">
                  <c:v>146.6</c:v>
                </c:pt>
                <c:pt idx="1486">
                  <c:v>228.4</c:v>
                </c:pt>
                <c:pt idx="1487">
                  <c:v>176.4</c:v>
                </c:pt>
                <c:pt idx="1488">
                  <c:v>196.5</c:v>
                </c:pt>
                <c:pt idx="1489">
                  <c:v>168.6</c:v>
                </c:pt>
                <c:pt idx="1490">
                  <c:v>179.9</c:v>
                </c:pt>
                <c:pt idx="1491">
                  <c:v>206.8</c:v>
                </c:pt>
                <c:pt idx="1492">
                  <c:v>194.1</c:v>
                </c:pt>
                <c:pt idx="1493">
                  <c:v>179.1</c:v>
                </c:pt>
                <c:pt idx="1494">
                  <c:v>206.3</c:v>
                </c:pt>
                <c:pt idx="1495">
                  <c:v>123.4</c:v>
                </c:pt>
                <c:pt idx="1496">
                  <c:v>200.1</c:v>
                </c:pt>
                <c:pt idx="1497">
                  <c:v>166.5</c:v>
                </c:pt>
                <c:pt idx="1498">
                  <c:v>230</c:v>
                </c:pt>
                <c:pt idx="1499">
                  <c:v>180</c:v>
                </c:pt>
                <c:pt idx="1500">
                  <c:v>180.8</c:v>
                </c:pt>
                <c:pt idx="1501">
                  <c:v>172.8</c:v>
                </c:pt>
                <c:pt idx="1502">
                  <c:v>173.6</c:v>
                </c:pt>
                <c:pt idx="1503">
                  <c:v>209.2</c:v>
                </c:pt>
                <c:pt idx="1504">
                  <c:v>186.1</c:v>
                </c:pt>
                <c:pt idx="1505">
                  <c:v>222.5</c:v>
                </c:pt>
                <c:pt idx="1506">
                  <c:v>179.4</c:v>
                </c:pt>
                <c:pt idx="1507">
                  <c:v>154.1</c:v>
                </c:pt>
                <c:pt idx="1508">
                  <c:v>150</c:v>
                </c:pt>
                <c:pt idx="1509">
                  <c:v>204.4</c:v>
                </c:pt>
                <c:pt idx="1510">
                  <c:v>216.3</c:v>
                </c:pt>
                <c:pt idx="1511">
                  <c:v>188.9</c:v>
                </c:pt>
                <c:pt idx="1512">
                  <c:v>187.3</c:v>
                </c:pt>
                <c:pt idx="1513">
                  <c:v>203.6</c:v>
                </c:pt>
                <c:pt idx="1514">
                  <c:v>183.4</c:v>
                </c:pt>
                <c:pt idx="1515">
                  <c:v>217.7</c:v>
                </c:pt>
                <c:pt idx="1516">
                  <c:v>183.2</c:v>
                </c:pt>
                <c:pt idx="1517">
                  <c:v>174.5</c:v>
                </c:pt>
                <c:pt idx="1518">
                  <c:v>178.5</c:v>
                </c:pt>
                <c:pt idx="1519">
                  <c:v>212</c:v>
                </c:pt>
                <c:pt idx="1520">
                  <c:v>191.5</c:v>
                </c:pt>
                <c:pt idx="1521">
                  <c:v>197.9</c:v>
                </c:pt>
                <c:pt idx="1522">
                  <c:v>203.2</c:v>
                </c:pt>
                <c:pt idx="1523">
                  <c:v>201.2</c:v>
                </c:pt>
                <c:pt idx="1524">
                  <c:v>141.80000000000001</c:v>
                </c:pt>
                <c:pt idx="1525">
                  <c:v>225.4</c:v>
                </c:pt>
                <c:pt idx="1526">
                  <c:v>187.4</c:v>
                </c:pt>
                <c:pt idx="1527">
                  <c:v>188.8</c:v>
                </c:pt>
                <c:pt idx="1528">
                  <c:v>180.7</c:v>
                </c:pt>
                <c:pt idx="1529">
                  <c:v>202.1</c:v>
                </c:pt>
                <c:pt idx="1530">
                  <c:v>270.5</c:v>
                </c:pt>
                <c:pt idx="1531">
                  <c:v>179.9</c:v>
                </c:pt>
                <c:pt idx="1532">
                  <c:v>140.30000000000001</c:v>
                </c:pt>
                <c:pt idx="1533">
                  <c:v>176.9</c:v>
                </c:pt>
                <c:pt idx="1534">
                  <c:v>203.7</c:v>
                </c:pt>
                <c:pt idx="1535">
                  <c:v>229.7</c:v>
                </c:pt>
                <c:pt idx="1536">
                  <c:v>185.9</c:v>
                </c:pt>
                <c:pt idx="1537">
                  <c:v>168.8</c:v>
                </c:pt>
                <c:pt idx="1538">
                  <c:v>167.7</c:v>
                </c:pt>
                <c:pt idx="1539">
                  <c:v>161.30000000000001</c:v>
                </c:pt>
                <c:pt idx="1540">
                  <c:v>190.2</c:v>
                </c:pt>
                <c:pt idx="1541">
                  <c:v>239.8</c:v>
                </c:pt>
                <c:pt idx="1542">
                  <c:v>174.4</c:v>
                </c:pt>
                <c:pt idx="1543">
                  <c:v>217.1</c:v>
                </c:pt>
                <c:pt idx="1544">
                  <c:v>163.80000000000001</c:v>
                </c:pt>
                <c:pt idx="1545">
                  <c:v>192.5</c:v>
                </c:pt>
                <c:pt idx="1546">
                  <c:v>152.6</c:v>
                </c:pt>
                <c:pt idx="1547">
                  <c:v>183.4</c:v>
                </c:pt>
                <c:pt idx="1548">
                  <c:v>196</c:v>
                </c:pt>
                <c:pt idx="1549">
                  <c:v>205</c:v>
                </c:pt>
                <c:pt idx="1550">
                  <c:v>205.2</c:v>
                </c:pt>
                <c:pt idx="1551">
                  <c:v>191.8</c:v>
                </c:pt>
                <c:pt idx="1552">
                  <c:v>204.2</c:v>
                </c:pt>
                <c:pt idx="1553">
                  <c:v>181.8</c:v>
                </c:pt>
                <c:pt idx="1554">
                  <c:v>236</c:v>
                </c:pt>
                <c:pt idx="1555">
                  <c:v>162.9</c:v>
                </c:pt>
                <c:pt idx="1556">
                  <c:v>178.8</c:v>
                </c:pt>
                <c:pt idx="1557">
                  <c:v>187.7</c:v>
                </c:pt>
                <c:pt idx="1558">
                  <c:v>216.8</c:v>
                </c:pt>
                <c:pt idx="1559">
                  <c:v>166</c:v>
                </c:pt>
                <c:pt idx="1560">
                  <c:v>205.8</c:v>
                </c:pt>
                <c:pt idx="1561">
                  <c:v>208.7</c:v>
                </c:pt>
                <c:pt idx="1562">
                  <c:v>195.4</c:v>
                </c:pt>
                <c:pt idx="1563">
                  <c:v>205.4</c:v>
                </c:pt>
                <c:pt idx="1564">
                  <c:v>210.7</c:v>
                </c:pt>
                <c:pt idx="1565">
                  <c:v>147.4</c:v>
                </c:pt>
                <c:pt idx="1566">
                  <c:v>206.6</c:v>
                </c:pt>
                <c:pt idx="1567">
                  <c:v>169.4</c:v>
                </c:pt>
                <c:pt idx="1568">
                  <c:v>196.5</c:v>
                </c:pt>
                <c:pt idx="1569">
                  <c:v>173.6</c:v>
                </c:pt>
                <c:pt idx="1570">
                  <c:v>161.30000000000001</c:v>
                </c:pt>
                <c:pt idx="1571">
                  <c:v>194.4</c:v>
                </c:pt>
                <c:pt idx="1572">
                  <c:v>177.6</c:v>
                </c:pt>
                <c:pt idx="1573">
                  <c:v>207</c:v>
                </c:pt>
                <c:pt idx="1574">
                  <c:v>240.5</c:v>
                </c:pt>
                <c:pt idx="1575">
                  <c:v>166.7</c:v>
                </c:pt>
                <c:pt idx="1576">
                  <c:v>171</c:v>
                </c:pt>
                <c:pt idx="1577">
                  <c:v>203.2</c:v>
                </c:pt>
                <c:pt idx="1578">
                  <c:v>214.3</c:v>
                </c:pt>
                <c:pt idx="1579">
                  <c:v>121.4</c:v>
                </c:pt>
                <c:pt idx="1580">
                  <c:v>140.6</c:v>
                </c:pt>
                <c:pt idx="1581">
                  <c:v>170.1</c:v>
                </c:pt>
                <c:pt idx="1582">
                  <c:v>163.69999999999999</c:v>
                </c:pt>
                <c:pt idx="1583">
                  <c:v>129.1</c:v>
                </c:pt>
                <c:pt idx="1584">
                  <c:v>165.2</c:v>
                </c:pt>
                <c:pt idx="1585">
                  <c:v>136.80000000000001</c:v>
                </c:pt>
                <c:pt idx="1586">
                  <c:v>183.9</c:v>
                </c:pt>
                <c:pt idx="1587">
                  <c:v>197.5</c:v>
                </c:pt>
                <c:pt idx="1588">
                  <c:v>178.3</c:v>
                </c:pt>
                <c:pt idx="1589">
                  <c:v>196.9</c:v>
                </c:pt>
                <c:pt idx="1590">
                  <c:v>162</c:v>
                </c:pt>
                <c:pt idx="1591">
                  <c:v>165.5</c:v>
                </c:pt>
                <c:pt idx="1592">
                  <c:v>150.6</c:v>
                </c:pt>
                <c:pt idx="1593">
                  <c:v>137.9</c:v>
                </c:pt>
                <c:pt idx="1594">
                  <c:v>198.9</c:v>
                </c:pt>
                <c:pt idx="1595">
                  <c:v>231</c:v>
                </c:pt>
                <c:pt idx="1596">
                  <c:v>113.2</c:v>
                </c:pt>
                <c:pt idx="1597">
                  <c:v>178</c:v>
                </c:pt>
                <c:pt idx="1598">
                  <c:v>185.5</c:v>
                </c:pt>
                <c:pt idx="1599">
                  <c:v>179.5</c:v>
                </c:pt>
                <c:pt idx="1600">
                  <c:v>156.80000000000001</c:v>
                </c:pt>
                <c:pt idx="1601">
                  <c:v>159.69999999999999</c:v>
                </c:pt>
                <c:pt idx="1602">
                  <c:v>126.9</c:v>
                </c:pt>
                <c:pt idx="1603">
                  <c:v>174.6</c:v>
                </c:pt>
                <c:pt idx="1604">
                  <c:v>130.6</c:v>
                </c:pt>
                <c:pt idx="1605">
                  <c:v>129.5</c:v>
                </c:pt>
                <c:pt idx="1606">
                  <c:v>198.6</c:v>
                </c:pt>
                <c:pt idx="1607">
                  <c:v>188.8</c:v>
                </c:pt>
                <c:pt idx="1608">
                  <c:v>158.9</c:v>
                </c:pt>
                <c:pt idx="1609">
                  <c:v>196.6</c:v>
                </c:pt>
                <c:pt idx="1610">
                  <c:v>140.9</c:v>
                </c:pt>
                <c:pt idx="1611">
                  <c:v>151.19999999999999</c:v>
                </c:pt>
                <c:pt idx="1612">
                  <c:v>171.7</c:v>
                </c:pt>
                <c:pt idx="1613">
                  <c:v>128.30000000000001</c:v>
                </c:pt>
                <c:pt idx="1614">
                  <c:v>161</c:v>
                </c:pt>
                <c:pt idx="1615">
                  <c:v>142.9</c:v>
                </c:pt>
                <c:pt idx="1616">
                  <c:v>151.6</c:v>
                </c:pt>
                <c:pt idx="1617">
                  <c:v>170.1</c:v>
                </c:pt>
                <c:pt idx="1618">
                  <c:v>182.6</c:v>
                </c:pt>
                <c:pt idx="1619">
                  <c:v>164.6</c:v>
                </c:pt>
                <c:pt idx="1620">
                  <c:v>151.30000000000001</c:v>
                </c:pt>
                <c:pt idx="1621">
                  <c:v>165</c:v>
                </c:pt>
                <c:pt idx="1622">
                  <c:v>171.4</c:v>
                </c:pt>
                <c:pt idx="1623">
                  <c:v>127.4</c:v>
                </c:pt>
                <c:pt idx="1624">
                  <c:v>165.6</c:v>
                </c:pt>
                <c:pt idx="1625">
                  <c:v>164.9</c:v>
                </c:pt>
                <c:pt idx="1626">
                  <c:v>174.2</c:v>
                </c:pt>
                <c:pt idx="1627">
                  <c:v>129.5</c:v>
                </c:pt>
                <c:pt idx="1628">
                  <c:v>149.4</c:v>
                </c:pt>
                <c:pt idx="1629">
                  <c:v>214.4</c:v>
                </c:pt>
                <c:pt idx="1630">
                  <c:v>168.9</c:v>
                </c:pt>
                <c:pt idx="1631">
                  <c:v>157.5</c:v>
                </c:pt>
                <c:pt idx="1632">
                  <c:v>139</c:v>
                </c:pt>
                <c:pt idx="1633">
                  <c:v>171.1</c:v>
                </c:pt>
                <c:pt idx="1634">
                  <c:v>159</c:v>
                </c:pt>
                <c:pt idx="1635">
                  <c:v>135.19999999999999</c:v>
                </c:pt>
                <c:pt idx="1636">
                  <c:v>156</c:v>
                </c:pt>
                <c:pt idx="1637">
                  <c:v>159.1</c:v>
                </c:pt>
                <c:pt idx="1638">
                  <c:v>201.4</c:v>
                </c:pt>
                <c:pt idx="1639">
                  <c:v>167.3</c:v>
                </c:pt>
                <c:pt idx="1640">
                  <c:v>193.1</c:v>
                </c:pt>
                <c:pt idx="1641">
                  <c:v>120</c:v>
                </c:pt>
                <c:pt idx="1642">
                  <c:v>172.1</c:v>
                </c:pt>
                <c:pt idx="1643">
                  <c:v>148.69999999999999</c:v>
                </c:pt>
                <c:pt idx="1644">
                  <c:v>122.2</c:v>
                </c:pt>
                <c:pt idx="1645">
                  <c:v>148.9</c:v>
                </c:pt>
                <c:pt idx="1646">
                  <c:v>163</c:v>
                </c:pt>
                <c:pt idx="1647">
                  <c:v>128.30000000000001</c:v>
                </c:pt>
                <c:pt idx="1648">
                  <c:v>159.69999999999999</c:v>
                </c:pt>
                <c:pt idx="1649">
                  <c:v>177.8</c:v>
                </c:pt>
                <c:pt idx="1650">
                  <c:v>155.4</c:v>
                </c:pt>
                <c:pt idx="1651">
                  <c:v>139.69999999999999</c:v>
                </c:pt>
                <c:pt idx="1652">
                  <c:v>104.6</c:v>
                </c:pt>
                <c:pt idx="1653">
                  <c:v>168.3</c:v>
                </c:pt>
                <c:pt idx="1654">
                  <c:v>177.9</c:v>
                </c:pt>
                <c:pt idx="1655">
                  <c:v>179.7</c:v>
                </c:pt>
                <c:pt idx="1656">
                  <c:v>151.9</c:v>
                </c:pt>
                <c:pt idx="1657">
                  <c:v>150.30000000000001</c:v>
                </c:pt>
                <c:pt idx="1658">
                  <c:v>119.2</c:v>
                </c:pt>
                <c:pt idx="1659">
                  <c:v>127.2</c:v>
                </c:pt>
                <c:pt idx="1660">
                  <c:v>145.5</c:v>
                </c:pt>
                <c:pt idx="1661">
                  <c:v>165.2</c:v>
                </c:pt>
                <c:pt idx="1662">
                  <c:v>128.19999999999999</c:v>
                </c:pt>
                <c:pt idx="1663">
                  <c:v>141</c:v>
                </c:pt>
                <c:pt idx="1664">
                  <c:v>187.4</c:v>
                </c:pt>
                <c:pt idx="1665">
                  <c:v>149</c:v>
                </c:pt>
                <c:pt idx="1666">
                  <c:v>160.80000000000001</c:v>
                </c:pt>
                <c:pt idx="1667">
                  <c:v>155.80000000000001</c:v>
                </c:pt>
                <c:pt idx="1668">
                  <c:v>223.9</c:v>
                </c:pt>
                <c:pt idx="1669">
                  <c:v>183.7</c:v>
                </c:pt>
                <c:pt idx="1670">
                  <c:v>155.30000000000001</c:v>
                </c:pt>
                <c:pt idx="1671">
                  <c:v>155.19999999999999</c:v>
                </c:pt>
                <c:pt idx="1672">
                  <c:v>201.3</c:v>
                </c:pt>
                <c:pt idx="1673">
                  <c:v>185.6</c:v>
                </c:pt>
                <c:pt idx="1674">
                  <c:v>136.4</c:v>
                </c:pt>
                <c:pt idx="1675">
                  <c:v>161.30000000000001</c:v>
                </c:pt>
                <c:pt idx="1676">
                  <c:v>203.8</c:v>
                </c:pt>
                <c:pt idx="1677">
                  <c:v>161.69999999999999</c:v>
                </c:pt>
                <c:pt idx="1678">
                  <c:v>153.5</c:v>
                </c:pt>
                <c:pt idx="1679">
                  <c:v>167</c:v>
                </c:pt>
                <c:pt idx="1680">
                  <c:v>161.19999999999999</c:v>
                </c:pt>
                <c:pt idx="1681">
                  <c:v>163.6</c:v>
                </c:pt>
                <c:pt idx="1682">
                  <c:v>131.6</c:v>
                </c:pt>
                <c:pt idx="1683">
                  <c:v>141.80000000000001</c:v>
                </c:pt>
                <c:pt idx="1684">
                  <c:v>164.7</c:v>
                </c:pt>
                <c:pt idx="1685">
                  <c:v>154.30000000000001</c:v>
                </c:pt>
                <c:pt idx="1686">
                  <c:v>149.1</c:v>
                </c:pt>
                <c:pt idx="1687">
                  <c:v>171.1</c:v>
                </c:pt>
                <c:pt idx="1688">
                  <c:v>147.5</c:v>
                </c:pt>
                <c:pt idx="1689">
                  <c:v>173.5</c:v>
                </c:pt>
                <c:pt idx="1690">
                  <c:v>159.5</c:v>
                </c:pt>
                <c:pt idx="1691">
                  <c:v>155.1</c:v>
                </c:pt>
                <c:pt idx="1692">
                  <c:v>187.7</c:v>
                </c:pt>
                <c:pt idx="1693">
                  <c:v>172.7</c:v>
                </c:pt>
                <c:pt idx="1694">
                  <c:v>192.2</c:v>
                </c:pt>
                <c:pt idx="1695">
                  <c:v>187.3</c:v>
                </c:pt>
                <c:pt idx="1696">
                  <c:v>181.9</c:v>
                </c:pt>
                <c:pt idx="1697">
                  <c:v>169.9</c:v>
                </c:pt>
                <c:pt idx="1698">
                  <c:v>176.2</c:v>
                </c:pt>
                <c:pt idx="1699">
                  <c:v>160.19999999999999</c:v>
                </c:pt>
                <c:pt idx="1700">
                  <c:v>152.30000000000001</c:v>
                </c:pt>
                <c:pt idx="1701">
                  <c:v>169.9</c:v>
                </c:pt>
                <c:pt idx="1702">
                  <c:v>187.4</c:v>
                </c:pt>
                <c:pt idx="1703">
                  <c:v>138.19999999999999</c:v>
                </c:pt>
                <c:pt idx="1704">
                  <c:v>120.2</c:v>
                </c:pt>
                <c:pt idx="1705">
                  <c:v>215</c:v>
                </c:pt>
                <c:pt idx="1706">
                  <c:v>156.30000000000001</c:v>
                </c:pt>
                <c:pt idx="1707">
                  <c:v>159.19999999999999</c:v>
                </c:pt>
                <c:pt idx="1708">
                  <c:v>142.1</c:v>
                </c:pt>
                <c:pt idx="1709">
                  <c:v>162.69999999999999</c:v>
                </c:pt>
                <c:pt idx="1710">
                  <c:v>164.7</c:v>
                </c:pt>
                <c:pt idx="1711">
                  <c:v>211</c:v>
                </c:pt>
                <c:pt idx="1712">
                  <c:v>167.7</c:v>
                </c:pt>
                <c:pt idx="1713">
                  <c:v>145.19999999999999</c:v>
                </c:pt>
                <c:pt idx="1714">
                  <c:v>143.19999999999999</c:v>
                </c:pt>
                <c:pt idx="1715">
                  <c:v>262.10000000000002</c:v>
                </c:pt>
                <c:pt idx="1716">
                  <c:v>178.7</c:v>
                </c:pt>
                <c:pt idx="1717">
                  <c:v>191.5</c:v>
                </c:pt>
                <c:pt idx="1718">
                  <c:v>123.8</c:v>
                </c:pt>
                <c:pt idx="1719">
                  <c:v>127.4</c:v>
                </c:pt>
                <c:pt idx="1720">
                  <c:v>195.7</c:v>
                </c:pt>
                <c:pt idx="1721">
                  <c:v>254.3</c:v>
                </c:pt>
                <c:pt idx="1722">
                  <c:v>213.5</c:v>
                </c:pt>
                <c:pt idx="1723">
                  <c:v>121.8</c:v>
                </c:pt>
                <c:pt idx="1724">
                  <c:v>132.6</c:v>
                </c:pt>
                <c:pt idx="1725">
                  <c:v>166</c:v>
                </c:pt>
                <c:pt idx="1726">
                  <c:v>188.4</c:v>
                </c:pt>
                <c:pt idx="1727">
                  <c:v>193.5</c:v>
                </c:pt>
                <c:pt idx="1728">
                  <c:v>182.6</c:v>
                </c:pt>
                <c:pt idx="1729">
                  <c:v>168.8</c:v>
                </c:pt>
                <c:pt idx="1730">
                  <c:v>162.80000000000001</c:v>
                </c:pt>
                <c:pt idx="1731">
                  <c:v>181.6</c:v>
                </c:pt>
                <c:pt idx="1732">
                  <c:v>155</c:v>
                </c:pt>
                <c:pt idx="1733">
                  <c:v>163.19999999999999</c:v>
                </c:pt>
                <c:pt idx="1734">
                  <c:v>173.1</c:v>
                </c:pt>
                <c:pt idx="1735">
                  <c:v>172.2</c:v>
                </c:pt>
                <c:pt idx="1736">
                  <c:v>177.6</c:v>
                </c:pt>
                <c:pt idx="1737">
                  <c:v>171.9</c:v>
                </c:pt>
                <c:pt idx="1738">
                  <c:v>179.5</c:v>
                </c:pt>
                <c:pt idx="1739">
                  <c:v>147.30000000000001</c:v>
                </c:pt>
                <c:pt idx="1740">
                  <c:v>171.6</c:v>
                </c:pt>
                <c:pt idx="1741">
                  <c:v>182.8</c:v>
                </c:pt>
                <c:pt idx="1742">
                  <c:v>193.1</c:v>
                </c:pt>
                <c:pt idx="1743">
                  <c:v>189.6</c:v>
                </c:pt>
                <c:pt idx="1744">
                  <c:v>161.80000000000001</c:v>
                </c:pt>
                <c:pt idx="1745">
                  <c:v>193.5</c:v>
                </c:pt>
                <c:pt idx="1746">
                  <c:v>152.6</c:v>
                </c:pt>
                <c:pt idx="1747">
                  <c:v>145.1</c:v>
                </c:pt>
                <c:pt idx="1748">
                  <c:v>160.30000000000001</c:v>
                </c:pt>
                <c:pt idx="1749">
                  <c:v>156.69999999999999</c:v>
                </c:pt>
                <c:pt idx="1750">
                  <c:v>168.6</c:v>
                </c:pt>
                <c:pt idx="1751">
                  <c:v>150.30000000000001</c:v>
                </c:pt>
                <c:pt idx="1752">
                  <c:v>174.2</c:v>
                </c:pt>
                <c:pt idx="1753">
                  <c:v>159.1</c:v>
                </c:pt>
                <c:pt idx="1754">
                  <c:v>194.8</c:v>
                </c:pt>
                <c:pt idx="1755">
                  <c:v>153.30000000000001</c:v>
                </c:pt>
                <c:pt idx="1756">
                  <c:v>176.4</c:v>
                </c:pt>
                <c:pt idx="1757">
                  <c:v>155.6</c:v>
                </c:pt>
                <c:pt idx="1758">
                  <c:v>175.1</c:v>
                </c:pt>
                <c:pt idx="1759">
                  <c:v>147.1</c:v>
                </c:pt>
                <c:pt idx="1760">
                  <c:v>164.7</c:v>
                </c:pt>
                <c:pt idx="1761">
                  <c:v>164.5</c:v>
                </c:pt>
                <c:pt idx="1762">
                  <c:v>146.5</c:v>
                </c:pt>
                <c:pt idx="1763">
                  <c:v>139.9</c:v>
                </c:pt>
                <c:pt idx="1764">
                  <c:v>143.80000000000001</c:v>
                </c:pt>
                <c:pt idx="1765">
                  <c:v>243.6</c:v>
                </c:pt>
                <c:pt idx="1766">
                  <c:v>150.80000000000001</c:v>
                </c:pt>
                <c:pt idx="1767">
                  <c:v>170.8</c:v>
                </c:pt>
                <c:pt idx="1768">
                  <c:v>159.4</c:v>
                </c:pt>
                <c:pt idx="1769">
                  <c:v>142.80000000000001</c:v>
                </c:pt>
                <c:pt idx="1770">
                  <c:v>166.3</c:v>
                </c:pt>
                <c:pt idx="1771">
                  <c:v>166.2</c:v>
                </c:pt>
                <c:pt idx="1772">
                  <c:v>123.4</c:v>
                </c:pt>
                <c:pt idx="1773">
                  <c:v>114.5</c:v>
                </c:pt>
                <c:pt idx="1774">
                  <c:v>181.8</c:v>
                </c:pt>
                <c:pt idx="1775">
                  <c:v>137.69999999999999</c:v>
                </c:pt>
                <c:pt idx="1776">
                  <c:v>134.30000000000001</c:v>
                </c:pt>
                <c:pt idx="1777">
                  <c:v>161.1</c:v>
                </c:pt>
                <c:pt idx="1778">
                  <c:v>190.6</c:v>
                </c:pt>
                <c:pt idx="1779">
                  <c:v>155.5</c:v>
                </c:pt>
                <c:pt idx="1780">
                  <c:v>163.5</c:v>
                </c:pt>
                <c:pt idx="1781">
                  <c:v>135.69999999999999</c:v>
                </c:pt>
                <c:pt idx="1782">
                  <c:v>136.69999999999999</c:v>
                </c:pt>
                <c:pt idx="1783">
                  <c:v>158.19999999999999</c:v>
                </c:pt>
                <c:pt idx="1784">
                  <c:v>126.1</c:v>
                </c:pt>
                <c:pt idx="1785">
                  <c:v>190.3</c:v>
                </c:pt>
                <c:pt idx="1786">
                  <c:v>167.8</c:v>
                </c:pt>
                <c:pt idx="1787">
                  <c:v>135.19999999999999</c:v>
                </c:pt>
                <c:pt idx="1788">
                  <c:v>164.3</c:v>
                </c:pt>
                <c:pt idx="1789">
                  <c:v>151.6</c:v>
                </c:pt>
                <c:pt idx="1790">
                  <c:v>163.1</c:v>
                </c:pt>
                <c:pt idx="1791">
                  <c:v>176.1</c:v>
                </c:pt>
                <c:pt idx="1792">
                  <c:v>177.2</c:v>
                </c:pt>
                <c:pt idx="1793">
                  <c:v>162</c:v>
                </c:pt>
                <c:pt idx="1794">
                  <c:v>163.6</c:v>
                </c:pt>
                <c:pt idx="1795">
                  <c:v>167.9</c:v>
                </c:pt>
                <c:pt idx="1796">
                  <c:v>158.6</c:v>
                </c:pt>
                <c:pt idx="1797">
                  <c:v>173.2</c:v>
                </c:pt>
                <c:pt idx="1798">
                  <c:v>183.8</c:v>
                </c:pt>
                <c:pt idx="1799">
                  <c:v>180.3</c:v>
                </c:pt>
                <c:pt idx="1800">
                  <c:v>182.1</c:v>
                </c:pt>
                <c:pt idx="1801">
                  <c:v>171.5</c:v>
                </c:pt>
                <c:pt idx="1802">
                  <c:v>181.4</c:v>
                </c:pt>
                <c:pt idx="1803">
                  <c:v>160.69999999999999</c:v>
                </c:pt>
                <c:pt idx="1804">
                  <c:v>164.8</c:v>
                </c:pt>
                <c:pt idx="1805">
                  <c:v>183.3</c:v>
                </c:pt>
                <c:pt idx="1806">
                  <c:v>164.5</c:v>
                </c:pt>
                <c:pt idx="1807">
                  <c:v>180.9</c:v>
                </c:pt>
                <c:pt idx="1808">
                  <c:v>183.4</c:v>
                </c:pt>
                <c:pt idx="1809">
                  <c:v>181.6</c:v>
                </c:pt>
                <c:pt idx="1810">
                  <c:v>187.3</c:v>
                </c:pt>
                <c:pt idx="1811">
                  <c:v>194.2</c:v>
                </c:pt>
                <c:pt idx="1812">
                  <c:v>150.9</c:v>
                </c:pt>
                <c:pt idx="1813">
                  <c:v>177</c:v>
                </c:pt>
                <c:pt idx="1814">
                  <c:v>153.80000000000001</c:v>
                </c:pt>
                <c:pt idx="1815">
                  <c:v>173.6</c:v>
                </c:pt>
                <c:pt idx="1816">
                  <c:v>172</c:v>
                </c:pt>
                <c:pt idx="1817">
                  <c:v>174.2</c:v>
                </c:pt>
                <c:pt idx="1818">
                  <c:v>169.5</c:v>
                </c:pt>
                <c:pt idx="1819">
                  <c:v>170.1</c:v>
                </c:pt>
                <c:pt idx="1820">
                  <c:v>145.80000000000001</c:v>
                </c:pt>
                <c:pt idx="1821">
                  <c:v>145.19999999999999</c:v>
                </c:pt>
                <c:pt idx="1822">
                  <c:v>177.1</c:v>
                </c:pt>
                <c:pt idx="1823">
                  <c:v>173.9</c:v>
                </c:pt>
                <c:pt idx="1824">
                  <c:v>180.4</c:v>
                </c:pt>
                <c:pt idx="1825">
                  <c:v>162.9</c:v>
                </c:pt>
                <c:pt idx="1826">
                  <c:v>173.6</c:v>
                </c:pt>
                <c:pt idx="1827">
                  <c:v>184.2</c:v>
                </c:pt>
                <c:pt idx="1828">
                  <c:v>194.4</c:v>
                </c:pt>
                <c:pt idx="1829">
                  <c:v>173.8</c:v>
                </c:pt>
                <c:pt idx="1830">
                  <c:v>157.1</c:v>
                </c:pt>
                <c:pt idx="1831">
                  <c:v>138.80000000000001</c:v>
                </c:pt>
                <c:pt idx="1832">
                  <c:v>188.4</c:v>
                </c:pt>
                <c:pt idx="1833">
                  <c:v>161.69999999999999</c:v>
                </c:pt>
                <c:pt idx="1834">
                  <c:v>142.9</c:v>
                </c:pt>
                <c:pt idx="1835">
                  <c:v>183.7</c:v>
                </c:pt>
                <c:pt idx="1836">
                  <c:v>174.2</c:v>
                </c:pt>
                <c:pt idx="1837">
                  <c:v>175.7</c:v>
                </c:pt>
                <c:pt idx="1838">
                  <c:v>172.8</c:v>
                </c:pt>
                <c:pt idx="1839">
                  <c:v>184.2</c:v>
                </c:pt>
                <c:pt idx="1840">
                  <c:v>162.69999999999999</c:v>
                </c:pt>
                <c:pt idx="1841">
                  <c:v>178.7</c:v>
                </c:pt>
                <c:pt idx="1842">
                  <c:v>163.80000000000001</c:v>
                </c:pt>
                <c:pt idx="1843">
                  <c:v>178.8</c:v>
                </c:pt>
                <c:pt idx="1844">
                  <c:v>160.5</c:v>
                </c:pt>
                <c:pt idx="1845">
                  <c:v>159.5</c:v>
                </c:pt>
                <c:pt idx="1846">
                  <c:v>170.8</c:v>
                </c:pt>
                <c:pt idx="1847">
                  <c:v>177.9</c:v>
                </c:pt>
                <c:pt idx="1848">
                  <c:v>198.4</c:v>
                </c:pt>
                <c:pt idx="1849">
                  <c:v>175.5</c:v>
                </c:pt>
                <c:pt idx="1850">
                  <c:v>145.30000000000001</c:v>
                </c:pt>
                <c:pt idx="1851">
                  <c:v>181.1</c:v>
                </c:pt>
                <c:pt idx="1852">
                  <c:v>178.4</c:v>
                </c:pt>
                <c:pt idx="1853">
                  <c:v>178.7</c:v>
                </c:pt>
                <c:pt idx="1854">
                  <c:v>174.4</c:v>
                </c:pt>
                <c:pt idx="1855">
                  <c:v>157.1</c:v>
                </c:pt>
                <c:pt idx="1856">
                  <c:v>186.1</c:v>
                </c:pt>
                <c:pt idx="1857">
                  <c:v>169.3</c:v>
                </c:pt>
                <c:pt idx="1858">
                  <c:v>152.80000000000001</c:v>
                </c:pt>
                <c:pt idx="1859">
                  <c:v>194</c:v>
                </c:pt>
                <c:pt idx="1860">
                  <c:v>175.3</c:v>
                </c:pt>
                <c:pt idx="1861">
                  <c:v>161.4</c:v>
                </c:pt>
                <c:pt idx="1862">
                  <c:v>169.2</c:v>
                </c:pt>
                <c:pt idx="1863">
                  <c:v>162.69999999999999</c:v>
                </c:pt>
                <c:pt idx="1864">
                  <c:v>188</c:v>
                </c:pt>
                <c:pt idx="1865">
                  <c:v>173.6</c:v>
                </c:pt>
                <c:pt idx="1866">
                  <c:v>195.5</c:v>
                </c:pt>
                <c:pt idx="1867">
                  <c:v>143.80000000000001</c:v>
                </c:pt>
                <c:pt idx="1868">
                  <c:v>191.5</c:v>
                </c:pt>
                <c:pt idx="1869">
                  <c:v>188.2</c:v>
                </c:pt>
                <c:pt idx="1870">
                  <c:v>176.4</c:v>
                </c:pt>
                <c:pt idx="1871">
                  <c:v>146.80000000000001</c:v>
                </c:pt>
                <c:pt idx="1872">
                  <c:v>179.9</c:v>
                </c:pt>
                <c:pt idx="1873">
                  <c:v>189</c:v>
                </c:pt>
                <c:pt idx="1874">
                  <c:v>163.6</c:v>
                </c:pt>
                <c:pt idx="1875">
                  <c:v>194.3</c:v>
                </c:pt>
                <c:pt idx="1876">
                  <c:v>193.6</c:v>
                </c:pt>
                <c:pt idx="1877">
                  <c:v>181.1</c:v>
                </c:pt>
                <c:pt idx="1878">
                  <c:v>186.1</c:v>
                </c:pt>
                <c:pt idx="1879">
                  <c:v>199</c:v>
                </c:pt>
                <c:pt idx="1880">
                  <c:v>163.19999999999999</c:v>
                </c:pt>
                <c:pt idx="1881">
                  <c:v>177.5</c:v>
                </c:pt>
                <c:pt idx="1882">
                  <c:v>169.3</c:v>
                </c:pt>
                <c:pt idx="1883">
                  <c:v>164.5</c:v>
                </c:pt>
                <c:pt idx="1884">
                  <c:v>176.4</c:v>
                </c:pt>
                <c:pt idx="1885">
                  <c:v>192.1</c:v>
                </c:pt>
                <c:pt idx="1886">
                  <c:v>179.9</c:v>
                </c:pt>
                <c:pt idx="1887">
                  <c:v>183.4</c:v>
                </c:pt>
                <c:pt idx="1888">
                  <c:v>193.5</c:v>
                </c:pt>
                <c:pt idx="1889">
                  <c:v>171.5</c:v>
                </c:pt>
                <c:pt idx="1890">
                  <c:v>160.69999999999999</c:v>
                </c:pt>
                <c:pt idx="1891">
                  <c:v>188.4</c:v>
                </c:pt>
                <c:pt idx="1892">
                  <c:v>183.2</c:v>
                </c:pt>
                <c:pt idx="1893">
                  <c:v>163.9</c:v>
                </c:pt>
                <c:pt idx="1894">
                  <c:v>199.5</c:v>
                </c:pt>
                <c:pt idx="1895">
                  <c:v>182.9</c:v>
                </c:pt>
                <c:pt idx="1896">
                  <c:v>157.6</c:v>
                </c:pt>
                <c:pt idx="1897">
                  <c:v>151.80000000000001</c:v>
                </c:pt>
                <c:pt idx="1898">
                  <c:v>184.3</c:v>
                </c:pt>
                <c:pt idx="1899">
                  <c:v>191.8</c:v>
                </c:pt>
                <c:pt idx="1900">
                  <c:v>205</c:v>
                </c:pt>
                <c:pt idx="1901">
                  <c:v>181</c:v>
                </c:pt>
                <c:pt idx="1902">
                  <c:v>177.2</c:v>
                </c:pt>
                <c:pt idx="1903">
                  <c:v>184.9</c:v>
                </c:pt>
                <c:pt idx="1904">
                  <c:v>205.2</c:v>
                </c:pt>
                <c:pt idx="1905">
                  <c:v>182.2</c:v>
                </c:pt>
                <c:pt idx="1906">
                  <c:v>194</c:v>
                </c:pt>
                <c:pt idx="1907">
                  <c:v>165.7</c:v>
                </c:pt>
                <c:pt idx="1908">
                  <c:v>181.8</c:v>
                </c:pt>
                <c:pt idx="1909">
                  <c:v>161.4</c:v>
                </c:pt>
                <c:pt idx="1910">
                  <c:v>143.69999999999999</c:v>
                </c:pt>
                <c:pt idx="1911">
                  <c:v>177</c:v>
                </c:pt>
                <c:pt idx="1912">
                  <c:v>158.6</c:v>
                </c:pt>
                <c:pt idx="1913">
                  <c:v>180.9</c:v>
                </c:pt>
                <c:pt idx="1914">
                  <c:v>153.30000000000001</c:v>
                </c:pt>
                <c:pt idx="1915">
                  <c:v>160.30000000000001</c:v>
                </c:pt>
                <c:pt idx="1916">
                  <c:v>189</c:v>
                </c:pt>
                <c:pt idx="1917">
                  <c:v>164</c:v>
                </c:pt>
                <c:pt idx="1918">
                  <c:v>189.9</c:v>
                </c:pt>
                <c:pt idx="1919">
                  <c:v>179.9</c:v>
                </c:pt>
                <c:pt idx="1920">
                  <c:v>157.30000000000001</c:v>
                </c:pt>
                <c:pt idx="1921">
                  <c:v>151.30000000000001</c:v>
                </c:pt>
                <c:pt idx="1922">
                  <c:v>203.9</c:v>
                </c:pt>
                <c:pt idx="1923">
                  <c:v>169.8</c:v>
                </c:pt>
                <c:pt idx="1924">
                  <c:v>159.5</c:v>
                </c:pt>
                <c:pt idx="1925">
                  <c:v>198.1</c:v>
                </c:pt>
                <c:pt idx="1926">
                  <c:v>171.8</c:v>
                </c:pt>
                <c:pt idx="1927">
                  <c:v>156.1</c:v>
                </c:pt>
                <c:pt idx="1928">
                  <c:v>177.5</c:v>
                </c:pt>
                <c:pt idx="1929">
                  <c:v>205.3</c:v>
                </c:pt>
                <c:pt idx="1930">
                  <c:v>193</c:v>
                </c:pt>
                <c:pt idx="1931">
                  <c:v>194.3</c:v>
                </c:pt>
                <c:pt idx="1932">
                  <c:v>189.8</c:v>
                </c:pt>
                <c:pt idx="1933">
                  <c:v>174.8</c:v>
                </c:pt>
                <c:pt idx="1934">
                  <c:v>183.6</c:v>
                </c:pt>
                <c:pt idx="1935">
                  <c:v>189.6</c:v>
                </c:pt>
                <c:pt idx="1936">
                  <c:v>180.6</c:v>
                </c:pt>
                <c:pt idx="1937">
                  <c:v>184.5</c:v>
                </c:pt>
                <c:pt idx="1938">
                  <c:v>198.1</c:v>
                </c:pt>
                <c:pt idx="1939">
                  <c:v>215.3</c:v>
                </c:pt>
                <c:pt idx="1940">
                  <c:v>137</c:v>
                </c:pt>
                <c:pt idx="1941">
                  <c:v>222.3</c:v>
                </c:pt>
                <c:pt idx="1942">
                  <c:v>158.6</c:v>
                </c:pt>
                <c:pt idx="1943">
                  <c:v>198.5</c:v>
                </c:pt>
                <c:pt idx="1944">
                  <c:v>155.30000000000001</c:v>
                </c:pt>
                <c:pt idx="1945">
                  <c:v>185.4</c:v>
                </c:pt>
                <c:pt idx="1946">
                  <c:v>167.9</c:v>
                </c:pt>
                <c:pt idx="1947">
                  <c:v>136</c:v>
                </c:pt>
                <c:pt idx="1948">
                  <c:v>191.3</c:v>
                </c:pt>
                <c:pt idx="1949">
                  <c:v>183.5</c:v>
                </c:pt>
                <c:pt idx="1950">
                  <c:v>199.1</c:v>
                </c:pt>
                <c:pt idx="1951">
                  <c:v>179.7</c:v>
                </c:pt>
                <c:pt idx="1952">
                  <c:v>178.6</c:v>
                </c:pt>
                <c:pt idx="1953">
                  <c:v>140</c:v>
                </c:pt>
                <c:pt idx="1954">
                  <c:v>173.1</c:v>
                </c:pt>
                <c:pt idx="1955">
                  <c:v>169.9</c:v>
                </c:pt>
                <c:pt idx="1956">
                  <c:v>174.1</c:v>
                </c:pt>
                <c:pt idx="1957">
                  <c:v>209.3</c:v>
                </c:pt>
                <c:pt idx="1958">
                  <c:v>166.8</c:v>
                </c:pt>
                <c:pt idx="1959">
                  <c:v>141.6</c:v>
                </c:pt>
                <c:pt idx="1960">
                  <c:v>143.4</c:v>
                </c:pt>
                <c:pt idx="1961">
                  <c:v>170.7</c:v>
                </c:pt>
                <c:pt idx="1962">
                  <c:v>126</c:v>
                </c:pt>
                <c:pt idx="1963">
                  <c:v>93.8</c:v>
                </c:pt>
                <c:pt idx="1964">
                  <c:v>127.1</c:v>
                </c:pt>
                <c:pt idx="1965">
                  <c:v>227.6</c:v>
                </c:pt>
                <c:pt idx="1966">
                  <c:v>166.9</c:v>
                </c:pt>
                <c:pt idx="1967">
                  <c:v>174.5</c:v>
                </c:pt>
                <c:pt idx="1968">
                  <c:v>205.2</c:v>
                </c:pt>
                <c:pt idx="1969">
                  <c:v>162.5</c:v>
                </c:pt>
                <c:pt idx="1970">
                  <c:v>147.30000000000001</c:v>
                </c:pt>
                <c:pt idx="1971">
                  <c:v>232.3</c:v>
                </c:pt>
                <c:pt idx="1972">
                  <c:v>160.30000000000001</c:v>
                </c:pt>
                <c:pt idx="1973">
                  <c:v>104.8</c:v>
                </c:pt>
                <c:pt idx="1974">
                  <c:v>134.69999999999999</c:v>
                </c:pt>
                <c:pt idx="1975">
                  <c:v>108.8</c:v>
                </c:pt>
                <c:pt idx="1976">
                  <c:v>148.30000000000001</c:v>
                </c:pt>
                <c:pt idx="1977">
                  <c:v>125.9</c:v>
                </c:pt>
                <c:pt idx="1978">
                  <c:v>124.6</c:v>
                </c:pt>
                <c:pt idx="1979">
                  <c:v>153.1</c:v>
                </c:pt>
                <c:pt idx="1980">
                  <c:v>151.9</c:v>
                </c:pt>
                <c:pt idx="1981">
                  <c:v>165.2</c:v>
                </c:pt>
                <c:pt idx="1982">
                  <c:v>196.8</c:v>
                </c:pt>
                <c:pt idx="1983">
                  <c:v>205.3</c:v>
                </c:pt>
                <c:pt idx="1984">
                  <c:v>137.6</c:v>
                </c:pt>
                <c:pt idx="1985">
                  <c:v>177</c:v>
                </c:pt>
                <c:pt idx="1986">
                  <c:v>106.5</c:v>
                </c:pt>
                <c:pt idx="1987">
                  <c:v>164.9</c:v>
                </c:pt>
                <c:pt idx="1988">
                  <c:v>181.4</c:v>
                </c:pt>
                <c:pt idx="1989">
                  <c:v>151.69999999999999</c:v>
                </c:pt>
                <c:pt idx="1990">
                  <c:v>137.69999999999999</c:v>
                </c:pt>
                <c:pt idx="1991">
                  <c:v>216.9</c:v>
                </c:pt>
                <c:pt idx="1992">
                  <c:v>188.2</c:v>
                </c:pt>
                <c:pt idx="1993">
                  <c:v>124.8</c:v>
                </c:pt>
                <c:pt idx="1994">
                  <c:v>259.10000000000002</c:v>
                </c:pt>
                <c:pt idx="1995">
                  <c:v>131.80000000000001</c:v>
                </c:pt>
                <c:pt idx="1996">
                  <c:v>117.6</c:v>
                </c:pt>
                <c:pt idx="1997">
                  <c:v>172.5</c:v>
                </c:pt>
                <c:pt idx="1998">
                  <c:v>169.4</c:v>
                </c:pt>
                <c:pt idx="1999">
                  <c:v>158</c:v>
                </c:pt>
                <c:pt idx="2000">
                  <c:v>141</c:v>
                </c:pt>
                <c:pt idx="2001">
                  <c:v>162.4</c:v>
                </c:pt>
                <c:pt idx="2002">
                  <c:v>178</c:v>
                </c:pt>
                <c:pt idx="2003">
                  <c:v>170.1</c:v>
                </c:pt>
                <c:pt idx="2004">
                  <c:v>217.2</c:v>
                </c:pt>
                <c:pt idx="2005">
                  <c:v>185</c:v>
                </c:pt>
                <c:pt idx="2006">
                  <c:v>189.4</c:v>
                </c:pt>
                <c:pt idx="2007">
                  <c:v>203.2</c:v>
                </c:pt>
                <c:pt idx="2008">
                  <c:v>192.1</c:v>
                </c:pt>
                <c:pt idx="2009">
                  <c:v>189.7</c:v>
                </c:pt>
                <c:pt idx="2010">
                  <c:v>185.2</c:v>
                </c:pt>
                <c:pt idx="2011">
                  <c:v>213.3</c:v>
                </c:pt>
                <c:pt idx="2012">
                  <c:v>189</c:v>
                </c:pt>
                <c:pt idx="2013">
                  <c:v>172.8</c:v>
                </c:pt>
                <c:pt idx="2014">
                  <c:v>190.1</c:v>
                </c:pt>
                <c:pt idx="2015">
                  <c:v>200.6</c:v>
                </c:pt>
                <c:pt idx="2016">
                  <c:v>178.7</c:v>
                </c:pt>
                <c:pt idx="2017">
                  <c:v>224.3</c:v>
                </c:pt>
                <c:pt idx="2018">
                  <c:v>178.3</c:v>
                </c:pt>
                <c:pt idx="2019">
                  <c:v>203</c:v>
                </c:pt>
                <c:pt idx="2020">
                  <c:v>184.6</c:v>
                </c:pt>
                <c:pt idx="2021">
                  <c:v>187.1</c:v>
                </c:pt>
                <c:pt idx="2022">
                  <c:v>179.6</c:v>
                </c:pt>
                <c:pt idx="2023">
                  <c:v>188.6</c:v>
                </c:pt>
                <c:pt idx="2024">
                  <c:v>152.1</c:v>
                </c:pt>
                <c:pt idx="2025">
                  <c:v>193.7</c:v>
                </c:pt>
                <c:pt idx="2026">
                  <c:v>173.4</c:v>
                </c:pt>
                <c:pt idx="2027">
                  <c:v>194.3</c:v>
                </c:pt>
                <c:pt idx="2028">
                  <c:v>181.3</c:v>
                </c:pt>
                <c:pt idx="2029">
                  <c:v>181.2</c:v>
                </c:pt>
                <c:pt idx="2030">
                  <c:v>201</c:v>
                </c:pt>
                <c:pt idx="2031">
                  <c:v>142.4</c:v>
                </c:pt>
                <c:pt idx="2032">
                  <c:v>159.19999999999999</c:v>
                </c:pt>
                <c:pt idx="2033">
                  <c:v>215.8</c:v>
                </c:pt>
                <c:pt idx="2034">
                  <c:v>185.1</c:v>
                </c:pt>
                <c:pt idx="2035">
                  <c:v>175.7</c:v>
                </c:pt>
                <c:pt idx="2036">
                  <c:v>185.1</c:v>
                </c:pt>
                <c:pt idx="2037">
                  <c:v>201.4</c:v>
                </c:pt>
                <c:pt idx="2038">
                  <c:v>162.80000000000001</c:v>
                </c:pt>
                <c:pt idx="2039">
                  <c:v>199.8</c:v>
                </c:pt>
                <c:pt idx="2040">
                  <c:v>205.9</c:v>
                </c:pt>
                <c:pt idx="2041">
                  <c:v>147.4</c:v>
                </c:pt>
                <c:pt idx="2042">
                  <c:v>206.3</c:v>
                </c:pt>
                <c:pt idx="2043">
                  <c:v>210.9</c:v>
                </c:pt>
                <c:pt idx="2044">
                  <c:v>194.7</c:v>
                </c:pt>
                <c:pt idx="2045">
                  <c:v>179.5</c:v>
                </c:pt>
                <c:pt idx="2046">
                  <c:v>182.5</c:v>
                </c:pt>
                <c:pt idx="2047">
                  <c:v>201.5</c:v>
                </c:pt>
                <c:pt idx="2048">
                  <c:v>188.8</c:v>
                </c:pt>
                <c:pt idx="2049">
                  <c:v>205.6</c:v>
                </c:pt>
                <c:pt idx="2050">
                  <c:v>182.1</c:v>
                </c:pt>
                <c:pt idx="2051">
                  <c:v>196.2</c:v>
                </c:pt>
                <c:pt idx="2052">
                  <c:v>197</c:v>
                </c:pt>
                <c:pt idx="2053">
                  <c:v>190.7</c:v>
                </c:pt>
                <c:pt idx="2054">
                  <c:v>202</c:v>
                </c:pt>
                <c:pt idx="2055">
                  <c:v>167.4</c:v>
                </c:pt>
                <c:pt idx="2056">
                  <c:v>206.9</c:v>
                </c:pt>
                <c:pt idx="2057">
                  <c:v>181.9</c:v>
                </c:pt>
                <c:pt idx="2058">
                  <c:v>177.8</c:v>
                </c:pt>
                <c:pt idx="2059">
                  <c:v>188.9</c:v>
                </c:pt>
                <c:pt idx="2060">
                  <c:v>186.9</c:v>
                </c:pt>
                <c:pt idx="2061">
                  <c:v>187.9</c:v>
                </c:pt>
                <c:pt idx="2062">
                  <c:v>185</c:v>
                </c:pt>
                <c:pt idx="2063">
                  <c:v>211.5</c:v>
                </c:pt>
                <c:pt idx="2064">
                  <c:v>122.5</c:v>
                </c:pt>
                <c:pt idx="2065">
                  <c:v>185.3</c:v>
                </c:pt>
                <c:pt idx="2066">
                  <c:v>215.5</c:v>
                </c:pt>
                <c:pt idx="2067">
                  <c:v>200.6</c:v>
                </c:pt>
                <c:pt idx="2068">
                  <c:v>197.4</c:v>
                </c:pt>
                <c:pt idx="2069">
                  <c:v>217.9</c:v>
                </c:pt>
                <c:pt idx="2070">
                  <c:v>186.3</c:v>
                </c:pt>
                <c:pt idx="2071">
                  <c:v>192.7</c:v>
                </c:pt>
                <c:pt idx="2072">
                  <c:v>154.6</c:v>
                </c:pt>
                <c:pt idx="2073">
                  <c:v>186</c:v>
                </c:pt>
                <c:pt idx="2074">
                  <c:v>203.9</c:v>
                </c:pt>
                <c:pt idx="2075">
                  <c:v>193.8</c:v>
                </c:pt>
                <c:pt idx="2076">
                  <c:v>203</c:v>
                </c:pt>
                <c:pt idx="2077">
                  <c:v>174</c:v>
                </c:pt>
                <c:pt idx="2078">
                  <c:v>167.3</c:v>
                </c:pt>
                <c:pt idx="2079">
                  <c:v>176.4</c:v>
                </c:pt>
                <c:pt idx="2080">
                  <c:v>178.1</c:v>
                </c:pt>
                <c:pt idx="2081">
                  <c:v>187</c:v>
                </c:pt>
                <c:pt idx="2082">
                  <c:v>168.7</c:v>
                </c:pt>
                <c:pt idx="2083">
                  <c:v>165.7</c:v>
                </c:pt>
                <c:pt idx="2084">
                  <c:v>172.1</c:v>
                </c:pt>
                <c:pt idx="2085">
                  <c:v>184.3</c:v>
                </c:pt>
                <c:pt idx="2086">
                  <c:v>160.4</c:v>
                </c:pt>
                <c:pt idx="2087">
                  <c:v>186.2</c:v>
                </c:pt>
                <c:pt idx="2088">
                  <c:v>170.3</c:v>
                </c:pt>
                <c:pt idx="2089">
                  <c:v>185.1</c:v>
                </c:pt>
                <c:pt idx="2090">
                  <c:v>173</c:v>
                </c:pt>
                <c:pt idx="2091">
                  <c:v>190.6</c:v>
                </c:pt>
                <c:pt idx="2092">
                  <c:v>220.9</c:v>
                </c:pt>
                <c:pt idx="2093">
                  <c:v>159.5</c:v>
                </c:pt>
                <c:pt idx="2094">
                  <c:v>151.69999999999999</c:v>
                </c:pt>
                <c:pt idx="2095">
                  <c:v>181</c:v>
                </c:pt>
                <c:pt idx="2096">
                  <c:v>182.4</c:v>
                </c:pt>
                <c:pt idx="2097">
                  <c:v>180.2</c:v>
                </c:pt>
                <c:pt idx="2098">
                  <c:v>191.7</c:v>
                </c:pt>
                <c:pt idx="2099">
                  <c:v>211.4</c:v>
                </c:pt>
                <c:pt idx="2100">
                  <c:v>169.8</c:v>
                </c:pt>
                <c:pt idx="2101">
                  <c:v>206.1</c:v>
                </c:pt>
                <c:pt idx="2102">
                  <c:v>207.3</c:v>
                </c:pt>
                <c:pt idx="2103">
                  <c:v>225.5</c:v>
                </c:pt>
                <c:pt idx="2104">
                  <c:v>258.7</c:v>
                </c:pt>
                <c:pt idx="2105">
                  <c:v>169.2</c:v>
                </c:pt>
                <c:pt idx="2106">
                  <c:v>195.8</c:v>
                </c:pt>
                <c:pt idx="2107">
                  <c:v>186.9</c:v>
                </c:pt>
                <c:pt idx="2108">
                  <c:v>192.4</c:v>
                </c:pt>
                <c:pt idx="2109">
                  <c:v>205.3</c:v>
                </c:pt>
                <c:pt idx="2110">
                  <c:v>210.2</c:v>
                </c:pt>
                <c:pt idx="2111">
                  <c:v>205.2</c:v>
                </c:pt>
                <c:pt idx="2112">
                  <c:v>182.4</c:v>
                </c:pt>
                <c:pt idx="2113">
                  <c:v>202.1</c:v>
                </c:pt>
                <c:pt idx="2114">
                  <c:v>186.6</c:v>
                </c:pt>
                <c:pt idx="2115">
                  <c:v>184.6</c:v>
                </c:pt>
                <c:pt idx="2116">
                  <c:v>227.9</c:v>
                </c:pt>
                <c:pt idx="2117">
                  <c:v>193.7</c:v>
                </c:pt>
                <c:pt idx="2118">
                  <c:v>174.4</c:v>
                </c:pt>
                <c:pt idx="2119">
                  <c:v>174.7</c:v>
                </c:pt>
                <c:pt idx="2120">
                  <c:v>223.9</c:v>
                </c:pt>
                <c:pt idx="2121">
                  <c:v>159.69999999999999</c:v>
                </c:pt>
                <c:pt idx="2122">
                  <c:v>200</c:v>
                </c:pt>
                <c:pt idx="2123">
                  <c:v>226.9</c:v>
                </c:pt>
                <c:pt idx="2124">
                  <c:v>209.2</c:v>
                </c:pt>
                <c:pt idx="2125">
                  <c:v>231.3</c:v>
                </c:pt>
                <c:pt idx="2126">
                  <c:v>215</c:v>
                </c:pt>
                <c:pt idx="2127">
                  <c:v>203.1</c:v>
                </c:pt>
                <c:pt idx="2128">
                  <c:v>174.7</c:v>
                </c:pt>
                <c:pt idx="2129">
                  <c:v>226.1</c:v>
                </c:pt>
                <c:pt idx="2130">
                  <c:v>191.7</c:v>
                </c:pt>
                <c:pt idx="2131">
                  <c:v>214.4</c:v>
                </c:pt>
                <c:pt idx="2132">
                  <c:v>198.3</c:v>
                </c:pt>
                <c:pt idx="2133">
                  <c:v>160.19999999999999</c:v>
                </c:pt>
                <c:pt idx="2134">
                  <c:v>200.2</c:v>
                </c:pt>
                <c:pt idx="2135">
                  <c:v>175</c:v>
                </c:pt>
                <c:pt idx="2136">
                  <c:v>202.4</c:v>
                </c:pt>
                <c:pt idx="2137">
                  <c:v>202.4</c:v>
                </c:pt>
                <c:pt idx="2138">
                  <c:v>182.3</c:v>
                </c:pt>
                <c:pt idx="2139">
                  <c:v>196.9</c:v>
                </c:pt>
                <c:pt idx="2140">
                  <c:v>202.5</c:v>
                </c:pt>
                <c:pt idx="2141">
                  <c:v>203.3</c:v>
                </c:pt>
                <c:pt idx="2142">
                  <c:v>211.7</c:v>
                </c:pt>
                <c:pt idx="2143">
                  <c:v>181.6</c:v>
                </c:pt>
                <c:pt idx="2144">
                  <c:v>189.7</c:v>
                </c:pt>
                <c:pt idx="2145">
                  <c:v>237.1</c:v>
                </c:pt>
                <c:pt idx="2146">
                  <c:v>186.1</c:v>
                </c:pt>
                <c:pt idx="2147">
                  <c:v>214.1</c:v>
                </c:pt>
                <c:pt idx="2148">
                  <c:v>173.6</c:v>
                </c:pt>
                <c:pt idx="2149">
                  <c:v>229.7</c:v>
                </c:pt>
                <c:pt idx="2150">
                  <c:v>213.8</c:v>
                </c:pt>
                <c:pt idx="2151">
                  <c:v>177.4</c:v>
                </c:pt>
                <c:pt idx="2152">
                  <c:v>195.8</c:v>
                </c:pt>
                <c:pt idx="2153">
                  <c:v>195.7</c:v>
                </c:pt>
                <c:pt idx="2154">
                  <c:v>190</c:v>
                </c:pt>
                <c:pt idx="2155">
                  <c:v>226.4</c:v>
                </c:pt>
                <c:pt idx="2156">
                  <c:v>153.19999999999999</c:v>
                </c:pt>
                <c:pt idx="2157">
                  <c:v>174.5</c:v>
                </c:pt>
                <c:pt idx="2158">
                  <c:v>208.9</c:v>
                </c:pt>
                <c:pt idx="2159">
                  <c:v>214.9</c:v>
                </c:pt>
                <c:pt idx="2160">
                  <c:v>189.1</c:v>
                </c:pt>
                <c:pt idx="2161">
                  <c:v>153.1</c:v>
                </c:pt>
                <c:pt idx="2162">
                  <c:v>166.1</c:v>
                </c:pt>
                <c:pt idx="2163">
                  <c:v>183.9</c:v>
                </c:pt>
                <c:pt idx="2164">
                  <c:v>177.5</c:v>
                </c:pt>
                <c:pt idx="2165">
                  <c:v>185.2</c:v>
                </c:pt>
                <c:pt idx="2166">
                  <c:v>186.9</c:v>
                </c:pt>
                <c:pt idx="2167">
                  <c:v>125.3</c:v>
                </c:pt>
                <c:pt idx="2168">
                  <c:v>155.69999999999999</c:v>
                </c:pt>
                <c:pt idx="2169">
                  <c:v>169.5</c:v>
                </c:pt>
                <c:pt idx="2170">
                  <c:v>155.6</c:v>
                </c:pt>
                <c:pt idx="2171">
                  <c:v>160.19999999999999</c:v>
                </c:pt>
                <c:pt idx="2172">
                  <c:v>180.2</c:v>
                </c:pt>
                <c:pt idx="2173">
                  <c:v>185.7</c:v>
                </c:pt>
                <c:pt idx="2174">
                  <c:v>200.3</c:v>
                </c:pt>
                <c:pt idx="2175">
                  <c:v>144.30000000000001</c:v>
                </c:pt>
                <c:pt idx="2176">
                  <c:v>189.8</c:v>
                </c:pt>
                <c:pt idx="2177">
                  <c:v>154.30000000000001</c:v>
                </c:pt>
                <c:pt idx="2178">
                  <c:v>189.2</c:v>
                </c:pt>
                <c:pt idx="2179">
                  <c:v>174.2</c:v>
                </c:pt>
                <c:pt idx="2180">
                  <c:v>131.4</c:v>
                </c:pt>
                <c:pt idx="2181">
                  <c:v>162.69999999999999</c:v>
                </c:pt>
                <c:pt idx="2182">
                  <c:v>166.7</c:v>
                </c:pt>
                <c:pt idx="2183">
                  <c:v>172.4</c:v>
                </c:pt>
                <c:pt idx="2184">
                  <c:v>163.9</c:v>
                </c:pt>
                <c:pt idx="2185">
                  <c:v>199.7</c:v>
                </c:pt>
                <c:pt idx="2186">
                  <c:v>177.9</c:v>
                </c:pt>
                <c:pt idx="2187">
                  <c:v>139.19999999999999</c:v>
                </c:pt>
                <c:pt idx="2188">
                  <c:v>169.1</c:v>
                </c:pt>
                <c:pt idx="2189">
                  <c:v>199.9</c:v>
                </c:pt>
                <c:pt idx="2190">
                  <c:v>186.5</c:v>
                </c:pt>
                <c:pt idx="2191">
                  <c:v>164.4</c:v>
                </c:pt>
                <c:pt idx="2192">
                  <c:v>168.9</c:v>
                </c:pt>
                <c:pt idx="2193">
                  <c:v>191.7</c:v>
                </c:pt>
                <c:pt idx="2194">
                  <c:v>177.1</c:v>
                </c:pt>
                <c:pt idx="2195">
                  <c:v>165.5</c:v>
                </c:pt>
                <c:pt idx="2196">
                  <c:v>180.4</c:v>
                </c:pt>
                <c:pt idx="2197">
                  <c:v>165.1</c:v>
                </c:pt>
                <c:pt idx="2198">
                  <c:v>181.2</c:v>
                </c:pt>
                <c:pt idx="2199">
                  <c:v>169</c:v>
                </c:pt>
                <c:pt idx="2200">
                  <c:v>150.30000000000001</c:v>
                </c:pt>
                <c:pt idx="2201">
                  <c:v>185.4</c:v>
                </c:pt>
                <c:pt idx="2202">
                  <c:v>145.5</c:v>
                </c:pt>
                <c:pt idx="2203">
                  <c:v>144.6</c:v>
                </c:pt>
                <c:pt idx="2204">
                  <c:v>168.6</c:v>
                </c:pt>
                <c:pt idx="2205">
                  <c:v>165.3</c:v>
                </c:pt>
                <c:pt idx="2206">
                  <c:v>182.1</c:v>
                </c:pt>
                <c:pt idx="2207">
                  <c:v>171.1</c:v>
                </c:pt>
                <c:pt idx="2208">
                  <c:v>180.2</c:v>
                </c:pt>
                <c:pt idx="2209">
                  <c:v>151.19999999999999</c:v>
                </c:pt>
                <c:pt idx="2210">
                  <c:v>162.4</c:v>
                </c:pt>
                <c:pt idx="2211">
                  <c:v>179.4</c:v>
                </c:pt>
                <c:pt idx="2212">
                  <c:v>183.8</c:v>
                </c:pt>
                <c:pt idx="2213">
                  <c:v>168.7</c:v>
                </c:pt>
                <c:pt idx="2214">
                  <c:v>169.7</c:v>
                </c:pt>
                <c:pt idx="2215">
                  <c:v>168.5</c:v>
                </c:pt>
                <c:pt idx="2216">
                  <c:v>159.6</c:v>
                </c:pt>
                <c:pt idx="2217">
                  <c:v>191.8</c:v>
                </c:pt>
                <c:pt idx="2218">
                  <c:v>142.4</c:v>
                </c:pt>
                <c:pt idx="2219">
                  <c:v>159.1</c:v>
                </c:pt>
                <c:pt idx="2220">
                  <c:v>179.4</c:v>
                </c:pt>
                <c:pt idx="2221">
                  <c:v>183</c:v>
                </c:pt>
                <c:pt idx="2222">
                  <c:v>196.6</c:v>
                </c:pt>
                <c:pt idx="2223">
                  <c:v>175.2</c:v>
                </c:pt>
                <c:pt idx="2224">
                  <c:v>191.8</c:v>
                </c:pt>
                <c:pt idx="2225">
                  <c:v>154.6</c:v>
                </c:pt>
                <c:pt idx="2226">
                  <c:v>169.1</c:v>
                </c:pt>
                <c:pt idx="2227">
                  <c:v>187.4</c:v>
                </c:pt>
                <c:pt idx="2228">
                  <c:v>189.9</c:v>
                </c:pt>
                <c:pt idx="2229">
                  <c:v>182.5</c:v>
                </c:pt>
                <c:pt idx="2230">
                  <c:v>198.7</c:v>
                </c:pt>
                <c:pt idx="2231">
                  <c:v>206.5</c:v>
                </c:pt>
                <c:pt idx="2232">
                  <c:v>162.19999999999999</c:v>
                </c:pt>
                <c:pt idx="2233">
                  <c:v>177.5</c:v>
                </c:pt>
                <c:pt idx="2234">
                  <c:v>193.5</c:v>
                </c:pt>
                <c:pt idx="2235">
                  <c:v>172.7</c:v>
                </c:pt>
                <c:pt idx="2236">
                  <c:v>151.6</c:v>
                </c:pt>
                <c:pt idx="2237">
                  <c:v>183.2</c:v>
                </c:pt>
                <c:pt idx="2238">
                  <c:v>162.9</c:v>
                </c:pt>
                <c:pt idx="2239">
                  <c:v>178.3</c:v>
                </c:pt>
                <c:pt idx="2240">
                  <c:v>157.6</c:v>
                </c:pt>
                <c:pt idx="2241">
                  <c:v>186.1</c:v>
                </c:pt>
                <c:pt idx="2242">
                  <c:v>172.8</c:v>
                </c:pt>
                <c:pt idx="2243">
                  <c:v>168.4</c:v>
                </c:pt>
                <c:pt idx="2244">
                  <c:v>181.1</c:v>
                </c:pt>
                <c:pt idx="2245">
                  <c:v>178.5</c:v>
                </c:pt>
                <c:pt idx="2246">
                  <c:v>170.4</c:v>
                </c:pt>
                <c:pt idx="2247">
                  <c:v>186.7</c:v>
                </c:pt>
                <c:pt idx="2248">
                  <c:v>168.3</c:v>
                </c:pt>
                <c:pt idx="2249">
                  <c:v>180</c:v>
                </c:pt>
                <c:pt idx="2250">
                  <c:v>161.80000000000001</c:v>
                </c:pt>
                <c:pt idx="2251">
                  <c:v>152.6</c:v>
                </c:pt>
                <c:pt idx="2252">
                  <c:v>172.7</c:v>
                </c:pt>
                <c:pt idx="2253">
                  <c:v>177.5</c:v>
                </c:pt>
                <c:pt idx="2254">
                  <c:v>189.7</c:v>
                </c:pt>
                <c:pt idx="2255">
                  <c:v>211.7</c:v>
                </c:pt>
                <c:pt idx="2256">
                  <c:v>157.4</c:v>
                </c:pt>
                <c:pt idx="2257">
                  <c:v>191.9</c:v>
                </c:pt>
                <c:pt idx="2258">
                  <c:v>186.6</c:v>
                </c:pt>
                <c:pt idx="2259">
                  <c:v>159.19999999999999</c:v>
                </c:pt>
                <c:pt idx="2260">
                  <c:v>159.4</c:v>
                </c:pt>
                <c:pt idx="2261">
                  <c:v>186.2</c:v>
                </c:pt>
                <c:pt idx="2262">
                  <c:v>163.6</c:v>
                </c:pt>
                <c:pt idx="2263">
                  <c:v>174.7</c:v>
                </c:pt>
                <c:pt idx="2264">
                  <c:v>144.9</c:v>
                </c:pt>
                <c:pt idx="2265">
                  <c:v>199.4</c:v>
                </c:pt>
                <c:pt idx="2266">
                  <c:v>179.3</c:v>
                </c:pt>
                <c:pt idx="2267">
                  <c:v>186.3</c:v>
                </c:pt>
                <c:pt idx="2268">
                  <c:v>179.4</c:v>
                </c:pt>
                <c:pt idx="2269">
                  <c:v>175.3</c:v>
                </c:pt>
                <c:pt idx="2270">
                  <c:v>191.7</c:v>
                </c:pt>
                <c:pt idx="2271">
                  <c:v>170.2</c:v>
                </c:pt>
                <c:pt idx="2272">
                  <c:v>142.19999999999999</c:v>
                </c:pt>
                <c:pt idx="2273">
                  <c:v>184.1</c:v>
                </c:pt>
                <c:pt idx="2274">
                  <c:v>164</c:v>
                </c:pt>
                <c:pt idx="2275">
                  <c:v>173.6</c:v>
                </c:pt>
                <c:pt idx="2276">
                  <c:v>162.19999999999999</c:v>
                </c:pt>
                <c:pt idx="2277">
                  <c:v>183.7</c:v>
                </c:pt>
                <c:pt idx="2278">
                  <c:v>164.3</c:v>
                </c:pt>
                <c:pt idx="2279">
                  <c:v>197.6</c:v>
                </c:pt>
                <c:pt idx="2280">
                  <c:v>177.3</c:v>
                </c:pt>
                <c:pt idx="2281">
                  <c:v>187.5</c:v>
                </c:pt>
                <c:pt idx="2282">
                  <c:v>212.1</c:v>
                </c:pt>
                <c:pt idx="2283">
                  <c:v>146.9</c:v>
                </c:pt>
                <c:pt idx="2284">
                  <c:v>175.8</c:v>
                </c:pt>
                <c:pt idx="2285">
                  <c:v>150.9</c:v>
                </c:pt>
                <c:pt idx="2286">
                  <c:v>173.7</c:v>
                </c:pt>
                <c:pt idx="2287">
                  <c:v>187.8</c:v>
                </c:pt>
                <c:pt idx="2288">
                  <c:v>215.6</c:v>
                </c:pt>
                <c:pt idx="2289">
                  <c:v>206.2</c:v>
                </c:pt>
                <c:pt idx="2290">
                  <c:v>194.1</c:v>
                </c:pt>
                <c:pt idx="2291">
                  <c:v>211.7</c:v>
                </c:pt>
                <c:pt idx="2292">
                  <c:v>206.8</c:v>
                </c:pt>
                <c:pt idx="2293">
                  <c:v>204.7</c:v>
                </c:pt>
                <c:pt idx="2294">
                  <c:v>172.9</c:v>
                </c:pt>
                <c:pt idx="2295">
                  <c:v>157.80000000000001</c:v>
                </c:pt>
                <c:pt idx="2296">
                  <c:v>201.9</c:v>
                </c:pt>
                <c:pt idx="2297">
                  <c:v>195.5</c:v>
                </c:pt>
                <c:pt idx="2298">
                  <c:v>190.9</c:v>
                </c:pt>
                <c:pt idx="2299">
                  <c:v>175.4</c:v>
                </c:pt>
                <c:pt idx="2300">
                  <c:v>182.4</c:v>
                </c:pt>
                <c:pt idx="2301">
                  <c:v>205.4</c:v>
                </c:pt>
                <c:pt idx="2302">
                  <c:v>178.6</c:v>
                </c:pt>
                <c:pt idx="2303">
                  <c:v>179.1</c:v>
                </c:pt>
                <c:pt idx="2304">
                  <c:v>219.4</c:v>
                </c:pt>
                <c:pt idx="2305">
                  <c:v>167.3</c:v>
                </c:pt>
                <c:pt idx="2306">
                  <c:v>202.6</c:v>
                </c:pt>
                <c:pt idx="2307">
                  <c:v>247.3</c:v>
                </c:pt>
                <c:pt idx="2308">
                  <c:v>166.8</c:v>
                </c:pt>
                <c:pt idx="2309">
                  <c:v>159.80000000000001</c:v>
                </c:pt>
                <c:pt idx="2310">
                  <c:v>193.6</c:v>
                </c:pt>
                <c:pt idx="2311">
                  <c:v>231.1</c:v>
                </c:pt>
                <c:pt idx="2312">
                  <c:v>185.1</c:v>
                </c:pt>
                <c:pt idx="2313">
                  <c:v>172.9</c:v>
                </c:pt>
                <c:pt idx="2314">
                  <c:v>194.1</c:v>
                </c:pt>
                <c:pt idx="2315">
                  <c:v>165.3</c:v>
                </c:pt>
                <c:pt idx="2316">
                  <c:v>184.8</c:v>
                </c:pt>
                <c:pt idx="2317">
                  <c:v>160.1</c:v>
                </c:pt>
                <c:pt idx="2318">
                  <c:v>181.6</c:v>
                </c:pt>
                <c:pt idx="2319">
                  <c:v>185.2</c:v>
                </c:pt>
                <c:pt idx="2320">
                  <c:v>207.1</c:v>
                </c:pt>
                <c:pt idx="2321">
                  <c:v>224.8</c:v>
                </c:pt>
                <c:pt idx="2322">
                  <c:v>185.8</c:v>
                </c:pt>
                <c:pt idx="2323">
                  <c:v>158.30000000000001</c:v>
                </c:pt>
                <c:pt idx="2324">
                  <c:v>161.69999999999999</c:v>
                </c:pt>
                <c:pt idx="2325">
                  <c:v>170</c:v>
                </c:pt>
                <c:pt idx="2326">
                  <c:v>145</c:v>
                </c:pt>
                <c:pt idx="2327">
                  <c:v>162.6</c:v>
                </c:pt>
                <c:pt idx="2328">
                  <c:v>154.6</c:v>
                </c:pt>
                <c:pt idx="2329">
                  <c:v>174.9</c:v>
                </c:pt>
                <c:pt idx="2330">
                  <c:v>194.3</c:v>
                </c:pt>
                <c:pt idx="2331">
                  <c:v>181.9</c:v>
                </c:pt>
                <c:pt idx="2332">
                  <c:v>138.4</c:v>
                </c:pt>
                <c:pt idx="2333">
                  <c:v>170.9</c:v>
                </c:pt>
                <c:pt idx="2334">
                  <c:v>166.4</c:v>
                </c:pt>
                <c:pt idx="2335">
                  <c:v>195.9</c:v>
                </c:pt>
                <c:pt idx="2336">
                  <c:v>158.69999999999999</c:v>
                </c:pt>
                <c:pt idx="2337">
                  <c:v>151.19999999999999</c:v>
                </c:pt>
                <c:pt idx="2338">
                  <c:v>150.30000000000001</c:v>
                </c:pt>
                <c:pt idx="2339">
                  <c:v>113.9</c:v>
                </c:pt>
                <c:pt idx="2340">
                  <c:v>229.8</c:v>
                </c:pt>
                <c:pt idx="2341">
                  <c:v>166.5</c:v>
                </c:pt>
                <c:pt idx="2342">
                  <c:v>162.6</c:v>
                </c:pt>
                <c:pt idx="2343">
                  <c:v>187.8</c:v>
                </c:pt>
                <c:pt idx="2344">
                  <c:v>146.6</c:v>
                </c:pt>
                <c:pt idx="2345">
                  <c:v>150.30000000000001</c:v>
                </c:pt>
                <c:pt idx="2346">
                  <c:v>169.4</c:v>
                </c:pt>
                <c:pt idx="2347">
                  <c:v>170.8</c:v>
                </c:pt>
                <c:pt idx="2348">
                  <c:v>145.4</c:v>
                </c:pt>
                <c:pt idx="2349">
                  <c:v>130.6</c:v>
                </c:pt>
                <c:pt idx="2350">
                  <c:v>154.1</c:v>
                </c:pt>
                <c:pt idx="2351">
                  <c:v>162.5</c:v>
                </c:pt>
                <c:pt idx="2352">
                  <c:v>130.4</c:v>
                </c:pt>
                <c:pt idx="2353">
                  <c:v>148.30000000000001</c:v>
                </c:pt>
                <c:pt idx="2354">
                  <c:v>161.30000000000001</c:v>
                </c:pt>
                <c:pt idx="2355">
                  <c:v>165.5</c:v>
                </c:pt>
                <c:pt idx="2356">
                  <c:v>155.30000000000001</c:v>
                </c:pt>
                <c:pt idx="2357">
                  <c:v>161.80000000000001</c:v>
                </c:pt>
                <c:pt idx="2358">
                  <c:v>120</c:v>
                </c:pt>
                <c:pt idx="2359">
                  <c:v>136.6</c:v>
                </c:pt>
                <c:pt idx="2360">
                  <c:v>202.5</c:v>
                </c:pt>
                <c:pt idx="2361">
                  <c:v>97.3</c:v>
                </c:pt>
                <c:pt idx="2362">
                  <c:v>187.6</c:v>
                </c:pt>
                <c:pt idx="2363">
                  <c:v>147.9</c:v>
                </c:pt>
                <c:pt idx="2364">
                  <c:v>240.1</c:v>
                </c:pt>
                <c:pt idx="2365">
                  <c:v>183.1</c:v>
                </c:pt>
                <c:pt idx="2366">
                  <c:v>184.3</c:v>
                </c:pt>
                <c:pt idx="2367">
                  <c:v>166</c:v>
                </c:pt>
                <c:pt idx="2368">
                  <c:v>159.69999999999999</c:v>
                </c:pt>
                <c:pt idx="2369">
                  <c:v>209.6</c:v>
                </c:pt>
                <c:pt idx="2370">
                  <c:v>145.69999999999999</c:v>
                </c:pt>
                <c:pt idx="2371">
                  <c:v>179.9</c:v>
                </c:pt>
                <c:pt idx="2372">
                  <c:v>143</c:v>
                </c:pt>
                <c:pt idx="2373">
                  <c:v>153.9</c:v>
                </c:pt>
                <c:pt idx="2374">
                  <c:v>159.69999999999999</c:v>
                </c:pt>
                <c:pt idx="2375">
                  <c:v>179.1</c:v>
                </c:pt>
                <c:pt idx="2376">
                  <c:v>238.8</c:v>
                </c:pt>
                <c:pt idx="2377">
                  <c:v>162.1</c:v>
                </c:pt>
                <c:pt idx="2378">
                  <c:v>154.30000000000001</c:v>
                </c:pt>
                <c:pt idx="2379">
                  <c:v>166.5</c:v>
                </c:pt>
                <c:pt idx="2380">
                  <c:v>146.4</c:v>
                </c:pt>
                <c:pt idx="2381">
                  <c:v>137.1</c:v>
                </c:pt>
                <c:pt idx="2382">
                  <c:v>195.6</c:v>
                </c:pt>
                <c:pt idx="2383">
                  <c:v>184.4</c:v>
                </c:pt>
                <c:pt idx="2384">
                  <c:v>238.4</c:v>
                </c:pt>
                <c:pt idx="2385">
                  <c:v>171.4</c:v>
                </c:pt>
                <c:pt idx="2386">
                  <c:v>172.5</c:v>
                </c:pt>
                <c:pt idx="2387">
                  <c:v>184.2</c:v>
                </c:pt>
                <c:pt idx="2388">
                  <c:v>218.3</c:v>
                </c:pt>
                <c:pt idx="2389">
                  <c:v>210.1</c:v>
                </c:pt>
                <c:pt idx="2390">
                  <c:v>207.8</c:v>
                </c:pt>
                <c:pt idx="2391">
                  <c:v>193.2</c:v>
                </c:pt>
                <c:pt idx="2392">
                  <c:v>238.1</c:v>
                </c:pt>
                <c:pt idx="2393">
                  <c:v>180.6</c:v>
                </c:pt>
                <c:pt idx="2394">
                  <c:v>218.3</c:v>
                </c:pt>
                <c:pt idx="2395">
                  <c:v>217</c:v>
                </c:pt>
                <c:pt idx="2396">
                  <c:v>221.7</c:v>
                </c:pt>
                <c:pt idx="2397">
                  <c:v>194</c:v>
                </c:pt>
                <c:pt idx="2398">
                  <c:v>184.3</c:v>
                </c:pt>
                <c:pt idx="2399">
                  <c:v>182</c:v>
                </c:pt>
                <c:pt idx="2400">
                  <c:v>190.8</c:v>
                </c:pt>
                <c:pt idx="2401">
                  <c:v>212.3</c:v>
                </c:pt>
                <c:pt idx="2402">
                  <c:v>202.8</c:v>
                </c:pt>
                <c:pt idx="2403">
                  <c:v>199.1</c:v>
                </c:pt>
                <c:pt idx="2404">
                  <c:v>185.6</c:v>
                </c:pt>
                <c:pt idx="2405">
                  <c:v>174.7</c:v>
                </c:pt>
                <c:pt idx="2406">
                  <c:v>230.9</c:v>
                </c:pt>
                <c:pt idx="2407">
                  <c:v>180.5</c:v>
                </c:pt>
                <c:pt idx="2408">
                  <c:v>214.7</c:v>
                </c:pt>
                <c:pt idx="2409">
                  <c:v>199.9</c:v>
                </c:pt>
                <c:pt idx="2410">
                  <c:v>211</c:v>
                </c:pt>
                <c:pt idx="2411">
                  <c:v>194.7</c:v>
                </c:pt>
                <c:pt idx="2412">
                  <c:v>218.9</c:v>
                </c:pt>
                <c:pt idx="2413">
                  <c:v>197.9</c:v>
                </c:pt>
                <c:pt idx="2414">
                  <c:v>172.9</c:v>
                </c:pt>
                <c:pt idx="2415">
                  <c:v>230.9</c:v>
                </c:pt>
                <c:pt idx="2416">
                  <c:v>213.7</c:v>
                </c:pt>
                <c:pt idx="2417">
                  <c:v>185.9</c:v>
                </c:pt>
                <c:pt idx="2418">
                  <c:v>211.8</c:v>
                </c:pt>
                <c:pt idx="2419">
                  <c:v>183.7</c:v>
                </c:pt>
                <c:pt idx="2420">
                  <c:v>204.5</c:v>
                </c:pt>
                <c:pt idx="2421">
                  <c:v>219.1</c:v>
                </c:pt>
                <c:pt idx="2422">
                  <c:v>213.5</c:v>
                </c:pt>
                <c:pt idx="2423">
                  <c:v>219</c:v>
                </c:pt>
                <c:pt idx="2424">
                  <c:v>222.6</c:v>
                </c:pt>
                <c:pt idx="2425">
                  <c:v>196.5</c:v>
                </c:pt>
                <c:pt idx="2426">
                  <c:v>185.3</c:v>
                </c:pt>
                <c:pt idx="2427">
                  <c:v>211.3</c:v>
                </c:pt>
                <c:pt idx="2428">
                  <c:v>181.6</c:v>
                </c:pt>
                <c:pt idx="2429">
                  <c:v>247.6</c:v>
                </c:pt>
                <c:pt idx="2430">
                  <c:v>218.3</c:v>
                </c:pt>
                <c:pt idx="2431">
                  <c:v>187.3</c:v>
                </c:pt>
                <c:pt idx="2432">
                  <c:v>217.1</c:v>
                </c:pt>
                <c:pt idx="2433">
                  <c:v>193</c:v>
                </c:pt>
                <c:pt idx="2434">
                  <c:v>170.6</c:v>
                </c:pt>
                <c:pt idx="2435">
                  <c:v>195.9</c:v>
                </c:pt>
                <c:pt idx="2436">
                  <c:v>210.7</c:v>
                </c:pt>
                <c:pt idx="2437">
                  <c:v>211.2</c:v>
                </c:pt>
                <c:pt idx="2438">
                  <c:v>176.3</c:v>
                </c:pt>
                <c:pt idx="2439">
                  <c:v>220.2</c:v>
                </c:pt>
                <c:pt idx="2440">
                  <c:v>216.9</c:v>
                </c:pt>
                <c:pt idx="2441">
                  <c:v>187.4</c:v>
                </c:pt>
                <c:pt idx="2442">
                  <c:v>229.6</c:v>
                </c:pt>
                <c:pt idx="2443">
                  <c:v>207</c:v>
                </c:pt>
                <c:pt idx="2444">
                  <c:v>195.4</c:v>
                </c:pt>
                <c:pt idx="2445">
                  <c:v>137.30000000000001</c:v>
                </c:pt>
                <c:pt idx="2446">
                  <c:v>191.1</c:v>
                </c:pt>
                <c:pt idx="2447">
                  <c:v>215.6</c:v>
                </c:pt>
                <c:pt idx="2448">
                  <c:v>220.1</c:v>
                </c:pt>
                <c:pt idx="2449">
                  <c:v>198.4</c:v>
                </c:pt>
                <c:pt idx="2450">
                  <c:v>160</c:v>
                </c:pt>
                <c:pt idx="2451">
                  <c:v>244</c:v>
                </c:pt>
                <c:pt idx="2452">
                  <c:v>189.2</c:v>
                </c:pt>
                <c:pt idx="2453">
                  <c:v>193.5</c:v>
                </c:pt>
                <c:pt idx="2454">
                  <c:v>198.7</c:v>
                </c:pt>
                <c:pt idx="2455">
                  <c:v>187.2</c:v>
                </c:pt>
                <c:pt idx="2456">
                  <c:v>177.6</c:v>
                </c:pt>
                <c:pt idx="2457">
                  <c:v>255.9</c:v>
                </c:pt>
                <c:pt idx="2458">
                  <c:v>227.4</c:v>
                </c:pt>
                <c:pt idx="2459">
                  <c:v>185.2</c:v>
                </c:pt>
                <c:pt idx="2460">
                  <c:v>202.7</c:v>
                </c:pt>
                <c:pt idx="2461">
                  <c:v>225.1</c:v>
                </c:pt>
                <c:pt idx="2462">
                  <c:v>230.1</c:v>
                </c:pt>
                <c:pt idx="2463">
                  <c:v>187.2</c:v>
                </c:pt>
                <c:pt idx="2464">
                  <c:v>162.5</c:v>
                </c:pt>
                <c:pt idx="2465">
                  <c:v>208.4</c:v>
                </c:pt>
                <c:pt idx="2466">
                  <c:v>217</c:v>
                </c:pt>
                <c:pt idx="2467">
                  <c:v>196.1</c:v>
                </c:pt>
                <c:pt idx="2468">
                  <c:v>221.3</c:v>
                </c:pt>
                <c:pt idx="2469">
                  <c:v>174.1</c:v>
                </c:pt>
                <c:pt idx="2470">
                  <c:v>209.6</c:v>
                </c:pt>
                <c:pt idx="2471">
                  <c:v>176.7</c:v>
                </c:pt>
                <c:pt idx="2472">
                  <c:v>201.4</c:v>
                </c:pt>
                <c:pt idx="2473">
                  <c:v>205.4</c:v>
                </c:pt>
                <c:pt idx="2474">
                  <c:v>203.7</c:v>
                </c:pt>
                <c:pt idx="2475">
                  <c:v>139</c:v>
                </c:pt>
                <c:pt idx="2476">
                  <c:v>179.2</c:v>
                </c:pt>
                <c:pt idx="2477">
                  <c:v>245.2</c:v>
                </c:pt>
                <c:pt idx="2478">
                  <c:v>182.2</c:v>
                </c:pt>
                <c:pt idx="2479">
                  <c:v>168.3</c:v>
                </c:pt>
                <c:pt idx="2480">
                  <c:v>194.6</c:v>
                </c:pt>
                <c:pt idx="2481">
                  <c:v>138.80000000000001</c:v>
                </c:pt>
                <c:pt idx="2482">
                  <c:v>213.4</c:v>
                </c:pt>
                <c:pt idx="2483">
                  <c:v>169.1</c:v>
                </c:pt>
                <c:pt idx="2484">
                  <c:v>160.1</c:v>
                </c:pt>
                <c:pt idx="2485">
                  <c:v>110.4</c:v>
                </c:pt>
                <c:pt idx="2486">
                  <c:v>140</c:v>
                </c:pt>
                <c:pt idx="2487">
                  <c:v>181.8</c:v>
                </c:pt>
                <c:pt idx="2488">
                  <c:v>212.3</c:v>
                </c:pt>
                <c:pt idx="2489">
                  <c:v>151.6</c:v>
                </c:pt>
                <c:pt idx="2490">
                  <c:v>177.3</c:v>
                </c:pt>
                <c:pt idx="2491">
                  <c:v>157.19999999999999</c:v>
                </c:pt>
                <c:pt idx="2492">
                  <c:v>154</c:v>
                </c:pt>
                <c:pt idx="2493">
                  <c:v>190.7</c:v>
                </c:pt>
                <c:pt idx="2494">
                  <c:v>184.8</c:v>
                </c:pt>
                <c:pt idx="2495">
                  <c:v>169.3</c:v>
                </c:pt>
                <c:pt idx="2496">
                  <c:v>151.80000000000001</c:v>
                </c:pt>
                <c:pt idx="2497">
                  <c:v>160.4</c:v>
                </c:pt>
                <c:pt idx="2498">
                  <c:v>173.3</c:v>
                </c:pt>
                <c:pt idx="2499">
                  <c:v>188.4</c:v>
                </c:pt>
                <c:pt idx="2500">
                  <c:v>183.2</c:v>
                </c:pt>
                <c:pt idx="2501">
                  <c:v>160</c:v>
                </c:pt>
                <c:pt idx="2502">
                  <c:v>159.30000000000001</c:v>
                </c:pt>
                <c:pt idx="2503">
                  <c:v>182.1</c:v>
                </c:pt>
                <c:pt idx="2504">
                  <c:v>215.5</c:v>
                </c:pt>
                <c:pt idx="2505">
                  <c:v>131.19999999999999</c:v>
                </c:pt>
                <c:pt idx="2506">
                  <c:v>182.2</c:v>
                </c:pt>
                <c:pt idx="2507">
                  <c:v>136.9</c:v>
                </c:pt>
                <c:pt idx="2508">
                  <c:v>179</c:v>
                </c:pt>
                <c:pt idx="2509">
                  <c:v>163.30000000000001</c:v>
                </c:pt>
                <c:pt idx="2510">
                  <c:v>183</c:v>
                </c:pt>
                <c:pt idx="2511">
                  <c:v>174.1</c:v>
                </c:pt>
                <c:pt idx="2512">
                  <c:v>192.3</c:v>
                </c:pt>
                <c:pt idx="2513">
                  <c:v>167.3</c:v>
                </c:pt>
                <c:pt idx="2514">
                  <c:v>187.5</c:v>
                </c:pt>
                <c:pt idx="2515">
                  <c:v>151.80000000000001</c:v>
                </c:pt>
                <c:pt idx="2516">
                  <c:v>182.5</c:v>
                </c:pt>
                <c:pt idx="2517">
                  <c:v>134.19999999999999</c:v>
                </c:pt>
                <c:pt idx="2518">
                  <c:v>187.2</c:v>
                </c:pt>
                <c:pt idx="2519">
                  <c:v>177.4</c:v>
                </c:pt>
                <c:pt idx="2520">
                  <c:v>158.30000000000001</c:v>
                </c:pt>
                <c:pt idx="2521">
                  <c:v>197.7</c:v>
                </c:pt>
                <c:pt idx="2522">
                  <c:v>156.80000000000001</c:v>
                </c:pt>
                <c:pt idx="2523">
                  <c:v>169.2</c:v>
                </c:pt>
                <c:pt idx="2524">
                  <c:v>184.5</c:v>
                </c:pt>
                <c:pt idx="2525">
                  <c:v>192.3</c:v>
                </c:pt>
                <c:pt idx="2526">
                  <c:v>150.1</c:v>
                </c:pt>
                <c:pt idx="2527">
                  <c:v>165.6</c:v>
                </c:pt>
                <c:pt idx="2528">
                  <c:v>174.1</c:v>
                </c:pt>
                <c:pt idx="2529">
                  <c:v>177.9</c:v>
                </c:pt>
                <c:pt idx="2530">
                  <c:v>165.9</c:v>
                </c:pt>
                <c:pt idx="2531">
                  <c:v>165.4</c:v>
                </c:pt>
                <c:pt idx="2532">
                  <c:v>180.8</c:v>
                </c:pt>
                <c:pt idx="2533">
                  <c:v>184.1</c:v>
                </c:pt>
                <c:pt idx="2534">
                  <c:v>141.9</c:v>
                </c:pt>
                <c:pt idx="2535">
                  <c:v>167.1</c:v>
                </c:pt>
                <c:pt idx="2536">
                  <c:v>151.4</c:v>
                </c:pt>
                <c:pt idx="2537">
                  <c:v>148</c:v>
                </c:pt>
                <c:pt idx="2538">
                  <c:v>202.7</c:v>
                </c:pt>
                <c:pt idx="2539">
                  <c:v>166.7</c:v>
                </c:pt>
                <c:pt idx="2540">
                  <c:v>196.8</c:v>
                </c:pt>
                <c:pt idx="2541">
                  <c:v>190.1</c:v>
                </c:pt>
                <c:pt idx="2542">
                  <c:v>122.6</c:v>
                </c:pt>
                <c:pt idx="2543">
                  <c:v>175.4</c:v>
                </c:pt>
                <c:pt idx="2544">
                  <c:v>142.9</c:v>
                </c:pt>
                <c:pt idx="2545">
                  <c:v>144.80000000000001</c:v>
                </c:pt>
                <c:pt idx="2546">
                  <c:v>151.9</c:v>
                </c:pt>
                <c:pt idx="2547">
                  <c:v>179.1</c:v>
                </c:pt>
                <c:pt idx="2548">
                  <c:v>158.1</c:v>
                </c:pt>
                <c:pt idx="2549">
                  <c:v>163.30000000000001</c:v>
                </c:pt>
                <c:pt idx="2550">
                  <c:v>173.5</c:v>
                </c:pt>
                <c:pt idx="2551">
                  <c:v>133.4</c:v>
                </c:pt>
                <c:pt idx="2552">
                  <c:v>156.30000000000001</c:v>
                </c:pt>
                <c:pt idx="2553">
                  <c:v>180.2</c:v>
                </c:pt>
                <c:pt idx="2554">
                  <c:v>155.69999999999999</c:v>
                </c:pt>
                <c:pt idx="2555">
                  <c:v>164.8</c:v>
                </c:pt>
                <c:pt idx="2556">
                  <c:v>191.2</c:v>
                </c:pt>
                <c:pt idx="2557">
                  <c:v>164.8</c:v>
                </c:pt>
                <c:pt idx="2558">
                  <c:v>157.5</c:v>
                </c:pt>
                <c:pt idx="2559">
                  <c:v>139.80000000000001</c:v>
                </c:pt>
                <c:pt idx="2560">
                  <c:v>179.2</c:v>
                </c:pt>
                <c:pt idx="2561">
                  <c:v>178.7</c:v>
                </c:pt>
                <c:pt idx="2562">
                  <c:v>182.3</c:v>
                </c:pt>
                <c:pt idx="2563">
                  <c:v>189.9</c:v>
                </c:pt>
                <c:pt idx="2564">
                  <c:v>198.4</c:v>
                </c:pt>
                <c:pt idx="2565">
                  <c:v>162.9</c:v>
                </c:pt>
                <c:pt idx="2566">
                  <c:v>173.4</c:v>
                </c:pt>
                <c:pt idx="2567">
                  <c:v>223.2</c:v>
                </c:pt>
                <c:pt idx="2568">
                  <c:v>182.8</c:v>
                </c:pt>
                <c:pt idx="2569">
                  <c:v>129.1</c:v>
                </c:pt>
                <c:pt idx="2570">
                  <c:v>142.30000000000001</c:v>
                </c:pt>
                <c:pt idx="2571">
                  <c:v>190.7</c:v>
                </c:pt>
                <c:pt idx="2572">
                  <c:v>161.4</c:v>
                </c:pt>
                <c:pt idx="2573">
                  <c:v>176.3</c:v>
                </c:pt>
                <c:pt idx="2574">
                  <c:v>116.7</c:v>
                </c:pt>
                <c:pt idx="2575">
                  <c:v>172.4</c:v>
                </c:pt>
                <c:pt idx="2576">
                  <c:v>149.5</c:v>
                </c:pt>
                <c:pt idx="2577">
                  <c:v>189.7</c:v>
                </c:pt>
                <c:pt idx="2578">
                  <c:v>190</c:v>
                </c:pt>
                <c:pt idx="2579">
                  <c:v>123</c:v>
                </c:pt>
                <c:pt idx="2580">
                  <c:v>186.4</c:v>
                </c:pt>
                <c:pt idx="2581">
                  <c:v>155.19999999999999</c:v>
                </c:pt>
                <c:pt idx="2582">
                  <c:v>167.2</c:v>
                </c:pt>
                <c:pt idx="2583">
                  <c:v>181.2</c:v>
                </c:pt>
                <c:pt idx="2584">
                  <c:v>176.8</c:v>
                </c:pt>
                <c:pt idx="2585">
                  <c:v>181.9</c:v>
                </c:pt>
                <c:pt idx="2586">
                  <c:v>110.4</c:v>
                </c:pt>
                <c:pt idx="2587">
                  <c:v>198.5</c:v>
                </c:pt>
                <c:pt idx="2588">
                  <c:v>158.9</c:v>
                </c:pt>
                <c:pt idx="2589">
                  <c:v>142.5</c:v>
                </c:pt>
                <c:pt idx="2590">
                  <c:v>166.4</c:v>
                </c:pt>
                <c:pt idx="2591">
                  <c:v>189.2</c:v>
                </c:pt>
                <c:pt idx="2592">
                  <c:v>188.9</c:v>
                </c:pt>
                <c:pt idx="2593">
                  <c:v>168</c:v>
                </c:pt>
                <c:pt idx="2594">
                  <c:v>187.7</c:v>
                </c:pt>
                <c:pt idx="2595">
                  <c:v>202.2</c:v>
                </c:pt>
                <c:pt idx="2596">
                  <c:v>164.6</c:v>
                </c:pt>
                <c:pt idx="2597">
                  <c:v>185</c:v>
                </c:pt>
                <c:pt idx="2598">
                  <c:v>179.9</c:v>
                </c:pt>
                <c:pt idx="2599">
                  <c:v>178.1</c:v>
                </c:pt>
                <c:pt idx="2600">
                  <c:v>183.3</c:v>
                </c:pt>
                <c:pt idx="2601">
                  <c:v>132.69999999999999</c:v>
                </c:pt>
                <c:pt idx="2602">
                  <c:v>166.3</c:v>
                </c:pt>
                <c:pt idx="2603">
                  <c:v>183.1</c:v>
                </c:pt>
                <c:pt idx="2604">
                  <c:v>179</c:v>
                </c:pt>
                <c:pt idx="2605">
                  <c:v>164.1</c:v>
                </c:pt>
                <c:pt idx="2606">
                  <c:v>165.2</c:v>
                </c:pt>
                <c:pt idx="2607">
                  <c:v>187.3</c:v>
                </c:pt>
                <c:pt idx="2608">
                  <c:v>183.6</c:v>
                </c:pt>
                <c:pt idx="2609">
                  <c:v>215</c:v>
                </c:pt>
                <c:pt idx="2610">
                  <c:v>135.69999999999999</c:v>
                </c:pt>
                <c:pt idx="2611">
                  <c:v>148.19999999999999</c:v>
                </c:pt>
                <c:pt idx="2612">
                  <c:v>143.4</c:v>
                </c:pt>
                <c:pt idx="2613">
                  <c:v>205.4</c:v>
                </c:pt>
                <c:pt idx="2614">
                  <c:v>203.2</c:v>
                </c:pt>
                <c:pt idx="2615">
                  <c:v>201.8</c:v>
                </c:pt>
                <c:pt idx="2616">
                  <c:v>106.1</c:v>
                </c:pt>
                <c:pt idx="2617">
                  <c:v>147.1</c:v>
                </c:pt>
                <c:pt idx="2618">
                  <c:v>168.7</c:v>
                </c:pt>
                <c:pt idx="2619">
                  <c:v>163.69999999999999</c:v>
                </c:pt>
                <c:pt idx="2620">
                  <c:v>154.4</c:v>
                </c:pt>
                <c:pt idx="2621">
                  <c:v>186.9</c:v>
                </c:pt>
                <c:pt idx="2622">
                  <c:v>181.6</c:v>
                </c:pt>
                <c:pt idx="2623">
                  <c:v>165.3</c:v>
                </c:pt>
                <c:pt idx="2624">
                  <c:v>205</c:v>
                </c:pt>
                <c:pt idx="2625">
                  <c:v>153.19999999999999</c:v>
                </c:pt>
                <c:pt idx="2626">
                  <c:v>187.2</c:v>
                </c:pt>
                <c:pt idx="2627">
                  <c:v>166.6</c:v>
                </c:pt>
                <c:pt idx="2628">
                  <c:v>150.19999999999999</c:v>
                </c:pt>
                <c:pt idx="2629">
                  <c:v>155.6</c:v>
                </c:pt>
                <c:pt idx="2630">
                  <c:v>173.9</c:v>
                </c:pt>
                <c:pt idx="2631">
                  <c:v>148.30000000000001</c:v>
                </c:pt>
                <c:pt idx="2632">
                  <c:v>206.1</c:v>
                </c:pt>
                <c:pt idx="2633">
                  <c:v>135.80000000000001</c:v>
                </c:pt>
                <c:pt idx="2634">
                  <c:v>211.8</c:v>
                </c:pt>
                <c:pt idx="2635">
                  <c:v>209.9</c:v>
                </c:pt>
                <c:pt idx="2636">
                  <c:v>164.9</c:v>
                </c:pt>
                <c:pt idx="2637">
                  <c:v>179.8</c:v>
                </c:pt>
                <c:pt idx="2638">
                  <c:v>196.3</c:v>
                </c:pt>
                <c:pt idx="2639">
                  <c:v>185.9</c:v>
                </c:pt>
                <c:pt idx="2640">
                  <c:v>201.9</c:v>
                </c:pt>
                <c:pt idx="2641">
                  <c:v>200.7</c:v>
                </c:pt>
                <c:pt idx="2642">
                  <c:v>187.7</c:v>
                </c:pt>
                <c:pt idx="2643">
                  <c:v>163.6</c:v>
                </c:pt>
                <c:pt idx="2644">
                  <c:v>198.4</c:v>
                </c:pt>
                <c:pt idx="2645">
                  <c:v>181.3</c:v>
                </c:pt>
                <c:pt idx="2646">
                  <c:v>200.1</c:v>
                </c:pt>
                <c:pt idx="2647">
                  <c:v>183.7</c:v>
                </c:pt>
                <c:pt idx="2648">
                  <c:v>187</c:v>
                </c:pt>
                <c:pt idx="2649">
                  <c:v>176.4</c:v>
                </c:pt>
                <c:pt idx="2650">
                  <c:v>142.1</c:v>
                </c:pt>
                <c:pt idx="2651">
                  <c:v>129</c:v>
                </c:pt>
                <c:pt idx="2652">
                  <c:v>215.6</c:v>
                </c:pt>
                <c:pt idx="2653">
                  <c:v>185.1</c:v>
                </c:pt>
                <c:pt idx="2654">
                  <c:v>66.3</c:v>
                </c:pt>
                <c:pt idx="2655">
                  <c:v>175.1</c:v>
                </c:pt>
                <c:pt idx="2656">
                  <c:v>160</c:v>
                </c:pt>
                <c:pt idx="2657">
                  <c:v>133.1</c:v>
                </c:pt>
                <c:pt idx="2658">
                  <c:v>166.8</c:v>
                </c:pt>
                <c:pt idx="2659">
                  <c:v>201.1</c:v>
                </c:pt>
                <c:pt idx="2660">
                  <c:v>148.30000000000001</c:v>
                </c:pt>
                <c:pt idx="2661">
                  <c:v>217.1</c:v>
                </c:pt>
                <c:pt idx="2662">
                  <c:v>169</c:v>
                </c:pt>
                <c:pt idx="2663">
                  <c:v>148.69999999999999</c:v>
                </c:pt>
                <c:pt idx="2664">
                  <c:v>174.2</c:v>
                </c:pt>
                <c:pt idx="2665">
                  <c:v>174.4</c:v>
                </c:pt>
                <c:pt idx="2666">
                  <c:v>199.9</c:v>
                </c:pt>
                <c:pt idx="2667">
                  <c:v>182.2</c:v>
                </c:pt>
                <c:pt idx="2668">
                  <c:v>215.4</c:v>
                </c:pt>
                <c:pt idx="2669">
                  <c:v>202.5</c:v>
                </c:pt>
                <c:pt idx="2670">
                  <c:v>153.9</c:v>
                </c:pt>
                <c:pt idx="2671">
                  <c:v>205.8</c:v>
                </c:pt>
                <c:pt idx="2672">
                  <c:v>203.5</c:v>
                </c:pt>
                <c:pt idx="2673">
                  <c:v>182</c:v>
                </c:pt>
                <c:pt idx="2674">
                  <c:v>193.9</c:v>
                </c:pt>
                <c:pt idx="2675">
                  <c:v>178.8</c:v>
                </c:pt>
                <c:pt idx="2676">
                  <c:v>157.5</c:v>
                </c:pt>
                <c:pt idx="2677">
                  <c:v>168.2</c:v>
                </c:pt>
                <c:pt idx="2678">
                  <c:v>136.5</c:v>
                </c:pt>
                <c:pt idx="2679">
                  <c:v>211.3</c:v>
                </c:pt>
                <c:pt idx="2680">
                  <c:v>172.6</c:v>
                </c:pt>
                <c:pt idx="2681">
                  <c:v>138.19999999999999</c:v>
                </c:pt>
                <c:pt idx="2682">
                  <c:v>133.19999999999999</c:v>
                </c:pt>
                <c:pt idx="2683">
                  <c:v>164.3</c:v>
                </c:pt>
                <c:pt idx="2684">
                  <c:v>178.2</c:v>
                </c:pt>
                <c:pt idx="2685">
                  <c:v>178.9</c:v>
                </c:pt>
                <c:pt idx="2686">
                  <c:v>200.7</c:v>
                </c:pt>
                <c:pt idx="2687">
                  <c:v>155.80000000000001</c:v>
                </c:pt>
                <c:pt idx="2688">
                  <c:v>159.30000000000001</c:v>
                </c:pt>
                <c:pt idx="2689">
                  <c:v>142.5</c:v>
                </c:pt>
                <c:pt idx="2690">
                  <c:v>190.7</c:v>
                </c:pt>
                <c:pt idx="2691">
                  <c:v>188.1</c:v>
                </c:pt>
                <c:pt idx="2692">
                  <c:v>186.3</c:v>
                </c:pt>
                <c:pt idx="2693">
                  <c:v>166.7</c:v>
                </c:pt>
                <c:pt idx="2694">
                  <c:v>152.69999999999999</c:v>
                </c:pt>
                <c:pt idx="2695">
                  <c:v>143.9</c:v>
                </c:pt>
                <c:pt idx="2696">
                  <c:v>182.9</c:v>
                </c:pt>
                <c:pt idx="2697">
                  <c:v>165.8</c:v>
                </c:pt>
                <c:pt idx="2698">
                  <c:v>164.6</c:v>
                </c:pt>
                <c:pt idx="2699">
                  <c:v>163.1</c:v>
                </c:pt>
                <c:pt idx="2700">
                  <c:v>189.6</c:v>
                </c:pt>
                <c:pt idx="2701">
                  <c:v>158</c:v>
                </c:pt>
                <c:pt idx="2702">
                  <c:v>139.1</c:v>
                </c:pt>
                <c:pt idx="2703">
                  <c:v>173.1</c:v>
                </c:pt>
                <c:pt idx="2704">
                  <c:v>193.7</c:v>
                </c:pt>
                <c:pt idx="2705">
                  <c:v>184.8</c:v>
                </c:pt>
                <c:pt idx="2706">
                  <c:v>181.5</c:v>
                </c:pt>
                <c:pt idx="2707">
                  <c:v>167.3</c:v>
                </c:pt>
                <c:pt idx="2708">
                  <c:v>137.4</c:v>
                </c:pt>
                <c:pt idx="2709">
                  <c:v>152.80000000000001</c:v>
                </c:pt>
                <c:pt idx="2710">
                  <c:v>182.9</c:v>
                </c:pt>
                <c:pt idx="2711">
                  <c:v>180</c:v>
                </c:pt>
                <c:pt idx="2712">
                  <c:v>167.6</c:v>
                </c:pt>
                <c:pt idx="2713">
                  <c:v>158.80000000000001</c:v>
                </c:pt>
                <c:pt idx="2714">
                  <c:v>191.1</c:v>
                </c:pt>
                <c:pt idx="2715">
                  <c:v>112.5</c:v>
                </c:pt>
                <c:pt idx="2716">
                  <c:v>126.3</c:v>
                </c:pt>
                <c:pt idx="2717">
                  <c:v>168.7</c:v>
                </c:pt>
                <c:pt idx="2718">
                  <c:v>137.30000000000001</c:v>
                </c:pt>
                <c:pt idx="2719">
                  <c:v>104.1</c:v>
                </c:pt>
                <c:pt idx="2720">
                  <c:v>155.9</c:v>
                </c:pt>
                <c:pt idx="2721">
                  <c:v>119.3</c:v>
                </c:pt>
                <c:pt idx="2722">
                  <c:v>155.5</c:v>
                </c:pt>
                <c:pt idx="2723">
                  <c:v>113.2</c:v>
                </c:pt>
                <c:pt idx="2724">
                  <c:v>105.4</c:v>
                </c:pt>
                <c:pt idx="2725">
                  <c:v>179.8</c:v>
                </c:pt>
                <c:pt idx="2726">
                  <c:v>131.1</c:v>
                </c:pt>
                <c:pt idx="2727">
                  <c:v>136.9</c:v>
                </c:pt>
                <c:pt idx="2728">
                  <c:v>129</c:v>
                </c:pt>
                <c:pt idx="2729">
                  <c:v>131.6</c:v>
                </c:pt>
                <c:pt idx="2730">
                  <c:v>138.69999999999999</c:v>
                </c:pt>
                <c:pt idx="2731">
                  <c:v>166.4</c:v>
                </c:pt>
                <c:pt idx="2732">
                  <c:v>130.9</c:v>
                </c:pt>
                <c:pt idx="2733">
                  <c:v>123.9</c:v>
                </c:pt>
                <c:pt idx="2734">
                  <c:v>156.69999999999999</c:v>
                </c:pt>
                <c:pt idx="2735">
                  <c:v>154.19999999999999</c:v>
                </c:pt>
                <c:pt idx="2736">
                  <c:v>123.6</c:v>
                </c:pt>
                <c:pt idx="2737">
                  <c:v>146.69999999999999</c:v>
                </c:pt>
                <c:pt idx="2738">
                  <c:v>133.19999999999999</c:v>
                </c:pt>
                <c:pt idx="2739">
                  <c:v>120.4</c:v>
                </c:pt>
                <c:pt idx="2740">
                  <c:v>114.5</c:v>
                </c:pt>
                <c:pt idx="2741">
                  <c:v>124.8</c:v>
                </c:pt>
                <c:pt idx="2742">
                  <c:v>129.30000000000001</c:v>
                </c:pt>
                <c:pt idx="2743">
                  <c:v>134.19999999999999</c:v>
                </c:pt>
                <c:pt idx="2744">
                  <c:v>173.3</c:v>
                </c:pt>
                <c:pt idx="2745">
                  <c:v>176.1</c:v>
                </c:pt>
                <c:pt idx="2746">
                  <c:v>184.3</c:v>
                </c:pt>
                <c:pt idx="2747">
                  <c:v>159</c:v>
                </c:pt>
                <c:pt idx="2748">
                  <c:v>171.3</c:v>
                </c:pt>
                <c:pt idx="2749">
                  <c:v>187.8</c:v>
                </c:pt>
                <c:pt idx="2750">
                  <c:v>206.1</c:v>
                </c:pt>
                <c:pt idx="2751">
                  <c:v>173.7</c:v>
                </c:pt>
                <c:pt idx="2752">
                  <c:v>175.5</c:v>
                </c:pt>
                <c:pt idx="2753">
                  <c:v>172</c:v>
                </c:pt>
                <c:pt idx="2754">
                  <c:v>178.8</c:v>
                </c:pt>
                <c:pt idx="2755">
                  <c:v>165.8</c:v>
                </c:pt>
                <c:pt idx="2756">
                  <c:v>183.7</c:v>
                </c:pt>
                <c:pt idx="2757">
                  <c:v>160.4</c:v>
                </c:pt>
                <c:pt idx="2758">
                  <c:v>216.2</c:v>
                </c:pt>
                <c:pt idx="2759">
                  <c:v>143.80000000000001</c:v>
                </c:pt>
                <c:pt idx="2760">
                  <c:v>189.5</c:v>
                </c:pt>
                <c:pt idx="2761">
                  <c:v>216.5</c:v>
                </c:pt>
                <c:pt idx="2762">
                  <c:v>183.9</c:v>
                </c:pt>
                <c:pt idx="2763">
                  <c:v>178.9</c:v>
                </c:pt>
                <c:pt idx="2764">
                  <c:v>136.5</c:v>
                </c:pt>
                <c:pt idx="2765">
                  <c:v>167.1</c:v>
                </c:pt>
                <c:pt idx="2766">
                  <c:v>173</c:v>
                </c:pt>
                <c:pt idx="2767">
                  <c:v>220.5</c:v>
                </c:pt>
                <c:pt idx="2768">
                  <c:v>148.69999999999999</c:v>
                </c:pt>
                <c:pt idx="2769">
                  <c:v>165.3</c:v>
                </c:pt>
                <c:pt idx="2770">
                  <c:v>175.8</c:v>
                </c:pt>
                <c:pt idx="2771">
                  <c:v>191.8</c:v>
                </c:pt>
                <c:pt idx="2772">
                  <c:v>160.1</c:v>
                </c:pt>
                <c:pt idx="2773">
                  <c:v>201.8</c:v>
                </c:pt>
                <c:pt idx="2774">
                  <c:v>172.5</c:v>
                </c:pt>
                <c:pt idx="2775">
                  <c:v>214.2</c:v>
                </c:pt>
                <c:pt idx="2776">
                  <c:v>182.2</c:v>
                </c:pt>
                <c:pt idx="2777">
                  <c:v>165</c:v>
                </c:pt>
                <c:pt idx="2778">
                  <c:v>197.4</c:v>
                </c:pt>
                <c:pt idx="2779">
                  <c:v>169.4</c:v>
                </c:pt>
                <c:pt idx="2780">
                  <c:v>187.1</c:v>
                </c:pt>
                <c:pt idx="2781">
                  <c:v>179.2</c:v>
                </c:pt>
                <c:pt idx="2782">
                  <c:v>218.9</c:v>
                </c:pt>
                <c:pt idx="2783">
                  <c:v>185.4</c:v>
                </c:pt>
                <c:pt idx="2784">
                  <c:v>183.4</c:v>
                </c:pt>
                <c:pt idx="2785">
                  <c:v>126.9</c:v>
                </c:pt>
                <c:pt idx="2786">
                  <c:v>162.9</c:v>
                </c:pt>
                <c:pt idx="2787">
                  <c:v>138</c:v>
                </c:pt>
                <c:pt idx="2788">
                  <c:v>176.5</c:v>
                </c:pt>
                <c:pt idx="2789">
                  <c:v>162</c:v>
                </c:pt>
                <c:pt idx="2790">
                  <c:v>185.3</c:v>
                </c:pt>
                <c:pt idx="2791">
                  <c:v>189.4</c:v>
                </c:pt>
                <c:pt idx="2792">
                  <c:v>200.4</c:v>
                </c:pt>
                <c:pt idx="2793">
                  <c:v>153.4</c:v>
                </c:pt>
                <c:pt idx="2794">
                  <c:v>196</c:v>
                </c:pt>
                <c:pt idx="2795">
                  <c:v>156.5</c:v>
                </c:pt>
                <c:pt idx="2796">
                  <c:v>174.7</c:v>
                </c:pt>
                <c:pt idx="2797">
                  <c:v>178.3</c:v>
                </c:pt>
                <c:pt idx="2798">
                  <c:v>163.69999999999999</c:v>
                </c:pt>
                <c:pt idx="2799">
                  <c:v>169.1</c:v>
                </c:pt>
                <c:pt idx="2800">
                  <c:v>194.2</c:v>
                </c:pt>
                <c:pt idx="2801">
                  <c:v>111.3</c:v>
                </c:pt>
                <c:pt idx="2802">
                  <c:v>200.6</c:v>
                </c:pt>
                <c:pt idx="2803">
                  <c:v>149</c:v>
                </c:pt>
                <c:pt idx="2804">
                  <c:v>180.3</c:v>
                </c:pt>
                <c:pt idx="2805">
                  <c:v>195.7</c:v>
                </c:pt>
                <c:pt idx="2806">
                  <c:v>187.4</c:v>
                </c:pt>
                <c:pt idx="2807">
                  <c:v>190.6</c:v>
                </c:pt>
                <c:pt idx="2808">
                  <c:v>224.2</c:v>
                </c:pt>
                <c:pt idx="2809">
                  <c:v>136.5</c:v>
                </c:pt>
                <c:pt idx="2810">
                  <c:v>191</c:v>
                </c:pt>
                <c:pt idx="2811">
                  <c:v>189.8</c:v>
                </c:pt>
                <c:pt idx="2812">
                  <c:v>169.8</c:v>
                </c:pt>
                <c:pt idx="2813">
                  <c:v>157.1</c:v>
                </c:pt>
                <c:pt idx="2814">
                  <c:v>213.7</c:v>
                </c:pt>
                <c:pt idx="2815">
                  <c:v>206.9</c:v>
                </c:pt>
                <c:pt idx="2816">
                  <c:v>153.30000000000001</c:v>
                </c:pt>
                <c:pt idx="2817">
                  <c:v>194.3</c:v>
                </c:pt>
                <c:pt idx="2818">
                  <c:v>201.4</c:v>
                </c:pt>
                <c:pt idx="2819">
                  <c:v>227.1</c:v>
                </c:pt>
                <c:pt idx="2820">
                  <c:v>190.5</c:v>
                </c:pt>
                <c:pt idx="2821">
                  <c:v>201.5</c:v>
                </c:pt>
                <c:pt idx="2822">
                  <c:v>177.3</c:v>
                </c:pt>
                <c:pt idx="2823">
                  <c:v>199.2</c:v>
                </c:pt>
                <c:pt idx="2824">
                  <c:v>178.3</c:v>
                </c:pt>
                <c:pt idx="2825">
                  <c:v>176.8</c:v>
                </c:pt>
                <c:pt idx="2826">
                  <c:v>175.1</c:v>
                </c:pt>
                <c:pt idx="2827">
                  <c:v>188.8</c:v>
                </c:pt>
                <c:pt idx="2828">
                  <c:v>172.1</c:v>
                </c:pt>
                <c:pt idx="2829">
                  <c:v>150.1</c:v>
                </c:pt>
                <c:pt idx="2830">
                  <c:v>185.8</c:v>
                </c:pt>
                <c:pt idx="2831">
                  <c:v>149.6</c:v>
                </c:pt>
                <c:pt idx="2832">
                  <c:v>176.2</c:v>
                </c:pt>
                <c:pt idx="2833">
                  <c:v>155.9</c:v>
                </c:pt>
                <c:pt idx="2834">
                  <c:v>159.19999999999999</c:v>
                </c:pt>
                <c:pt idx="2835">
                  <c:v>156.1</c:v>
                </c:pt>
                <c:pt idx="2836">
                  <c:v>212</c:v>
                </c:pt>
                <c:pt idx="2837">
                  <c:v>196.1</c:v>
                </c:pt>
                <c:pt idx="2838">
                  <c:v>171.4</c:v>
                </c:pt>
                <c:pt idx="2839">
                  <c:v>202.4</c:v>
                </c:pt>
                <c:pt idx="2840">
                  <c:v>181.8</c:v>
                </c:pt>
                <c:pt idx="2841">
                  <c:v>172.5</c:v>
                </c:pt>
                <c:pt idx="2842">
                  <c:v>175.6</c:v>
                </c:pt>
                <c:pt idx="2843">
                  <c:v>182.2</c:v>
                </c:pt>
                <c:pt idx="2844">
                  <c:v>208.4</c:v>
                </c:pt>
                <c:pt idx="2845">
                  <c:v>208.1</c:v>
                </c:pt>
                <c:pt idx="2846">
                  <c:v>202.5</c:v>
                </c:pt>
                <c:pt idx="2847">
                  <c:v>176.7</c:v>
                </c:pt>
                <c:pt idx="2848">
                  <c:v>179.9</c:v>
                </c:pt>
                <c:pt idx="2849">
                  <c:v>223.4</c:v>
                </c:pt>
                <c:pt idx="2850">
                  <c:v>175.9</c:v>
                </c:pt>
                <c:pt idx="2851">
                  <c:v>152.30000000000001</c:v>
                </c:pt>
                <c:pt idx="2852">
                  <c:v>135.4</c:v>
                </c:pt>
                <c:pt idx="2853">
                  <c:v>226.6</c:v>
                </c:pt>
                <c:pt idx="2854">
                  <c:v>240.8</c:v>
                </c:pt>
                <c:pt idx="2855">
                  <c:v>178.2</c:v>
                </c:pt>
                <c:pt idx="2856">
                  <c:v>182.2</c:v>
                </c:pt>
                <c:pt idx="2857">
                  <c:v>159.30000000000001</c:v>
                </c:pt>
                <c:pt idx="2858">
                  <c:v>207.4</c:v>
                </c:pt>
                <c:pt idx="2859">
                  <c:v>137.6</c:v>
                </c:pt>
                <c:pt idx="2860">
                  <c:v>221.7</c:v>
                </c:pt>
                <c:pt idx="2861">
                  <c:v>180.3</c:v>
                </c:pt>
                <c:pt idx="2862">
                  <c:v>190.3</c:v>
                </c:pt>
                <c:pt idx="2863">
                  <c:v>150.5</c:v>
                </c:pt>
                <c:pt idx="2864">
                  <c:v>244.9</c:v>
                </c:pt>
                <c:pt idx="2865">
                  <c:v>194.5</c:v>
                </c:pt>
                <c:pt idx="2866">
                  <c:v>155.19999999999999</c:v>
                </c:pt>
                <c:pt idx="2867">
                  <c:v>191.9</c:v>
                </c:pt>
                <c:pt idx="2868">
                  <c:v>193.6</c:v>
                </c:pt>
                <c:pt idx="2869">
                  <c:v>197.3</c:v>
                </c:pt>
                <c:pt idx="2870">
                  <c:v>224.4</c:v>
                </c:pt>
                <c:pt idx="2871">
                  <c:v>159.19999999999999</c:v>
                </c:pt>
                <c:pt idx="2872">
                  <c:v>218.1</c:v>
                </c:pt>
                <c:pt idx="2873">
                  <c:v>193.1</c:v>
                </c:pt>
                <c:pt idx="2874">
                  <c:v>200.2</c:v>
                </c:pt>
                <c:pt idx="2875">
                  <c:v>201.2</c:v>
                </c:pt>
                <c:pt idx="2876">
                  <c:v>186.6</c:v>
                </c:pt>
                <c:pt idx="2877">
                  <c:v>176.1</c:v>
                </c:pt>
                <c:pt idx="2878">
                  <c:v>199.3</c:v>
                </c:pt>
                <c:pt idx="2879">
                  <c:v>168.1</c:v>
                </c:pt>
                <c:pt idx="2880">
                  <c:v>210.5</c:v>
                </c:pt>
                <c:pt idx="2881">
                  <c:v>162.1</c:v>
                </c:pt>
                <c:pt idx="2882">
                  <c:v>192.8</c:v>
                </c:pt>
                <c:pt idx="2883">
                  <c:v>135.69999999999999</c:v>
                </c:pt>
                <c:pt idx="2884">
                  <c:v>188.3</c:v>
                </c:pt>
                <c:pt idx="2885">
                  <c:v>163.9</c:v>
                </c:pt>
                <c:pt idx="2886">
                  <c:v>154.69999999999999</c:v>
                </c:pt>
                <c:pt idx="2887">
                  <c:v>181.3</c:v>
                </c:pt>
                <c:pt idx="2888">
                  <c:v>178.2</c:v>
                </c:pt>
                <c:pt idx="2889">
                  <c:v>194.4</c:v>
                </c:pt>
                <c:pt idx="2890">
                  <c:v>184.1</c:v>
                </c:pt>
                <c:pt idx="2891">
                  <c:v>157.4</c:v>
                </c:pt>
                <c:pt idx="2892">
                  <c:v>161.1</c:v>
                </c:pt>
                <c:pt idx="2893">
                  <c:v>163.5</c:v>
                </c:pt>
                <c:pt idx="2894">
                  <c:v>115</c:v>
                </c:pt>
                <c:pt idx="2895">
                  <c:v>173.1</c:v>
                </c:pt>
                <c:pt idx="2896">
                  <c:v>194.6</c:v>
                </c:pt>
                <c:pt idx="2897">
                  <c:v>143.5</c:v>
                </c:pt>
                <c:pt idx="2898">
                  <c:v>154.9</c:v>
                </c:pt>
                <c:pt idx="2899">
                  <c:v>152.69999999999999</c:v>
                </c:pt>
                <c:pt idx="2900">
                  <c:v>164.9</c:v>
                </c:pt>
                <c:pt idx="2901">
                  <c:v>161.30000000000001</c:v>
                </c:pt>
                <c:pt idx="2902">
                  <c:v>174.7</c:v>
                </c:pt>
                <c:pt idx="2903">
                  <c:v>194.8</c:v>
                </c:pt>
                <c:pt idx="2904">
                  <c:v>144.4</c:v>
                </c:pt>
                <c:pt idx="2905">
                  <c:v>176</c:v>
                </c:pt>
                <c:pt idx="2906">
                  <c:v>175.9</c:v>
                </c:pt>
                <c:pt idx="2907">
                  <c:v>183.6</c:v>
                </c:pt>
                <c:pt idx="2908">
                  <c:v>190.5</c:v>
                </c:pt>
                <c:pt idx="2909">
                  <c:v>177.8</c:v>
                </c:pt>
                <c:pt idx="2910">
                  <c:v>121.4</c:v>
                </c:pt>
                <c:pt idx="2911">
                  <c:v>172.7</c:v>
                </c:pt>
                <c:pt idx="2912">
                  <c:v>188.3</c:v>
                </c:pt>
                <c:pt idx="2913">
                  <c:v>165.3</c:v>
                </c:pt>
                <c:pt idx="2914">
                  <c:v>171</c:v>
                </c:pt>
                <c:pt idx="2915">
                  <c:v>174.2</c:v>
                </c:pt>
                <c:pt idx="2916">
                  <c:v>169.9</c:v>
                </c:pt>
                <c:pt idx="2917">
                  <c:v>153.80000000000001</c:v>
                </c:pt>
                <c:pt idx="2918">
                  <c:v>162.80000000000001</c:v>
                </c:pt>
                <c:pt idx="2919">
                  <c:v>163.30000000000001</c:v>
                </c:pt>
                <c:pt idx="2920">
                  <c:v>140.80000000000001</c:v>
                </c:pt>
                <c:pt idx="2921">
                  <c:v>169.4</c:v>
                </c:pt>
                <c:pt idx="2922">
                  <c:v>189.7</c:v>
                </c:pt>
                <c:pt idx="2923">
                  <c:v>206.1</c:v>
                </c:pt>
                <c:pt idx="2924">
                  <c:v>236.7</c:v>
                </c:pt>
                <c:pt idx="2925">
                  <c:v>196.3</c:v>
                </c:pt>
                <c:pt idx="2926">
                  <c:v>186.2</c:v>
                </c:pt>
                <c:pt idx="2927">
                  <c:v>194</c:v>
                </c:pt>
                <c:pt idx="2928">
                  <c:v>226.5</c:v>
                </c:pt>
                <c:pt idx="2929">
                  <c:v>212.9</c:v>
                </c:pt>
                <c:pt idx="2930">
                  <c:v>185.6</c:v>
                </c:pt>
                <c:pt idx="2931">
                  <c:v>217</c:v>
                </c:pt>
                <c:pt idx="2932">
                  <c:v>209.9</c:v>
                </c:pt>
                <c:pt idx="2933">
                  <c:v>128</c:v>
                </c:pt>
                <c:pt idx="2934">
                  <c:v>195.1</c:v>
                </c:pt>
                <c:pt idx="2935">
                  <c:v>212.1</c:v>
                </c:pt>
                <c:pt idx="2936">
                  <c:v>184.1</c:v>
                </c:pt>
                <c:pt idx="2937">
                  <c:v>153</c:v>
                </c:pt>
                <c:pt idx="2938">
                  <c:v>206.7</c:v>
                </c:pt>
                <c:pt idx="2939">
                  <c:v>194.2</c:v>
                </c:pt>
                <c:pt idx="2940">
                  <c:v>178.2</c:v>
                </c:pt>
                <c:pt idx="2941">
                  <c:v>205.4</c:v>
                </c:pt>
                <c:pt idx="2942">
                  <c:v>218.4</c:v>
                </c:pt>
                <c:pt idx="2943">
                  <c:v>226.9</c:v>
                </c:pt>
                <c:pt idx="2944">
                  <c:v>240.1</c:v>
                </c:pt>
                <c:pt idx="2945">
                  <c:v>234.8</c:v>
                </c:pt>
                <c:pt idx="2946">
                  <c:v>188.8</c:v>
                </c:pt>
                <c:pt idx="2947">
                  <c:v>184.6</c:v>
                </c:pt>
                <c:pt idx="2948">
                  <c:v>209.5</c:v>
                </c:pt>
                <c:pt idx="2949">
                  <c:v>210</c:v>
                </c:pt>
                <c:pt idx="2950">
                  <c:v>198.4</c:v>
                </c:pt>
                <c:pt idx="2951">
                  <c:v>240.8</c:v>
                </c:pt>
                <c:pt idx="2952">
                  <c:v>155.9</c:v>
                </c:pt>
                <c:pt idx="2953">
                  <c:v>190.7</c:v>
                </c:pt>
                <c:pt idx="2954">
                  <c:v>209.7</c:v>
                </c:pt>
                <c:pt idx="2955">
                  <c:v>199.8</c:v>
                </c:pt>
                <c:pt idx="2956">
                  <c:v>184.4</c:v>
                </c:pt>
                <c:pt idx="2957">
                  <c:v>139.80000000000001</c:v>
                </c:pt>
                <c:pt idx="2958">
                  <c:v>213.3</c:v>
                </c:pt>
                <c:pt idx="2959">
                  <c:v>176.8</c:v>
                </c:pt>
                <c:pt idx="2960">
                  <c:v>169.8</c:v>
                </c:pt>
                <c:pt idx="2961">
                  <c:v>171.5</c:v>
                </c:pt>
                <c:pt idx="2962">
                  <c:v>198.2</c:v>
                </c:pt>
                <c:pt idx="2963">
                  <c:v>168.6</c:v>
                </c:pt>
                <c:pt idx="2964">
                  <c:v>214.7</c:v>
                </c:pt>
                <c:pt idx="2965">
                  <c:v>204</c:v>
                </c:pt>
                <c:pt idx="2966">
                  <c:v>170.4</c:v>
                </c:pt>
                <c:pt idx="2967">
                  <c:v>172.2</c:v>
                </c:pt>
                <c:pt idx="2968">
                  <c:v>168.1</c:v>
                </c:pt>
                <c:pt idx="2969">
                  <c:v>199.1</c:v>
                </c:pt>
                <c:pt idx="2970">
                  <c:v>189.5</c:v>
                </c:pt>
                <c:pt idx="2971">
                  <c:v>183.8</c:v>
                </c:pt>
                <c:pt idx="2972">
                  <c:v>259.5</c:v>
                </c:pt>
                <c:pt idx="2973">
                  <c:v>202.6</c:v>
                </c:pt>
                <c:pt idx="2974">
                  <c:v>185.8</c:v>
                </c:pt>
                <c:pt idx="2975">
                  <c:v>185.5</c:v>
                </c:pt>
                <c:pt idx="2976">
                  <c:v>235.4</c:v>
                </c:pt>
                <c:pt idx="2977">
                  <c:v>206</c:v>
                </c:pt>
                <c:pt idx="2978">
                  <c:v>217.5</c:v>
                </c:pt>
                <c:pt idx="2979">
                  <c:v>168.4</c:v>
                </c:pt>
                <c:pt idx="2980">
                  <c:v>171.7</c:v>
                </c:pt>
                <c:pt idx="2981">
                  <c:v>158.6</c:v>
                </c:pt>
                <c:pt idx="2982">
                  <c:v>166.4</c:v>
                </c:pt>
                <c:pt idx="2983">
                  <c:v>190.1</c:v>
                </c:pt>
                <c:pt idx="2984">
                  <c:v>157.9</c:v>
                </c:pt>
                <c:pt idx="2985">
                  <c:v>160.1</c:v>
                </c:pt>
                <c:pt idx="2986">
                  <c:v>157.6</c:v>
                </c:pt>
                <c:pt idx="2987">
                  <c:v>176.6</c:v>
                </c:pt>
                <c:pt idx="2988">
                  <c:v>176.4</c:v>
                </c:pt>
                <c:pt idx="2989">
                  <c:v>153.80000000000001</c:v>
                </c:pt>
                <c:pt idx="2990">
                  <c:v>178.9</c:v>
                </c:pt>
                <c:pt idx="2991">
                  <c:v>158.69999999999999</c:v>
                </c:pt>
                <c:pt idx="2992">
                  <c:v>192.8</c:v>
                </c:pt>
                <c:pt idx="2993">
                  <c:v>155.6</c:v>
                </c:pt>
                <c:pt idx="2994">
                  <c:v>163.4</c:v>
                </c:pt>
                <c:pt idx="2995">
                  <c:v>171.9</c:v>
                </c:pt>
                <c:pt idx="2996">
                  <c:v>159.4</c:v>
                </c:pt>
                <c:pt idx="2997">
                  <c:v>166.4</c:v>
                </c:pt>
                <c:pt idx="2998">
                  <c:v>166.9</c:v>
                </c:pt>
                <c:pt idx="2999">
                  <c:v>158.4</c:v>
                </c:pt>
                <c:pt idx="3000">
                  <c:v>169.7</c:v>
                </c:pt>
                <c:pt idx="3001">
                  <c:v>157</c:v>
                </c:pt>
                <c:pt idx="3002">
                  <c:v>195.8</c:v>
                </c:pt>
                <c:pt idx="3003">
                  <c:v>173</c:v>
                </c:pt>
                <c:pt idx="3004">
                  <c:v>164</c:v>
                </c:pt>
                <c:pt idx="3005">
                  <c:v>174</c:v>
                </c:pt>
                <c:pt idx="3006">
                  <c:v>188.1</c:v>
                </c:pt>
                <c:pt idx="3007">
                  <c:v>126.7</c:v>
                </c:pt>
                <c:pt idx="3008">
                  <c:v>160</c:v>
                </c:pt>
                <c:pt idx="3009">
                  <c:v>166</c:v>
                </c:pt>
                <c:pt idx="3010">
                  <c:v>165.9</c:v>
                </c:pt>
                <c:pt idx="3011">
                  <c:v>184.4</c:v>
                </c:pt>
                <c:pt idx="3012">
                  <c:v>165.9</c:v>
                </c:pt>
                <c:pt idx="3013">
                  <c:v>153.9</c:v>
                </c:pt>
                <c:pt idx="3014">
                  <c:v>182.8</c:v>
                </c:pt>
                <c:pt idx="3015">
                  <c:v>217.8</c:v>
                </c:pt>
                <c:pt idx="3016">
                  <c:v>228.8</c:v>
                </c:pt>
                <c:pt idx="3017">
                  <c:v>189.9</c:v>
                </c:pt>
                <c:pt idx="3018">
                  <c:v>179.8</c:v>
                </c:pt>
                <c:pt idx="3019">
                  <c:v>184.3</c:v>
                </c:pt>
                <c:pt idx="3020">
                  <c:v>185.3</c:v>
                </c:pt>
                <c:pt idx="3021">
                  <c:v>153.4</c:v>
                </c:pt>
                <c:pt idx="3022">
                  <c:v>161.9</c:v>
                </c:pt>
                <c:pt idx="3023">
                  <c:v>163.1</c:v>
                </c:pt>
                <c:pt idx="3024">
                  <c:v>149.80000000000001</c:v>
                </c:pt>
                <c:pt idx="3025">
                  <c:v>168.1</c:v>
                </c:pt>
                <c:pt idx="3026">
                  <c:v>155.1</c:v>
                </c:pt>
                <c:pt idx="3027">
                  <c:v>170.1</c:v>
                </c:pt>
                <c:pt idx="3028">
                  <c:v>166.8</c:v>
                </c:pt>
                <c:pt idx="3029">
                  <c:v>168.7</c:v>
                </c:pt>
                <c:pt idx="3030">
                  <c:v>186.8</c:v>
                </c:pt>
                <c:pt idx="3031">
                  <c:v>195.2</c:v>
                </c:pt>
                <c:pt idx="3032">
                  <c:v>163.80000000000001</c:v>
                </c:pt>
                <c:pt idx="3033">
                  <c:v>176.8</c:v>
                </c:pt>
                <c:pt idx="3034">
                  <c:v>208.5</c:v>
                </c:pt>
                <c:pt idx="3035">
                  <c:v>168</c:v>
                </c:pt>
                <c:pt idx="3036">
                  <c:v>166.9</c:v>
                </c:pt>
                <c:pt idx="3037">
                  <c:v>131.80000000000001</c:v>
                </c:pt>
                <c:pt idx="3038">
                  <c:v>161.1</c:v>
                </c:pt>
                <c:pt idx="3039">
                  <c:v>168</c:v>
                </c:pt>
                <c:pt idx="3040">
                  <c:v>177</c:v>
                </c:pt>
                <c:pt idx="3041">
                  <c:v>185.6</c:v>
                </c:pt>
                <c:pt idx="3042">
                  <c:v>209.5</c:v>
                </c:pt>
                <c:pt idx="3043">
                  <c:v>153</c:v>
                </c:pt>
                <c:pt idx="3044">
                  <c:v>155.30000000000001</c:v>
                </c:pt>
                <c:pt idx="3045">
                  <c:v>189.4</c:v>
                </c:pt>
                <c:pt idx="3046">
                  <c:v>181.1</c:v>
                </c:pt>
                <c:pt idx="3047">
                  <c:v>172.9</c:v>
                </c:pt>
                <c:pt idx="3048">
                  <c:v>156.6</c:v>
                </c:pt>
                <c:pt idx="3049">
                  <c:v>128.4</c:v>
                </c:pt>
                <c:pt idx="3050">
                  <c:v>159.80000000000001</c:v>
                </c:pt>
                <c:pt idx="3051">
                  <c:v>215.9</c:v>
                </c:pt>
                <c:pt idx="3052">
                  <c:v>151.5</c:v>
                </c:pt>
                <c:pt idx="3053">
                  <c:v>196.6</c:v>
                </c:pt>
                <c:pt idx="3054">
                  <c:v>152.19999999999999</c:v>
                </c:pt>
                <c:pt idx="3055">
                  <c:v>169</c:v>
                </c:pt>
                <c:pt idx="3056">
                  <c:v>159.5</c:v>
                </c:pt>
                <c:pt idx="3057">
                  <c:v>163</c:v>
                </c:pt>
                <c:pt idx="3058">
                  <c:v>147.80000000000001</c:v>
                </c:pt>
                <c:pt idx="3059">
                  <c:v>156.1</c:v>
                </c:pt>
                <c:pt idx="3060">
                  <c:v>143.30000000000001</c:v>
                </c:pt>
                <c:pt idx="3061">
                  <c:v>168.2</c:v>
                </c:pt>
                <c:pt idx="3062">
                  <c:v>180.6</c:v>
                </c:pt>
                <c:pt idx="3063">
                  <c:v>152</c:v>
                </c:pt>
                <c:pt idx="3064">
                  <c:v>141.5</c:v>
                </c:pt>
                <c:pt idx="3065">
                  <c:v>168.7</c:v>
                </c:pt>
                <c:pt idx="3066">
                  <c:v>126.9</c:v>
                </c:pt>
                <c:pt idx="3067">
                  <c:v>141.1</c:v>
                </c:pt>
                <c:pt idx="3068">
                  <c:v>136.9</c:v>
                </c:pt>
                <c:pt idx="3069">
                  <c:v>132.80000000000001</c:v>
                </c:pt>
                <c:pt idx="3070">
                  <c:v>182.3</c:v>
                </c:pt>
                <c:pt idx="3071">
                  <c:v>182.6</c:v>
                </c:pt>
              </c:numCache>
            </c:numRef>
          </c:yVal>
          <c:smooth val="0"/>
          <c:extLst>
            <c:ext xmlns:c16="http://schemas.microsoft.com/office/drawing/2014/chart" uri="{C3380CC4-5D6E-409C-BE32-E72D297353CC}">
              <c16:uniqueId val="{00000001-0BF4-4D19-9A95-903561DEA4E8}"/>
            </c:ext>
          </c:extLst>
        </c:ser>
        <c:dLbls>
          <c:showLegendKey val="0"/>
          <c:showVal val="0"/>
          <c:showCatName val="0"/>
          <c:showSerName val="0"/>
          <c:showPercent val="0"/>
          <c:showBubbleSize val="0"/>
        </c:dLbls>
        <c:axId val="1644420703"/>
        <c:axId val="1644417375"/>
      </c:scatterChart>
      <c:valAx>
        <c:axId val="1644420703"/>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644417375"/>
        <c:crosses val="autoZero"/>
        <c:crossBetween val="midCat"/>
      </c:valAx>
      <c:valAx>
        <c:axId val="1644417375"/>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64442070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5396840450738342"/>
          <c:y val="0.20899358675641166"/>
          <c:w val="0.78478399659502018"/>
          <c:h val="0.66165982892915087"/>
        </c:manualLayout>
      </c:layout>
      <c:scatterChart>
        <c:scatterStyle val="lineMarker"/>
        <c:varyColors val="0"/>
        <c:ser>
          <c:idx val="0"/>
          <c:order val="0"/>
          <c:tx>
            <c:strRef>
              <c:f>Sheet2!$B$1</c:f>
              <c:strCache>
                <c:ptCount val="1"/>
                <c:pt idx="0">
                  <c:v>PovertyEst</c:v>
                </c:pt>
              </c:strCache>
            </c:strRef>
          </c:tx>
          <c:spPr>
            <a:ln w="25400" cap="rnd">
              <a:noFill/>
              <a:round/>
            </a:ln>
            <a:effectLst>
              <a:outerShdw blurRad="63500" dist="38100" dir="5400000" rotWithShape="0">
                <a:srgbClr val="000000">
                  <a:alpha val="45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16200000" scaled="0"/>
              </a:gradFill>
              <a:ln w="9525" cap="rnd">
                <a:solidFill>
                  <a:schemeClr val="accent2"/>
                </a:solidFill>
                <a:round/>
              </a:ln>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rgbClr r="0" g="0" b="0">
                    <a:satMod val="300000"/>
                  </a:scrgbClr>
                </a:contourClr>
              </a:sp3d>
            </c:spPr>
          </c:marker>
          <c:trendline>
            <c:spPr>
              <a:ln w="19050" cap="rnd">
                <a:solidFill>
                  <a:schemeClr val="accent2"/>
                </a:solidFill>
                <a:prstDash val="sysDash"/>
              </a:ln>
              <a:effectLst/>
            </c:spPr>
            <c:trendlineType val="linear"/>
            <c:dispRSqr val="0"/>
            <c:dispEq val="0"/>
          </c:trendline>
          <c:yVal>
            <c:numRef>
              <c:f>Sheet2!$B$2:$B$3073</c:f>
              <c:numCache>
                <c:formatCode>General</c:formatCode>
                <c:ptCount val="3072"/>
                <c:pt idx="0">
                  <c:v>7204</c:v>
                </c:pt>
                <c:pt idx="1">
                  <c:v>25696</c:v>
                </c:pt>
                <c:pt idx="2">
                  <c:v>5943</c:v>
                </c:pt>
                <c:pt idx="3">
                  <c:v>3666</c:v>
                </c:pt>
                <c:pt idx="4">
                  <c:v>10000</c:v>
                </c:pt>
                <c:pt idx="5">
                  <c:v>3179</c:v>
                </c:pt>
                <c:pt idx="6">
                  <c:v>4988</c:v>
                </c:pt>
                <c:pt idx="7">
                  <c:v>23114</c:v>
                </c:pt>
                <c:pt idx="8">
                  <c:v>7170</c:v>
                </c:pt>
                <c:pt idx="9">
                  <c:v>4768</c:v>
                </c:pt>
                <c:pt idx="10">
                  <c:v>7874</c:v>
                </c:pt>
                <c:pt idx="11">
                  <c:v>3293</c:v>
                </c:pt>
                <c:pt idx="12">
                  <c:v>6137</c:v>
                </c:pt>
                <c:pt idx="13">
                  <c:v>2592</c:v>
                </c:pt>
                <c:pt idx="14">
                  <c:v>2527</c:v>
                </c:pt>
                <c:pt idx="15">
                  <c:v>8407</c:v>
                </c:pt>
                <c:pt idx="16">
                  <c:v>9022</c:v>
                </c:pt>
                <c:pt idx="17">
                  <c:v>3846</c:v>
                </c:pt>
                <c:pt idx="18">
                  <c:v>1976</c:v>
                </c:pt>
                <c:pt idx="19">
                  <c:v>7778</c:v>
                </c:pt>
                <c:pt idx="20">
                  <c:v>2929</c:v>
                </c:pt>
                <c:pt idx="21">
                  <c:v>13809</c:v>
                </c:pt>
                <c:pt idx="22">
                  <c:v>10865</c:v>
                </c:pt>
                <c:pt idx="23">
                  <c:v>14470</c:v>
                </c:pt>
                <c:pt idx="24">
                  <c:v>16856</c:v>
                </c:pt>
                <c:pt idx="25">
                  <c:v>10867</c:v>
                </c:pt>
                <c:pt idx="26">
                  <c:v>8639</c:v>
                </c:pt>
                <c:pt idx="27">
                  <c:v>19291</c:v>
                </c:pt>
                <c:pt idx="28">
                  <c:v>3425</c:v>
                </c:pt>
                <c:pt idx="29">
                  <c:v>7222</c:v>
                </c:pt>
                <c:pt idx="30">
                  <c:v>6303</c:v>
                </c:pt>
                <c:pt idx="31">
                  <c:v>2819</c:v>
                </c:pt>
                <c:pt idx="32">
                  <c:v>4182</c:v>
                </c:pt>
                <c:pt idx="33">
                  <c:v>2925</c:v>
                </c:pt>
                <c:pt idx="34">
                  <c:v>20643</c:v>
                </c:pt>
                <c:pt idx="35">
                  <c:v>11440</c:v>
                </c:pt>
                <c:pt idx="36">
                  <c:v>125778</c:v>
                </c:pt>
                <c:pt idx="37">
                  <c:v>2856</c:v>
                </c:pt>
                <c:pt idx="38">
                  <c:v>17041</c:v>
                </c:pt>
                <c:pt idx="39">
                  <c:v>5499</c:v>
                </c:pt>
                <c:pt idx="40">
                  <c:v>37752</c:v>
                </c:pt>
                <c:pt idx="41">
                  <c:v>11912</c:v>
                </c:pt>
                <c:pt idx="42">
                  <c:v>3285</c:v>
                </c:pt>
                <c:pt idx="43">
                  <c:v>5649</c:v>
                </c:pt>
                <c:pt idx="44">
                  <c:v>48750</c:v>
                </c:pt>
                <c:pt idx="45">
                  <c:v>5071</c:v>
                </c:pt>
                <c:pt idx="46">
                  <c:v>5925</c:v>
                </c:pt>
                <c:pt idx="47">
                  <c:v>20528</c:v>
                </c:pt>
                <c:pt idx="48">
                  <c:v>80016</c:v>
                </c:pt>
                <c:pt idx="49">
                  <c:v>5484</c:v>
                </c:pt>
                <c:pt idx="50">
                  <c:v>48844</c:v>
                </c:pt>
                <c:pt idx="51">
                  <c:v>17665</c:v>
                </c:pt>
                <c:pt idx="52">
                  <c:v>4246</c:v>
                </c:pt>
                <c:pt idx="53">
                  <c:v>4667</c:v>
                </c:pt>
                <c:pt idx="54">
                  <c:v>8237</c:v>
                </c:pt>
                <c:pt idx="55">
                  <c:v>4512</c:v>
                </c:pt>
                <c:pt idx="56">
                  <c:v>12309</c:v>
                </c:pt>
                <c:pt idx="57">
                  <c:v>12071</c:v>
                </c:pt>
                <c:pt idx="58">
                  <c:v>19610</c:v>
                </c:pt>
                <c:pt idx="59">
                  <c:v>4692</c:v>
                </c:pt>
                <c:pt idx="60">
                  <c:v>17499</c:v>
                </c:pt>
                <c:pt idx="61">
                  <c:v>8633</c:v>
                </c:pt>
                <c:pt idx="62">
                  <c:v>34553</c:v>
                </c:pt>
                <c:pt idx="63">
                  <c:v>15161</c:v>
                </c:pt>
                <c:pt idx="64">
                  <c:v>3077</c:v>
                </c:pt>
                <c:pt idx="65">
                  <c:v>3697</c:v>
                </c:pt>
                <c:pt idx="66">
                  <c:v>4796</c:v>
                </c:pt>
                <c:pt idx="67">
                  <c:v>549</c:v>
                </c:pt>
                <c:pt idx="68">
                  <c:v>29207</c:v>
                </c:pt>
                <c:pt idx="69">
                  <c:v>4166</c:v>
                </c:pt>
                <c:pt idx="70">
                  <c:v>867</c:v>
                </c:pt>
                <c:pt idx="71">
                  <c:v>9011</c:v>
                </c:pt>
                <c:pt idx="72">
                  <c:v>252</c:v>
                </c:pt>
                <c:pt idx="73">
                  <c:v>2500</c:v>
                </c:pt>
                <c:pt idx="74">
                  <c:v>6472</c:v>
                </c:pt>
                <c:pt idx="75">
                  <c:v>1685</c:v>
                </c:pt>
                <c:pt idx="76">
                  <c:v>1146</c:v>
                </c:pt>
                <c:pt idx="77">
                  <c:v>10243</c:v>
                </c:pt>
                <c:pt idx="78">
                  <c:v>2509</c:v>
                </c:pt>
                <c:pt idx="79">
                  <c:v>1112</c:v>
                </c:pt>
                <c:pt idx="80">
                  <c:v>1771</c:v>
                </c:pt>
                <c:pt idx="81">
                  <c:v>750</c:v>
                </c:pt>
                <c:pt idx="82">
                  <c:v>949</c:v>
                </c:pt>
                <c:pt idx="83">
                  <c:v>931</c:v>
                </c:pt>
                <c:pt idx="84">
                  <c:v>1416</c:v>
                </c:pt>
                <c:pt idx="85">
                  <c:v>23458</c:v>
                </c:pt>
                <c:pt idx="86">
                  <c:v>22879</c:v>
                </c:pt>
                <c:pt idx="87">
                  <c:v>27154</c:v>
                </c:pt>
                <c:pt idx="88">
                  <c:v>12683</c:v>
                </c:pt>
                <c:pt idx="89">
                  <c:v>6907</c:v>
                </c:pt>
                <c:pt idx="90">
                  <c:v>955</c:v>
                </c:pt>
                <c:pt idx="91">
                  <c:v>4545</c:v>
                </c:pt>
                <c:pt idx="92">
                  <c:v>687643</c:v>
                </c:pt>
                <c:pt idx="93">
                  <c:v>41178</c:v>
                </c:pt>
                <c:pt idx="94">
                  <c:v>30157</c:v>
                </c:pt>
                <c:pt idx="95">
                  <c:v>183590</c:v>
                </c:pt>
                <c:pt idx="96">
                  <c:v>66073</c:v>
                </c:pt>
                <c:pt idx="97">
                  <c:v>10966</c:v>
                </c:pt>
                <c:pt idx="98">
                  <c:v>33589</c:v>
                </c:pt>
                <c:pt idx="99">
                  <c:v>44112</c:v>
                </c:pt>
                <c:pt idx="100">
                  <c:v>3735</c:v>
                </c:pt>
                <c:pt idx="101">
                  <c:v>4707</c:v>
                </c:pt>
                <c:pt idx="102">
                  <c:v>6021</c:v>
                </c:pt>
                <c:pt idx="103">
                  <c:v>28436</c:v>
                </c:pt>
                <c:pt idx="104">
                  <c:v>6206</c:v>
                </c:pt>
                <c:pt idx="105">
                  <c:v>3012</c:v>
                </c:pt>
                <c:pt idx="106">
                  <c:v>902</c:v>
                </c:pt>
                <c:pt idx="107">
                  <c:v>4909</c:v>
                </c:pt>
                <c:pt idx="108">
                  <c:v>3357</c:v>
                </c:pt>
                <c:pt idx="109">
                  <c:v>4285</c:v>
                </c:pt>
                <c:pt idx="110">
                  <c:v>2981</c:v>
                </c:pt>
                <c:pt idx="111">
                  <c:v>3831</c:v>
                </c:pt>
                <c:pt idx="112">
                  <c:v>1393</c:v>
                </c:pt>
                <c:pt idx="113">
                  <c:v>5363</c:v>
                </c:pt>
                <c:pt idx="114">
                  <c:v>3797</c:v>
                </c:pt>
                <c:pt idx="115">
                  <c:v>21974</c:v>
                </c:pt>
                <c:pt idx="116">
                  <c:v>10152</c:v>
                </c:pt>
                <c:pt idx="117">
                  <c:v>13323</c:v>
                </c:pt>
                <c:pt idx="118">
                  <c:v>3779</c:v>
                </c:pt>
                <c:pt idx="119">
                  <c:v>1544</c:v>
                </c:pt>
                <c:pt idx="120">
                  <c:v>3325</c:v>
                </c:pt>
                <c:pt idx="121">
                  <c:v>4249</c:v>
                </c:pt>
                <c:pt idx="122">
                  <c:v>17140</c:v>
                </c:pt>
                <c:pt idx="123">
                  <c:v>3066</c:v>
                </c:pt>
                <c:pt idx="124">
                  <c:v>2700</c:v>
                </c:pt>
                <c:pt idx="125">
                  <c:v>17929</c:v>
                </c:pt>
                <c:pt idx="126">
                  <c:v>2382</c:v>
                </c:pt>
                <c:pt idx="127">
                  <c:v>6994</c:v>
                </c:pt>
                <c:pt idx="128">
                  <c:v>5383</c:v>
                </c:pt>
                <c:pt idx="129">
                  <c:v>5815</c:v>
                </c:pt>
                <c:pt idx="130">
                  <c:v>2497</c:v>
                </c:pt>
                <c:pt idx="131">
                  <c:v>6695</c:v>
                </c:pt>
                <c:pt idx="132">
                  <c:v>2756</c:v>
                </c:pt>
                <c:pt idx="133">
                  <c:v>3864</c:v>
                </c:pt>
                <c:pt idx="134">
                  <c:v>18042</c:v>
                </c:pt>
                <c:pt idx="135">
                  <c:v>4991</c:v>
                </c:pt>
                <c:pt idx="136">
                  <c:v>1916</c:v>
                </c:pt>
                <c:pt idx="137">
                  <c:v>3742</c:v>
                </c:pt>
                <c:pt idx="138">
                  <c:v>3181</c:v>
                </c:pt>
                <c:pt idx="139">
                  <c:v>2958</c:v>
                </c:pt>
                <c:pt idx="140">
                  <c:v>2256</c:v>
                </c:pt>
                <c:pt idx="141">
                  <c:v>4532</c:v>
                </c:pt>
                <c:pt idx="142">
                  <c:v>8704</c:v>
                </c:pt>
                <c:pt idx="143">
                  <c:v>2803</c:v>
                </c:pt>
                <c:pt idx="144">
                  <c:v>3292</c:v>
                </c:pt>
                <c:pt idx="145">
                  <c:v>8756</c:v>
                </c:pt>
                <c:pt idx="146">
                  <c:v>11744</c:v>
                </c:pt>
                <c:pt idx="147">
                  <c:v>2103</c:v>
                </c:pt>
                <c:pt idx="148">
                  <c:v>1801</c:v>
                </c:pt>
                <c:pt idx="149">
                  <c:v>2147</c:v>
                </c:pt>
                <c:pt idx="150">
                  <c:v>1574</c:v>
                </c:pt>
                <c:pt idx="151">
                  <c:v>5617</c:v>
                </c:pt>
                <c:pt idx="152">
                  <c:v>1751</c:v>
                </c:pt>
                <c:pt idx="153">
                  <c:v>6950</c:v>
                </c:pt>
                <c:pt idx="154">
                  <c:v>2161</c:v>
                </c:pt>
                <c:pt idx="155">
                  <c:v>5239</c:v>
                </c:pt>
                <c:pt idx="156">
                  <c:v>4399</c:v>
                </c:pt>
                <c:pt idx="157">
                  <c:v>10868</c:v>
                </c:pt>
                <c:pt idx="158">
                  <c:v>1526</c:v>
                </c:pt>
                <c:pt idx="159">
                  <c:v>61892</c:v>
                </c:pt>
                <c:pt idx="160">
                  <c:v>3141</c:v>
                </c:pt>
                <c:pt idx="161">
                  <c:v>7607</c:v>
                </c:pt>
                <c:pt idx="162">
                  <c:v>9909</c:v>
                </c:pt>
                <c:pt idx="163">
                  <c:v>2501</c:v>
                </c:pt>
                <c:pt idx="164">
                  <c:v>1828</c:v>
                </c:pt>
                <c:pt idx="165">
                  <c:v>27549</c:v>
                </c:pt>
                <c:pt idx="166">
                  <c:v>3514</c:v>
                </c:pt>
                <c:pt idx="167">
                  <c:v>3603</c:v>
                </c:pt>
                <c:pt idx="168">
                  <c:v>3010</c:v>
                </c:pt>
                <c:pt idx="169">
                  <c:v>9184</c:v>
                </c:pt>
                <c:pt idx="170">
                  <c:v>3647</c:v>
                </c:pt>
                <c:pt idx="171">
                  <c:v>41097</c:v>
                </c:pt>
                <c:pt idx="172">
                  <c:v>14506</c:v>
                </c:pt>
                <c:pt idx="173">
                  <c:v>1707</c:v>
                </c:pt>
                <c:pt idx="174">
                  <c:v>3749</c:v>
                </c:pt>
                <c:pt idx="175">
                  <c:v>197984</c:v>
                </c:pt>
                <c:pt idx="176">
                  <c:v>4313</c:v>
                </c:pt>
                <c:pt idx="177">
                  <c:v>48151</c:v>
                </c:pt>
                <c:pt idx="178">
                  <c:v>6057</c:v>
                </c:pt>
                <c:pt idx="179">
                  <c:v>3030</c:v>
                </c:pt>
                <c:pt idx="180">
                  <c:v>115466</c:v>
                </c:pt>
                <c:pt idx="181">
                  <c:v>5388</c:v>
                </c:pt>
                <c:pt idx="182">
                  <c:v>20715</c:v>
                </c:pt>
                <c:pt idx="183">
                  <c:v>261387</c:v>
                </c:pt>
                <c:pt idx="184">
                  <c:v>4723</c:v>
                </c:pt>
                <c:pt idx="185">
                  <c:v>27609</c:v>
                </c:pt>
                <c:pt idx="186">
                  <c:v>40162</c:v>
                </c:pt>
                <c:pt idx="187">
                  <c:v>2533</c:v>
                </c:pt>
                <c:pt idx="188">
                  <c:v>206604</c:v>
                </c:pt>
                <c:pt idx="189">
                  <c:v>33174</c:v>
                </c:pt>
                <c:pt idx="190">
                  <c:v>15387</c:v>
                </c:pt>
                <c:pt idx="191">
                  <c:v>4473</c:v>
                </c:pt>
                <c:pt idx="192">
                  <c:v>1863025</c:v>
                </c:pt>
                <c:pt idx="193">
                  <c:v>32542</c:v>
                </c:pt>
                <c:pt idx="194">
                  <c:v>22272</c:v>
                </c:pt>
                <c:pt idx="195">
                  <c:v>2830</c:v>
                </c:pt>
                <c:pt idx="196">
                  <c:v>16256</c:v>
                </c:pt>
                <c:pt idx="197">
                  <c:v>64585</c:v>
                </c:pt>
                <c:pt idx="198">
                  <c:v>1770</c:v>
                </c:pt>
                <c:pt idx="199">
                  <c:v>1558</c:v>
                </c:pt>
                <c:pt idx="200">
                  <c:v>70259</c:v>
                </c:pt>
                <c:pt idx="201">
                  <c:v>12317</c:v>
                </c:pt>
                <c:pt idx="202">
                  <c:v>11193</c:v>
                </c:pt>
                <c:pt idx="203">
                  <c:v>400252</c:v>
                </c:pt>
                <c:pt idx="204">
                  <c:v>30490</c:v>
                </c:pt>
                <c:pt idx="205">
                  <c:v>2556</c:v>
                </c:pt>
                <c:pt idx="206">
                  <c:v>392706</c:v>
                </c:pt>
                <c:pt idx="207">
                  <c:v>264955</c:v>
                </c:pt>
                <c:pt idx="208">
                  <c:v>8162</c:v>
                </c:pt>
                <c:pt idx="209">
                  <c:v>422405</c:v>
                </c:pt>
                <c:pt idx="210">
                  <c:v>467248</c:v>
                </c:pt>
                <c:pt idx="211">
                  <c:v>101313</c:v>
                </c:pt>
                <c:pt idx="212">
                  <c:v>145167</c:v>
                </c:pt>
                <c:pt idx="213">
                  <c:v>38048</c:v>
                </c:pt>
                <c:pt idx="214">
                  <c:v>56580</c:v>
                </c:pt>
                <c:pt idx="215">
                  <c:v>73600</c:v>
                </c:pt>
                <c:pt idx="216">
                  <c:v>159553</c:v>
                </c:pt>
                <c:pt idx="217">
                  <c:v>42076</c:v>
                </c:pt>
                <c:pt idx="218">
                  <c:v>26016</c:v>
                </c:pt>
                <c:pt idx="219">
                  <c:v>409</c:v>
                </c:pt>
                <c:pt idx="220">
                  <c:v>9076</c:v>
                </c:pt>
                <c:pt idx="221">
                  <c:v>51638</c:v>
                </c:pt>
                <c:pt idx="222">
                  <c:v>55742</c:v>
                </c:pt>
                <c:pt idx="223">
                  <c:v>95456</c:v>
                </c:pt>
                <c:pt idx="224">
                  <c:v>14485</c:v>
                </c:pt>
                <c:pt idx="225">
                  <c:v>11358</c:v>
                </c:pt>
                <c:pt idx="226">
                  <c:v>2577</c:v>
                </c:pt>
                <c:pt idx="227">
                  <c:v>127305</c:v>
                </c:pt>
                <c:pt idx="228">
                  <c:v>7177</c:v>
                </c:pt>
                <c:pt idx="229">
                  <c:v>95912</c:v>
                </c:pt>
                <c:pt idx="230">
                  <c:v>39493</c:v>
                </c:pt>
                <c:pt idx="231">
                  <c:v>15693</c:v>
                </c:pt>
                <c:pt idx="232">
                  <c:v>61384</c:v>
                </c:pt>
                <c:pt idx="233">
                  <c:v>3385</c:v>
                </c:pt>
                <c:pt idx="234">
                  <c:v>68849</c:v>
                </c:pt>
                <c:pt idx="235">
                  <c:v>1782</c:v>
                </c:pt>
                <c:pt idx="236">
                  <c:v>711</c:v>
                </c:pt>
                <c:pt idx="237">
                  <c:v>1278</c:v>
                </c:pt>
                <c:pt idx="238">
                  <c:v>40299</c:v>
                </c:pt>
                <c:pt idx="239">
                  <c:v>2464</c:v>
                </c:pt>
                <c:pt idx="240">
                  <c:v>2114</c:v>
                </c:pt>
                <c:pt idx="241">
                  <c:v>243</c:v>
                </c:pt>
                <c:pt idx="242">
                  <c:v>769</c:v>
                </c:pt>
                <c:pt idx="243">
                  <c:v>1888</c:v>
                </c:pt>
                <c:pt idx="244">
                  <c:v>1015</c:v>
                </c:pt>
                <c:pt idx="245">
                  <c:v>1244</c:v>
                </c:pt>
                <c:pt idx="246">
                  <c:v>624</c:v>
                </c:pt>
                <c:pt idx="247">
                  <c:v>4574</c:v>
                </c:pt>
                <c:pt idx="248">
                  <c:v>103412</c:v>
                </c:pt>
                <c:pt idx="249">
                  <c:v>304</c:v>
                </c:pt>
                <c:pt idx="250">
                  <c:v>11740</c:v>
                </c:pt>
                <c:pt idx="251">
                  <c:v>4116</c:v>
                </c:pt>
                <c:pt idx="252">
                  <c:v>1408</c:v>
                </c:pt>
                <c:pt idx="253">
                  <c:v>78363</c:v>
                </c:pt>
                <c:pt idx="254">
                  <c:v>7282</c:v>
                </c:pt>
                <c:pt idx="255">
                  <c:v>5777</c:v>
                </c:pt>
                <c:pt idx="256">
                  <c:v>459</c:v>
                </c:pt>
                <c:pt idx="257">
                  <c:v>1511</c:v>
                </c:pt>
                <c:pt idx="258">
                  <c:v>2216</c:v>
                </c:pt>
                <c:pt idx="259">
                  <c:v>1385</c:v>
                </c:pt>
                <c:pt idx="260">
                  <c:v>45482</c:v>
                </c:pt>
                <c:pt idx="261">
                  <c:v>187</c:v>
                </c:pt>
                <c:pt idx="262">
                  <c:v>1080</c:v>
                </c:pt>
                <c:pt idx="263">
                  <c:v>1158</c:v>
                </c:pt>
                <c:pt idx="264">
                  <c:v>5549</c:v>
                </c:pt>
                <c:pt idx="265">
                  <c:v>40447</c:v>
                </c:pt>
                <c:pt idx="266">
                  <c:v>2314</c:v>
                </c:pt>
                <c:pt idx="267">
                  <c:v>814</c:v>
                </c:pt>
                <c:pt idx="268">
                  <c:v>3296</c:v>
                </c:pt>
                <c:pt idx="269">
                  <c:v>22155</c:v>
                </c:pt>
                <c:pt idx="270">
                  <c:v>1439</c:v>
                </c:pt>
                <c:pt idx="271">
                  <c:v>4157</c:v>
                </c:pt>
                <c:pt idx="272">
                  <c:v>6257</c:v>
                </c:pt>
                <c:pt idx="273">
                  <c:v>3718</c:v>
                </c:pt>
                <c:pt idx="274">
                  <c:v>4686</c:v>
                </c:pt>
                <c:pt idx="275">
                  <c:v>444</c:v>
                </c:pt>
                <c:pt idx="276">
                  <c:v>1525</c:v>
                </c:pt>
                <c:pt idx="277">
                  <c:v>494</c:v>
                </c:pt>
                <c:pt idx="278">
                  <c:v>1228</c:v>
                </c:pt>
                <c:pt idx="279">
                  <c:v>2444</c:v>
                </c:pt>
                <c:pt idx="280">
                  <c:v>29845</c:v>
                </c:pt>
                <c:pt idx="281">
                  <c:v>700</c:v>
                </c:pt>
                <c:pt idx="282">
                  <c:v>2087</c:v>
                </c:pt>
                <c:pt idx="283">
                  <c:v>1997</c:v>
                </c:pt>
                <c:pt idx="284">
                  <c:v>1842</c:v>
                </c:pt>
                <c:pt idx="285">
                  <c:v>774</c:v>
                </c:pt>
                <c:pt idx="286">
                  <c:v>323</c:v>
                </c:pt>
                <c:pt idx="287">
                  <c:v>2831</c:v>
                </c:pt>
                <c:pt idx="288">
                  <c:v>2202</c:v>
                </c:pt>
                <c:pt idx="289">
                  <c:v>524</c:v>
                </c:pt>
                <c:pt idx="290">
                  <c:v>28515</c:v>
                </c:pt>
                <c:pt idx="291">
                  <c:v>1394</c:v>
                </c:pt>
                <c:pt idx="292">
                  <c:v>83132</c:v>
                </c:pt>
                <c:pt idx="293">
                  <c:v>106078</c:v>
                </c:pt>
                <c:pt idx="294">
                  <c:v>14015</c:v>
                </c:pt>
                <c:pt idx="295">
                  <c:v>12636</c:v>
                </c:pt>
                <c:pt idx="296">
                  <c:v>108729</c:v>
                </c:pt>
                <c:pt idx="297">
                  <c:v>28868</c:v>
                </c:pt>
                <c:pt idx="298">
                  <c:v>10253</c:v>
                </c:pt>
                <c:pt idx="299">
                  <c:v>11570</c:v>
                </c:pt>
                <c:pt idx="300">
                  <c:v>23484</c:v>
                </c:pt>
                <c:pt idx="301">
                  <c:v>65642</c:v>
                </c:pt>
                <c:pt idx="302">
                  <c:v>28907</c:v>
                </c:pt>
                <c:pt idx="303">
                  <c:v>114790</c:v>
                </c:pt>
                <c:pt idx="304">
                  <c:v>52756</c:v>
                </c:pt>
                <c:pt idx="305">
                  <c:v>4826</c:v>
                </c:pt>
                <c:pt idx="306">
                  <c:v>27165</c:v>
                </c:pt>
                <c:pt idx="307">
                  <c:v>5287</c:v>
                </c:pt>
                <c:pt idx="308">
                  <c:v>79657</c:v>
                </c:pt>
                <c:pt idx="309">
                  <c:v>268418</c:v>
                </c:pt>
                <c:pt idx="310">
                  <c:v>2800</c:v>
                </c:pt>
                <c:pt idx="311">
                  <c:v>19704</c:v>
                </c:pt>
                <c:pt idx="312">
                  <c:v>27449</c:v>
                </c:pt>
                <c:pt idx="313">
                  <c:v>21658</c:v>
                </c:pt>
                <c:pt idx="314">
                  <c:v>49211</c:v>
                </c:pt>
                <c:pt idx="315">
                  <c:v>13604</c:v>
                </c:pt>
                <c:pt idx="316">
                  <c:v>9434</c:v>
                </c:pt>
                <c:pt idx="317">
                  <c:v>3911</c:v>
                </c:pt>
                <c:pt idx="318">
                  <c:v>159748</c:v>
                </c:pt>
                <c:pt idx="319">
                  <c:v>44320</c:v>
                </c:pt>
                <c:pt idx="320">
                  <c:v>11775</c:v>
                </c:pt>
                <c:pt idx="321">
                  <c:v>2507</c:v>
                </c:pt>
                <c:pt idx="322">
                  <c:v>11119</c:v>
                </c:pt>
                <c:pt idx="323">
                  <c:v>3139</c:v>
                </c:pt>
                <c:pt idx="324">
                  <c:v>2559</c:v>
                </c:pt>
                <c:pt idx="325">
                  <c:v>2836</c:v>
                </c:pt>
                <c:pt idx="326">
                  <c:v>3653</c:v>
                </c:pt>
                <c:pt idx="327">
                  <c:v>7642</c:v>
                </c:pt>
                <c:pt idx="328">
                  <c:v>9581</c:v>
                </c:pt>
                <c:pt idx="329">
                  <c:v>26629</c:v>
                </c:pt>
                <c:pt idx="330">
                  <c:v>18898</c:v>
                </c:pt>
                <c:pt idx="331">
                  <c:v>217968</c:v>
                </c:pt>
                <c:pt idx="332">
                  <c:v>4743</c:v>
                </c:pt>
                <c:pt idx="333">
                  <c:v>21098</c:v>
                </c:pt>
                <c:pt idx="334">
                  <c:v>9787</c:v>
                </c:pt>
                <c:pt idx="335">
                  <c:v>2285</c:v>
                </c:pt>
                <c:pt idx="336">
                  <c:v>1791</c:v>
                </c:pt>
                <c:pt idx="337">
                  <c:v>42954</c:v>
                </c:pt>
                <c:pt idx="338">
                  <c:v>107493</c:v>
                </c:pt>
                <c:pt idx="339">
                  <c:v>62734</c:v>
                </c:pt>
                <c:pt idx="340">
                  <c:v>8323</c:v>
                </c:pt>
                <c:pt idx="341">
                  <c:v>1544</c:v>
                </c:pt>
                <c:pt idx="342">
                  <c:v>4567</c:v>
                </c:pt>
                <c:pt idx="343">
                  <c:v>49017</c:v>
                </c:pt>
                <c:pt idx="344">
                  <c:v>58576</c:v>
                </c:pt>
                <c:pt idx="345">
                  <c:v>18091</c:v>
                </c:pt>
                <c:pt idx="346">
                  <c:v>535148</c:v>
                </c:pt>
                <c:pt idx="347">
                  <c:v>10626</c:v>
                </c:pt>
                <c:pt idx="348">
                  <c:v>8859</c:v>
                </c:pt>
                <c:pt idx="349">
                  <c:v>23680</c:v>
                </c:pt>
                <c:pt idx="350">
                  <c:v>9472</c:v>
                </c:pt>
                <c:pt idx="351">
                  <c:v>222654</c:v>
                </c:pt>
                <c:pt idx="352">
                  <c:v>59222</c:v>
                </c:pt>
                <c:pt idx="353">
                  <c:v>204862</c:v>
                </c:pt>
                <c:pt idx="354">
                  <c:v>70125</c:v>
                </c:pt>
                <c:pt idx="355">
                  <c:v>139881</c:v>
                </c:pt>
                <c:pt idx="356">
                  <c:v>112539</c:v>
                </c:pt>
                <c:pt idx="357">
                  <c:v>20167</c:v>
                </c:pt>
                <c:pt idx="358">
                  <c:v>17572</c:v>
                </c:pt>
                <c:pt idx="359">
                  <c:v>49752</c:v>
                </c:pt>
                <c:pt idx="360">
                  <c:v>17564</c:v>
                </c:pt>
                <c:pt idx="361">
                  <c:v>42343</c:v>
                </c:pt>
                <c:pt idx="362">
                  <c:v>51782</c:v>
                </c:pt>
                <c:pt idx="363">
                  <c:v>11528</c:v>
                </c:pt>
                <c:pt idx="364">
                  <c:v>9559</c:v>
                </c:pt>
                <c:pt idx="365">
                  <c:v>4475</c:v>
                </c:pt>
                <c:pt idx="366">
                  <c:v>2515</c:v>
                </c:pt>
                <c:pt idx="367">
                  <c:v>87670</c:v>
                </c:pt>
                <c:pt idx="368">
                  <c:v>4185</c:v>
                </c:pt>
                <c:pt idx="369">
                  <c:v>9357</c:v>
                </c:pt>
                <c:pt idx="370">
                  <c:v>4348</c:v>
                </c:pt>
                <c:pt idx="371">
                  <c:v>4495</c:v>
                </c:pt>
                <c:pt idx="372">
                  <c:v>2163</c:v>
                </c:pt>
                <c:pt idx="373">
                  <c:v>2837</c:v>
                </c:pt>
                <c:pt idx="374">
                  <c:v>886</c:v>
                </c:pt>
                <c:pt idx="375">
                  <c:v>11809</c:v>
                </c:pt>
                <c:pt idx="376">
                  <c:v>3077</c:v>
                </c:pt>
                <c:pt idx="377">
                  <c:v>9440</c:v>
                </c:pt>
                <c:pt idx="378">
                  <c:v>14398</c:v>
                </c:pt>
                <c:pt idx="379">
                  <c:v>4881</c:v>
                </c:pt>
                <c:pt idx="380">
                  <c:v>4923</c:v>
                </c:pt>
                <c:pt idx="381">
                  <c:v>41742</c:v>
                </c:pt>
                <c:pt idx="382">
                  <c:v>2668</c:v>
                </c:pt>
                <c:pt idx="383">
                  <c:v>3973</c:v>
                </c:pt>
                <c:pt idx="384">
                  <c:v>4410</c:v>
                </c:pt>
                <c:pt idx="385">
                  <c:v>4012</c:v>
                </c:pt>
                <c:pt idx="386">
                  <c:v>20890</c:v>
                </c:pt>
                <c:pt idx="387">
                  <c:v>6968</c:v>
                </c:pt>
                <c:pt idx="388">
                  <c:v>4474</c:v>
                </c:pt>
                <c:pt idx="389">
                  <c:v>1838</c:v>
                </c:pt>
                <c:pt idx="390">
                  <c:v>5980</c:v>
                </c:pt>
                <c:pt idx="391">
                  <c:v>3069</c:v>
                </c:pt>
                <c:pt idx="392">
                  <c:v>24983</c:v>
                </c:pt>
                <c:pt idx="393">
                  <c:v>8217</c:v>
                </c:pt>
                <c:pt idx="394">
                  <c:v>2946</c:v>
                </c:pt>
                <c:pt idx="395">
                  <c:v>48234</c:v>
                </c:pt>
                <c:pt idx="396">
                  <c:v>1606</c:v>
                </c:pt>
                <c:pt idx="397">
                  <c:v>4944</c:v>
                </c:pt>
                <c:pt idx="398">
                  <c:v>21331</c:v>
                </c:pt>
                <c:pt idx="399">
                  <c:v>41889</c:v>
                </c:pt>
                <c:pt idx="400">
                  <c:v>1132</c:v>
                </c:pt>
                <c:pt idx="401">
                  <c:v>60123</c:v>
                </c:pt>
                <c:pt idx="402">
                  <c:v>1919</c:v>
                </c:pt>
                <c:pt idx="403">
                  <c:v>93604</c:v>
                </c:pt>
                <c:pt idx="404">
                  <c:v>11140</c:v>
                </c:pt>
                <c:pt idx="405">
                  <c:v>11982</c:v>
                </c:pt>
                <c:pt idx="406">
                  <c:v>13098</c:v>
                </c:pt>
                <c:pt idx="407">
                  <c:v>4438</c:v>
                </c:pt>
                <c:pt idx="408">
                  <c:v>16804</c:v>
                </c:pt>
                <c:pt idx="409">
                  <c:v>2437</c:v>
                </c:pt>
                <c:pt idx="410">
                  <c:v>7327</c:v>
                </c:pt>
                <c:pt idx="411">
                  <c:v>2519</c:v>
                </c:pt>
                <c:pt idx="412">
                  <c:v>2671</c:v>
                </c:pt>
                <c:pt idx="413">
                  <c:v>7244</c:v>
                </c:pt>
                <c:pt idx="414">
                  <c:v>144818</c:v>
                </c:pt>
                <c:pt idx="415">
                  <c:v>4952</c:v>
                </c:pt>
                <c:pt idx="416">
                  <c:v>3731</c:v>
                </c:pt>
                <c:pt idx="417">
                  <c:v>28119</c:v>
                </c:pt>
                <c:pt idx="418">
                  <c:v>19423</c:v>
                </c:pt>
                <c:pt idx="419">
                  <c:v>3089</c:v>
                </c:pt>
                <c:pt idx="420">
                  <c:v>1078</c:v>
                </c:pt>
                <c:pt idx="421">
                  <c:v>6031</c:v>
                </c:pt>
                <c:pt idx="422">
                  <c:v>4101</c:v>
                </c:pt>
                <c:pt idx="423">
                  <c:v>7134</c:v>
                </c:pt>
                <c:pt idx="424">
                  <c:v>2792</c:v>
                </c:pt>
                <c:pt idx="425">
                  <c:v>4612</c:v>
                </c:pt>
                <c:pt idx="426">
                  <c:v>7479</c:v>
                </c:pt>
                <c:pt idx="427">
                  <c:v>19408</c:v>
                </c:pt>
                <c:pt idx="428">
                  <c:v>12863</c:v>
                </c:pt>
                <c:pt idx="429">
                  <c:v>5227</c:v>
                </c:pt>
                <c:pt idx="430">
                  <c:v>168027</c:v>
                </c:pt>
                <c:pt idx="431">
                  <c:v>5623</c:v>
                </c:pt>
                <c:pt idx="432">
                  <c:v>574</c:v>
                </c:pt>
                <c:pt idx="433">
                  <c:v>15666</c:v>
                </c:pt>
                <c:pt idx="434">
                  <c:v>9800</c:v>
                </c:pt>
                <c:pt idx="435">
                  <c:v>6583</c:v>
                </c:pt>
                <c:pt idx="436">
                  <c:v>3984</c:v>
                </c:pt>
                <c:pt idx="437">
                  <c:v>116888</c:v>
                </c:pt>
                <c:pt idx="438">
                  <c:v>6320</c:v>
                </c:pt>
                <c:pt idx="439">
                  <c:v>31582</c:v>
                </c:pt>
                <c:pt idx="440">
                  <c:v>2585</c:v>
                </c:pt>
                <c:pt idx="441">
                  <c:v>5300</c:v>
                </c:pt>
                <c:pt idx="442">
                  <c:v>3071</c:v>
                </c:pt>
                <c:pt idx="443">
                  <c:v>5284</c:v>
                </c:pt>
                <c:pt idx="444">
                  <c:v>2174</c:v>
                </c:pt>
                <c:pt idx="445">
                  <c:v>29088</c:v>
                </c:pt>
                <c:pt idx="446">
                  <c:v>25310</c:v>
                </c:pt>
                <c:pt idx="447">
                  <c:v>2133</c:v>
                </c:pt>
                <c:pt idx="448">
                  <c:v>8283</c:v>
                </c:pt>
                <c:pt idx="449">
                  <c:v>2424</c:v>
                </c:pt>
                <c:pt idx="450">
                  <c:v>3635</c:v>
                </c:pt>
                <c:pt idx="451">
                  <c:v>4154</c:v>
                </c:pt>
                <c:pt idx="452">
                  <c:v>2727</c:v>
                </c:pt>
                <c:pt idx="453">
                  <c:v>2418</c:v>
                </c:pt>
                <c:pt idx="454">
                  <c:v>4119</c:v>
                </c:pt>
                <c:pt idx="455">
                  <c:v>3605</c:v>
                </c:pt>
                <c:pt idx="456">
                  <c:v>2417</c:v>
                </c:pt>
                <c:pt idx="457">
                  <c:v>11903</c:v>
                </c:pt>
                <c:pt idx="458">
                  <c:v>3331</c:v>
                </c:pt>
                <c:pt idx="459">
                  <c:v>10742</c:v>
                </c:pt>
                <c:pt idx="460">
                  <c:v>1354</c:v>
                </c:pt>
                <c:pt idx="461">
                  <c:v>3666</c:v>
                </c:pt>
                <c:pt idx="462">
                  <c:v>26225</c:v>
                </c:pt>
                <c:pt idx="463">
                  <c:v>5297</c:v>
                </c:pt>
                <c:pt idx="464">
                  <c:v>5817</c:v>
                </c:pt>
                <c:pt idx="465">
                  <c:v>3290</c:v>
                </c:pt>
                <c:pt idx="466">
                  <c:v>4054</c:v>
                </c:pt>
                <c:pt idx="467">
                  <c:v>5534</c:v>
                </c:pt>
                <c:pt idx="468">
                  <c:v>2255</c:v>
                </c:pt>
                <c:pt idx="469">
                  <c:v>4931</c:v>
                </c:pt>
                <c:pt idx="470">
                  <c:v>1460</c:v>
                </c:pt>
                <c:pt idx="471">
                  <c:v>6693</c:v>
                </c:pt>
                <c:pt idx="472">
                  <c:v>3815</c:v>
                </c:pt>
                <c:pt idx="473">
                  <c:v>1860</c:v>
                </c:pt>
                <c:pt idx="474">
                  <c:v>2673</c:v>
                </c:pt>
                <c:pt idx="475">
                  <c:v>7283</c:v>
                </c:pt>
                <c:pt idx="476">
                  <c:v>42237</c:v>
                </c:pt>
                <c:pt idx="477">
                  <c:v>19738</c:v>
                </c:pt>
                <c:pt idx="478">
                  <c:v>2755</c:v>
                </c:pt>
                <c:pt idx="479">
                  <c:v>2291</c:v>
                </c:pt>
                <c:pt idx="480">
                  <c:v>15777</c:v>
                </c:pt>
                <c:pt idx="481">
                  <c:v>5589</c:v>
                </c:pt>
                <c:pt idx="482">
                  <c:v>3655</c:v>
                </c:pt>
                <c:pt idx="483">
                  <c:v>3540</c:v>
                </c:pt>
                <c:pt idx="484">
                  <c:v>2405</c:v>
                </c:pt>
                <c:pt idx="485">
                  <c:v>8351</c:v>
                </c:pt>
                <c:pt idx="486">
                  <c:v>2453</c:v>
                </c:pt>
                <c:pt idx="487">
                  <c:v>3967</c:v>
                </c:pt>
                <c:pt idx="488">
                  <c:v>682</c:v>
                </c:pt>
                <c:pt idx="489">
                  <c:v>3287</c:v>
                </c:pt>
                <c:pt idx="490">
                  <c:v>2496</c:v>
                </c:pt>
                <c:pt idx="491">
                  <c:v>49562</c:v>
                </c:pt>
                <c:pt idx="492">
                  <c:v>14983</c:v>
                </c:pt>
                <c:pt idx="493">
                  <c:v>1035</c:v>
                </c:pt>
                <c:pt idx="494">
                  <c:v>3584</c:v>
                </c:pt>
                <c:pt idx="495">
                  <c:v>2258</c:v>
                </c:pt>
                <c:pt idx="496">
                  <c:v>17205</c:v>
                </c:pt>
                <c:pt idx="497">
                  <c:v>5184</c:v>
                </c:pt>
                <c:pt idx="498">
                  <c:v>1664</c:v>
                </c:pt>
                <c:pt idx="499">
                  <c:v>9996</c:v>
                </c:pt>
                <c:pt idx="500">
                  <c:v>1513</c:v>
                </c:pt>
                <c:pt idx="501">
                  <c:v>545</c:v>
                </c:pt>
                <c:pt idx="502">
                  <c:v>5833</c:v>
                </c:pt>
                <c:pt idx="503">
                  <c:v>2114</c:v>
                </c:pt>
                <c:pt idx="504">
                  <c:v>4274</c:v>
                </c:pt>
                <c:pt idx="505">
                  <c:v>2632</c:v>
                </c:pt>
                <c:pt idx="506">
                  <c:v>10827</c:v>
                </c:pt>
                <c:pt idx="507">
                  <c:v>11178</c:v>
                </c:pt>
                <c:pt idx="508">
                  <c:v>6586</c:v>
                </c:pt>
                <c:pt idx="509">
                  <c:v>1817</c:v>
                </c:pt>
                <c:pt idx="510">
                  <c:v>1752</c:v>
                </c:pt>
                <c:pt idx="511">
                  <c:v>13099</c:v>
                </c:pt>
                <c:pt idx="512">
                  <c:v>2472</c:v>
                </c:pt>
                <c:pt idx="513">
                  <c:v>2309</c:v>
                </c:pt>
                <c:pt idx="514">
                  <c:v>3260</c:v>
                </c:pt>
                <c:pt idx="515">
                  <c:v>6661</c:v>
                </c:pt>
                <c:pt idx="516">
                  <c:v>13348</c:v>
                </c:pt>
                <c:pt idx="517">
                  <c:v>13499</c:v>
                </c:pt>
                <c:pt idx="518">
                  <c:v>9595</c:v>
                </c:pt>
                <c:pt idx="519">
                  <c:v>1573</c:v>
                </c:pt>
                <c:pt idx="520">
                  <c:v>5734</c:v>
                </c:pt>
                <c:pt idx="521">
                  <c:v>7032</c:v>
                </c:pt>
                <c:pt idx="522">
                  <c:v>603</c:v>
                </c:pt>
                <c:pt idx="523">
                  <c:v>2103</c:v>
                </c:pt>
                <c:pt idx="524">
                  <c:v>4606</c:v>
                </c:pt>
                <c:pt idx="525">
                  <c:v>21240</c:v>
                </c:pt>
                <c:pt idx="526">
                  <c:v>2113</c:v>
                </c:pt>
                <c:pt idx="527">
                  <c:v>2617</c:v>
                </c:pt>
                <c:pt idx="528">
                  <c:v>2130</c:v>
                </c:pt>
                <c:pt idx="529">
                  <c:v>4692</c:v>
                </c:pt>
                <c:pt idx="530">
                  <c:v>34598</c:v>
                </c:pt>
                <c:pt idx="531">
                  <c:v>93994</c:v>
                </c:pt>
                <c:pt idx="532">
                  <c:v>8570</c:v>
                </c:pt>
                <c:pt idx="533">
                  <c:v>21103</c:v>
                </c:pt>
                <c:pt idx="534">
                  <c:v>48083</c:v>
                </c:pt>
                <c:pt idx="535">
                  <c:v>569</c:v>
                </c:pt>
                <c:pt idx="536">
                  <c:v>14116</c:v>
                </c:pt>
                <c:pt idx="537">
                  <c:v>795</c:v>
                </c:pt>
                <c:pt idx="538">
                  <c:v>1418</c:v>
                </c:pt>
                <c:pt idx="539">
                  <c:v>6720</c:v>
                </c:pt>
                <c:pt idx="540">
                  <c:v>2262</c:v>
                </c:pt>
                <c:pt idx="541">
                  <c:v>1057</c:v>
                </c:pt>
                <c:pt idx="542">
                  <c:v>6686</c:v>
                </c:pt>
                <c:pt idx="543">
                  <c:v>16643</c:v>
                </c:pt>
                <c:pt idx="544">
                  <c:v>1817</c:v>
                </c:pt>
                <c:pt idx="545">
                  <c:v>385</c:v>
                </c:pt>
                <c:pt idx="546">
                  <c:v>35950</c:v>
                </c:pt>
                <c:pt idx="547">
                  <c:v>778</c:v>
                </c:pt>
                <c:pt idx="548">
                  <c:v>3615</c:v>
                </c:pt>
                <c:pt idx="549">
                  <c:v>1308</c:v>
                </c:pt>
                <c:pt idx="550">
                  <c:v>645</c:v>
                </c:pt>
                <c:pt idx="551">
                  <c:v>3656</c:v>
                </c:pt>
                <c:pt idx="552">
                  <c:v>1393</c:v>
                </c:pt>
                <c:pt idx="553">
                  <c:v>1872</c:v>
                </c:pt>
                <c:pt idx="554">
                  <c:v>2645</c:v>
                </c:pt>
                <c:pt idx="555">
                  <c:v>2560</c:v>
                </c:pt>
                <c:pt idx="556">
                  <c:v>2565</c:v>
                </c:pt>
                <c:pt idx="557">
                  <c:v>3093</c:v>
                </c:pt>
                <c:pt idx="558">
                  <c:v>3543</c:v>
                </c:pt>
                <c:pt idx="559">
                  <c:v>18765</c:v>
                </c:pt>
                <c:pt idx="560">
                  <c:v>7008</c:v>
                </c:pt>
                <c:pt idx="561">
                  <c:v>1392</c:v>
                </c:pt>
                <c:pt idx="562">
                  <c:v>523</c:v>
                </c:pt>
                <c:pt idx="563">
                  <c:v>742</c:v>
                </c:pt>
                <c:pt idx="564">
                  <c:v>10050</c:v>
                </c:pt>
                <c:pt idx="565">
                  <c:v>3403</c:v>
                </c:pt>
                <c:pt idx="566">
                  <c:v>5689</c:v>
                </c:pt>
                <c:pt idx="567">
                  <c:v>573</c:v>
                </c:pt>
                <c:pt idx="568">
                  <c:v>2645</c:v>
                </c:pt>
                <c:pt idx="569">
                  <c:v>3213</c:v>
                </c:pt>
                <c:pt idx="570">
                  <c:v>1183</c:v>
                </c:pt>
                <c:pt idx="571">
                  <c:v>2310</c:v>
                </c:pt>
                <c:pt idx="572">
                  <c:v>1198</c:v>
                </c:pt>
                <c:pt idx="573">
                  <c:v>11553</c:v>
                </c:pt>
                <c:pt idx="574">
                  <c:v>1142</c:v>
                </c:pt>
                <c:pt idx="575">
                  <c:v>1757</c:v>
                </c:pt>
                <c:pt idx="576">
                  <c:v>9185</c:v>
                </c:pt>
                <c:pt idx="577">
                  <c:v>2491</c:v>
                </c:pt>
                <c:pt idx="578">
                  <c:v>2463</c:v>
                </c:pt>
                <c:pt idx="579">
                  <c:v>5447</c:v>
                </c:pt>
                <c:pt idx="580">
                  <c:v>665</c:v>
                </c:pt>
                <c:pt idx="581">
                  <c:v>4369</c:v>
                </c:pt>
                <c:pt idx="582">
                  <c:v>587</c:v>
                </c:pt>
                <c:pt idx="583">
                  <c:v>1821</c:v>
                </c:pt>
                <c:pt idx="584">
                  <c:v>1702</c:v>
                </c:pt>
                <c:pt idx="585">
                  <c:v>43210</c:v>
                </c:pt>
                <c:pt idx="586">
                  <c:v>4639</c:v>
                </c:pt>
                <c:pt idx="587">
                  <c:v>2213</c:v>
                </c:pt>
                <c:pt idx="588">
                  <c:v>1811</c:v>
                </c:pt>
                <c:pt idx="589">
                  <c:v>3554</c:v>
                </c:pt>
                <c:pt idx="590">
                  <c:v>11228</c:v>
                </c:pt>
                <c:pt idx="591">
                  <c:v>883001</c:v>
                </c:pt>
                <c:pt idx="592">
                  <c:v>2721</c:v>
                </c:pt>
                <c:pt idx="593">
                  <c:v>1298</c:v>
                </c:pt>
                <c:pt idx="594">
                  <c:v>14452</c:v>
                </c:pt>
                <c:pt idx="595">
                  <c:v>1735</c:v>
                </c:pt>
                <c:pt idx="596">
                  <c:v>1957</c:v>
                </c:pt>
                <c:pt idx="597">
                  <c:v>72895</c:v>
                </c:pt>
                <c:pt idx="598">
                  <c:v>2636</c:v>
                </c:pt>
                <c:pt idx="599">
                  <c:v>756</c:v>
                </c:pt>
                <c:pt idx="600">
                  <c:v>3987</c:v>
                </c:pt>
                <c:pt idx="601">
                  <c:v>3495</c:v>
                </c:pt>
                <c:pt idx="602">
                  <c:v>1604</c:v>
                </c:pt>
                <c:pt idx="603">
                  <c:v>7684</c:v>
                </c:pt>
                <c:pt idx="604">
                  <c:v>5453</c:v>
                </c:pt>
                <c:pt idx="605">
                  <c:v>917</c:v>
                </c:pt>
                <c:pt idx="606">
                  <c:v>2118</c:v>
                </c:pt>
                <c:pt idx="607">
                  <c:v>4261</c:v>
                </c:pt>
                <c:pt idx="608">
                  <c:v>1149</c:v>
                </c:pt>
                <c:pt idx="609">
                  <c:v>2126</c:v>
                </c:pt>
                <c:pt idx="610">
                  <c:v>847</c:v>
                </c:pt>
                <c:pt idx="611">
                  <c:v>802</c:v>
                </c:pt>
                <c:pt idx="612">
                  <c:v>5501</c:v>
                </c:pt>
                <c:pt idx="613">
                  <c:v>4486</c:v>
                </c:pt>
                <c:pt idx="614">
                  <c:v>16945</c:v>
                </c:pt>
                <c:pt idx="615">
                  <c:v>1045</c:v>
                </c:pt>
                <c:pt idx="616">
                  <c:v>7046</c:v>
                </c:pt>
                <c:pt idx="617">
                  <c:v>2505</c:v>
                </c:pt>
                <c:pt idx="618">
                  <c:v>2352</c:v>
                </c:pt>
                <c:pt idx="619">
                  <c:v>1751</c:v>
                </c:pt>
                <c:pt idx="620">
                  <c:v>55787</c:v>
                </c:pt>
                <c:pt idx="621">
                  <c:v>15667</c:v>
                </c:pt>
                <c:pt idx="622">
                  <c:v>6477</c:v>
                </c:pt>
                <c:pt idx="623">
                  <c:v>9289</c:v>
                </c:pt>
                <c:pt idx="624">
                  <c:v>64993</c:v>
                </c:pt>
                <c:pt idx="625">
                  <c:v>14686</c:v>
                </c:pt>
                <c:pt idx="626">
                  <c:v>2521</c:v>
                </c:pt>
                <c:pt idx="627">
                  <c:v>3479</c:v>
                </c:pt>
                <c:pt idx="628">
                  <c:v>4115</c:v>
                </c:pt>
                <c:pt idx="629">
                  <c:v>3178</c:v>
                </c:pt>
                <c:pt idx="630">
                  <c:v>6549</c:v>
                </c:pt>
                <c:pt idx="631">
                  <c:v>20905</c:v>
                </c:pt>
                <c:pt idx="632">
                  <c:v>23326</c:v>
                </c:pt>
                <c:pt idx="633">
                  <c:v>17003</c:v>
                </c:pt>
                <c:pt idx="634">
                  <c:v>5868</c:v>
                </c:pt>
                <c:pt idx="635">
                  <c:v>34436</c:v>
                </c:pt>
                <c:pt idx="636">
                  <c:v>7004</c:v>
                </c:pt>
                <c:pt idx="637">
                  <c:v>1255</c:v>
                </c:pt>
                <c:pt idx="638">
                  <c:v>2014</c:v>
                </c:pt>
                <c:pt idx="639">
                  <c:v>3029</c:v>
                </c:pt>
                <c:pt idx="640">
                  <c:v>1245</c:v>
                </c:pt>
                <c:pt idx="641">
                  <c:v>1511</c:v>
                </c:pt>
                <c:pt idx="642">
                  <c:v>1710</c:v>
                </c:pt>
                <c:pt idx="643">
                  <c:v>4577</c:v>
                </c:pt>
                <c:pt idx="644">
                  <c:v>4832</c:v>
                </c:pt>
                <c:pt idx="645">
                  <c:v>1705</c:v>
                </c:pt>
                <c:pt idx="646">
                  <c:v>5856</c:v>
                </c:pt>
                <c:pt idx="647">
                  <c:v>30408</c:v>
                </c:pt>
                <c:pt idx="648">
                  <c:v>3200</c:v>
                </c:pt>
                <c:pt idx="649">
                  <c:v>1206</c:v>
                </c:pt>
                <c:pt idx="650">
                  <c:v>2338</c:v>
                </c:pt>
                <c:pt idx="651">
                  <c:v>799</c:v>
                </c:pt>
                <c:pt idx="652">
                  <c:v>1332</c:v>
                </c:pt>
                <c:pt idx="653">
                  <c:v>512</c:v>
                </c:pt>
                <c:pt idx="654">
                  <c:v>3949</c:v>
                </c:pt>
                <c:pt idx="655">
                  <c:v>2284</c:v>
                </c:pt>
                <c:pt idx="656">
                  <c:v>23015</c:v>
                </c:pt>
                <c:pt idx="657">
                  <c:v>49691</c:v>
                </c:pt>
                <c:pt idx="658">
                  <c:v>4983</c:v>
                </c:pt>
                <c:pt idx="659">
                  <c:v>29897</c:v>
                </c:pt>
                <c:pt idx="660">
                  <c:v>954</c:v>
                </c:pt>
                <c:pt idx="661">
                  <c:v>614</c:v>
                </c:pt>
                <c:pt idx="662">
                  <c:v>2539</c:v>
                </c:pt>
                <c:pt idx="663">
                  <c:v>677</c:v>
                </c:pt>
                <c:pt idx="664">
                  <c:v>6417</c:v>
                </c:pt>
                <c:pt idx="665">
                  <c:v>12112</c:v>
                </c:pt>
                <c:pt idx="666">
                  <c:v>3079</c:v>
                </c:pt>
                <c:pt idx="667">
                  <c:v>14555</c:v>
                </c:pt>
                <c:pt idx="668">
                  <c:v>1690</c:v>
                </c:pt>
                <c:pt idx="669">
                  <c:v>2261</c:v>
                </c:pt>
                <c:pt idx="670">
                  <c:v>1441</c:v>
                </c:pt>
                <c:pt idx="671">
                  <c:v>2457</c:v>
                </c:pt>
                <c:pt idx="672">
                  <c:v>1963</c:v>
                </c:pt>
                <c:pt idx="673">
                  <c:v>6771</c:v>
                </c:pt>
                <c:pt idx="674">
                  <c:v>54720</c:v>
                </c:pt>
                <c:pt idx="675">
                  <c:v>10271</c:v>
                </c:pt>
                <c:pt idx="676">
                  <c:v>47864</c:v>
                </c:pt>
                <c:pt idx="677">
                  <c:v>2411</c:v>
                </c:pt>
                <c:pt idx="678">
                  <c:v>5273</c:v>
                </c:pt>
                <c:pt idx="679">
                  <c:v>54597</c:v>
                </c:pt>
                <c:pt idx="680">
                  <c:v>9338</c:v>
                </c:pt>
                <c:pt idx="681">
                  <c:v>1102</c:v>
                </c:pt>
                <c:pt idx="682">
                  <c:v>1821</c:v>
                </c:pt>
                <c:pt idx="683">
                  <c:v>4409</c:v>
                </c:pt>
                <c:pt idx="684">
                  <c:v>1908</c:v>
                </c:pt>
                <c:pt idx="685">
                  <c:v>2137</c:v>
                </c:pt>
                <c:pt idx="686">
                  <c:v>5170</c:v>
                </c:pt>
                <c:pt idx="687">
                  <c:v>11945</c:v>
                </c:pt>
                <c:pt idx="688">
                  <c:v>3791</c:v>
                </c:pt>
                <c:pt idx="689">
                  <c:v>3992</c:v>
                </c:pt>
                <c:pt idx="690">
                  <c:v>1894</c:v>
                </c:pt>
                <c:pt idx="691">
                  <c:v>4433</c:v>
                </c:pt>
                <c:pt idx="692">
                  <c:v>5688</c:v>
                </c:pt>
                <c:pt idx="693">
                  <c:v>3404</c:v>
                </c:pt>
                <c:pt idx="694">
                  <c:v>4224</c:v>
                </c:pt>
                <c:pt idx="695">
                  <c:v>23985</c:v>
                </c:pt>
                <c:pt idx="696">
                  <c:v>3312</c:v>
                </c:pt>
                <c:pt idx="697">
                  <c:v>27469</c:v>
                </c:pt>
                <c:pt idx="698">
                  <c:v>3765</c:v>
                </c:pt>
                <c:pt idx="699">
                  <c:v>8644</c:v>
                </c:pt>
                <c:pt idx="700">
                  <c:v>2393</c:v>
                </c:pt>
                <c:pt idx="701">
                  <c:v>2522</c:v>
                </c:pt>
                <c:pt idx="702">
                  <c:v>2631</c:v>
                </c:pt>
                <c:pt idx="703">
                  <c:v>3871</c:v>
                </c:pt>
                <c:pt idx="704">
                  <c:v>12684</c:v>
                </c:pt>
                <c:pt idx="705">
                  <c:v>4989</c:v>
                </c:pt>
                <c:pt idx="706">
                  <c:v>14813</c:v>
                </c:pt>
                <c:pt idx="707">
                  <c:v>4907</c:v>
                </c:pt>
                <c:pt idx="708">
                  <c:v>3858</c:v>
                </c:pt>
                <c:pt idx="709">
                  <c:v>9634</c:v>
                </c:pt>
                <c:pt idx="710">
                  <c:v>7012</c:v>
                </c:pt>
                <c:pt idx="711">
                  <c:v>13655</c:v>
                </c:pt>
                <c:pt idx="712">
                  <c:v>3768</c:v>
                </c:pt>
                <c:pt idx="713">
                  <c:v>6379</c:v>
                </c:pt>
                <c:pt idx="714">
                  <c:v>3340</c:v>
                </c:pt>
                <c:pt idx="715">
                  <c:v>4154</c:v>
                </c:pt>
                <c:pt idx="716">
                  <c:v>4913</c:v>
                </c:pt>
                <c:pt idx="717">
                  <c:v>4814</c:v>
                </c:pt>
                <c:pt idx="718">
                  <c:v>14711</c:v>
                </c:pt>
                <c:pt idx="719">
                  <c:v>6141</c:v>
                </c:pt>
                <c:pt idx="720">
                  <c:v>9235</c:v>
                </c:pt>
                <c:pt idx="721">
                  <c:v>4146</c:v>
                </c:pt>
                <c:pt idx="722">
                  <c:v>85233</c:v>
                </c:pt>
                <c:pt idx="723">
                  <c:v>18671</c:v>
                </c:pt>
                <c:pt idx="724">
                  <c:v>5622</c:v>
                </c:pt>
                <c:pt idx="725">
                  <c:v>20564</c:v>
                </c:pt>
                <c:pt idx="726">
                  <c:v>194803</c:v>
                </c:pt>
                <c:pt idx="727">
                  <c:v>5041</c:v>
                </c:pt>
                <c:pt idx="728">
                  <c:v>1351</c:v>
                </c:pt>
                <c:pt idx="729">
                  <c:v>5543</c:v>
                </c:pt>
                <c:pt idx="730">
                  <c:v>30812</c:v>
                </c:pt>
                <c:pt idx="731">
                  <c:v>4544</c:v>
                </c:pt>
                <c:pt idx="732">
                  <c:v>7917</c:v>
                </c:pt>
                <c:pt idx="733">
                  <c:v>1607</c:v>
                </c:pt>
                <c:pt idx="734">
                  <c:v>5159</c:v>
                </c:pt>
                <c:pt idx="735">
                  <c:v>659</c:v>
                </c:pt>
                <c:pt idx="736">
                  <c:v>3463</c:v>
                </c:pt>
                <c:pt idx="737">
                  <c:v>3180</c:v>
                </c:pt>
                <c:pt idx="738">
                  <c:v>2719</c:v>
                </c:pt>
                <c:pt idx="739">
                  <c:v>2754</c:v>
                </c:pt>
                <c:pt idx="740">
                  <c:v>1393</c:v>
                </c:pt>
                <c:pt idx="741">
                  <c:v>16369</c:v>
                </c:pt>
                <c:pt idx="742">
                  <c:v>2703</c:v>
                </c:pt>
                <c:pt idx="743">
                  <c:v>1806</c:v>
                </c:pt>
                <c:pt idx="744">
                  <c:v>4341</c:v>
                </c:pt>
                <c:pt idx="745">
                  <c:v>4003</c:v>
                </c:pt>
                <c:pt idx="746">
                  <c:v>2980</c:v>
                </c:pt>
                <c:pt idx="747">
                  <c:v>2387</c:v>
                </c:pt>
                <c:pt idx="748">
                  <c:v>44228</c:v>
                </c:pt>
                <c:pt idx="749">
                  <c:v>4106</c:v>
                </c:pt>
                <c:pt idx="750">
                  <c:v>5142</c:v>
                </c:pt>
                <c:pt idx="751">
                  <c:v>1908</c:v>
                </c:pt>
                <c:pt idx="752">
                  <c:v>3552</c:v>
                </c:pt>
                <c:pt idx="753">
                  <c:v>4208</c:v>
                </c:pt>
                <c:pt idx="754">
                  <c:v>3158</c:v>
                </c:pt>
                <c:pt idx="755">
                  <c:v>1793</c:v>
                </c:pt>
                <c:pt idx="756">
                  <c:v>37311</c:v>
                </c:pt>
                <c:pt idx="757">
                  <c:v>1448</c:v>
                </c:pt>
                <c:pt idx="758">
                  <c:v>988</c:v>
                </c:pt>
                <c:pt idx="759">
                  <c:v>30984</c:v>
                </c:pt>
                <c:pt idx="760">
                  <c:v>2135</c:v>
                </c:pt>
                <c:pt idx="761">
                  <c:v>19910</c:v>
                </c:pt>
                <c:pt idx="762">
                  <c:v>4621</c:v>
                </c:pt>
                <c:pt idx="763">
                  <c:v>811</c:v>
                </c:pt>
                <c:pt idx="764">
                  <c:v>4926</c:v>
                </c:pt>
                <c:pt idx="765">
                  <c:v>4455</c:v>
                </c:pt>
                <c:pt idx="766">
                  <c:v>11570</c:v>
                </c:pt>
                <c:pt idx="767">
                  <c:v>2916</c:v>
                </c:pt>
                <c:pt idx="768">
                  <c:v>2680</c:v>
                </c:pt>
                <c:pt idx="769">
                  <c:v>3088</c:v>
                </c:pt>
                <c:pt idx="770">
                  <c:v>751</c:v>
                </c:pt>
                <c:pt idx="771">
                  <c:v>466</c:v>
                </c:pt>
                <c:pt idx="772">
                  <c:v>1701</c:v>
                </c:pt>
                <c:pt idx="773">
                  <c:v>2191</c:v>
                </c:pt>
                <c:pt idx="774">
                  <c:v>626</c:v>
                </c:pt>
                <c:pt idx="775">
                  <c:v>2220</c:v>
                </c:pt>
                <c:pt idx="776">
                  <c:v>18419</c:v>
                </c:pt>
                <c:pt idx="777">
                  <c:v>2671</c:v>
                </c:pt>
                <c:pt idx="778">
                  <c:v>1734</c:v>
                </c:pt>
                <c:pt idx="779">
                  <c:v>2208</c:v>
                </c:pt>
                <c:pt idx="780">
                  <c:v>2415</c:v>
                </c:pt>
                <c:pt idx="781">
                  <c:v>1454</c:v>
                </c:pt>
                <c:pt idx="782">
                  <c:v>1261</c:v>
                </c:pt>
                <c:pt idx="783">
                  <c:v>2001</c:v>
                </c:pt>
                <c:pt idx="784">
                  <c:v>1717</c:v>
                </c:pt>
                <c:pt idx="785">
                  <c:v>1432</c:v>
                </c:pt>
                <c:pt idx="786">
                  <c:v>5047</c:v>
                </c:pt>
                <c:pt idx="787">
                  <c:v>1099</c:v>
                </c:pt>
                <c:pt idx="788">
                  <c:v>1183</c:v>
                </c:pt>
                <c:pt idx="789">
                  <c:v>1305</c:v>
                </c:pt>
                <c:pt idx="790">
                  <c:v>1858</c:v>
                </c:pt>
                <c:pt idx="791">
                  <c:v>1878</c:v>
                </c:pt>
                <c:pt idx="792">
                  <c:v>6050</c:v>
                </c:pt>
                <c:pt idx="793">
                  <c:v>1965</c:v>
                </c:pt>
                <c:pt idx="794">
                  <c:v>4745</c:v>
                </c:pt>
                <c:pt idx="795">
                  <c:v>1330</c:v>
                </c:pt>
                <c:pt idx="796">
                  <c:v>1586</c:v>
                </c:pt>
                <c:pt idx="797">
                  <c:v>1532</c:v>
                </c:pt>
                <c:pt idx="798">
                  <c:v>6208</c:v>
                </c:pt>
                <c:pt idx="799">
                  <c:v>1234</c:v>
                </c:pt>
                <c:pt idx="800">
                  <c:v>10654</c:v>
                </c:pt>
                <c:pt idx="801">
                  <c:v>1074</c:v>
                </c:pt>
                <c:pt idx="802">
                  <c:v>2807</c:v>
                </c:pt>
                <c:pt idx="803">
                  <c:v>2010</c:v>
                </c:pt>
                <c:pt idx="804">
                  <c:v>1234</c:v>
                </c:pt>
                <c:pt idx="805">
                  <c:v>804</c:v>
                </c:pt>
                <c:pt idx="806">
                  <c:v>1192</c:v>
                </c:pt>
                <c:pt idx="807">
                  <c:v>812</c:v>
                </c:pt>
                <c:pt idx="808">
                  <c:v>1304</c:v>
                </c:pt>
                <c:pt idx="809">
                  <c:v>1400</c:v>
                </c:pt>
                <c:pt idx="810">
                  <c:v>914</c:v>
                </c:pt>
                <c:pt idx="811">
                  <c:v>1916</c:v>
                </c:pt>
                <c:pt idx="812">
                  <c:v>1540</c:v>
                </c:pt>
                <c:pt idx="813">
                  <c:v>2487</c:v>
                </c:pt>
                <c:pt idx="814">
                  <c:v>1124</c:v>
                </c:pt>
                <c:pt idx="815">
                  <c:v>956</c:v>
                </c:pt>
                <c:pt idx="816">
                  <c:v>754</c:v>
                </c:pt>
                <c:pt idx="817">
                  <c:v>1211</c:v>
                </c:pt>
                <c:pt idx="818">
                  <c:v>2172</c:v>
                </c:pt>
                <c:pt idx="819">
                  <c:v>3923</c:v>
                </c:pt>
                <c:pt idx="820">
                  <c:v>2673</c:v>
                </c:pt>
                <c:pt idx="821">
                  <c:v>21391</c:v>
                </c:pt>
                <c:pt idx="822">
                  <c:v>2232</c:v>
                </c:pt>
                <c:pt idx="823">
                  <c:v>1362</c:v>
                </c:pt>
                <c:pt idx="824">
                  <c:v>1442</c:v>
                </c:pt>
                <c:pt idx="825">
                  <c:v>5991</c:v>
                </c:pt>
                <c:pt idx="826">
                  <c:v>19779</c:v>
                </c:pt>
                <c:pt idx="827">
                  <c:v>1216</c:v>
                </c:pt>
                <c:pt idx="828">
                  <c:v>1376</c:v>
                </c:pt>
                <c:pt idx="829">
                  <c:v>906</c:v>
                </c:pt>
                <c:pt idx="830">
                  <c:v>1357</c:v>
                </c:pt>
                <c:pt idx="831">
                  <c:v>2797</c:v>
                </c:pt>
                <c:pt idx="832">
                  <c:v>3538</c:v>
                </c:pt>
                <c:pt idx="833">
                  <c:v>5113</c:v>
                </c:pt>
                <c:pt idx="834">
                  <c:v>1384</c:v>
                </c:pt>
                <c:pt idx="835">
                  <c:v>1209</c:v>
                </c:pt>
                <c:pt idx="836">
                  <c:v>1254</c:v>
                </c:pt>
                <c:pt idx="837">
                  <c:v>916</c:v>
                </c:pt>
                <c:pt idx="838">
                  <c:v>1961</c:v>
                </c:pt>
                <c:pt idx="839">
                  <c:v>4799</c:v>
                </c:pt>
                <c:pt idx="840">
                  <c:v>1417</c:v>
                </c:pt>
                <c:pt idx="841">
                  <c:v>557</c:v>
                </c:pt>
                <c:pt idx="842">
                  <c:v>2056</c:v>
                </c:pt>
                <c:pt idx="843">
                  <c:v>1001</c:v>
                </c:pt>
                <c:pt idx="844">
                  <c:v>1863</c:v>
                </c:pt>
                <c:pt idx="845">
                  <c:v>897</c:v>
                </c:pt>
                <c:pt idx="846">
                  <c:v>58971</c:v>
                </c:pt>
                <c:pt idx="847">
                  <c:v>11120</c:v>
                </c:pt>
                <c:pt idx="848">
                  <c:v>2063</c:v>
                </c:pt>
                <c:pt idx="849">
                  <c:v>804</c:v>
                </c:pt>
                <c:pt idx="850">
                  <c:v>1060</c:v>
                </c:pt>
                <c:pt idx="851">
                  <c:v>20437</c:v>
                </c:pt>
                <c:pt idx="852">
                  <c:v>1118</c:v>
                </c:pt>
                <c:pt idx="853">
                  <c:v>2405</c:v>
                </c:pt>
                <c:pt idx="854">
                  <c:v>16276</c:v>
                </c:pt>
                <c:pt idx="855">
                  <c:v>2210</c:v>
                </c:pt>
                <c:pt idx="856">
                  <c:v>793</c:v>
                </c:pt>
                <c:pt idx="857">
                  <c:v>1560</c:v>
                </c:pt>
                <c:pt idx="858">
                  <c:v>1063</c:v>
                </c:pt>
                <c:pt idx="859">
                  <c:v>5709</c:v>
                </c:pt>
                <c:pt idx="860">
                  <c:v>2925</c:v>
                </c:pt>
                <c:pt idx="861">
                  <c:v>2210</c:v>
                </c:pt>
                <c:pt idx="862">
                  <c:v>1050</c:v>
                </c:pt>
                <c:pt idx="863">
                  <c:v>5550</c:v>
                </c:pt>
                <c:pt idx="864">
                  <c:v>1056</c:v>
                </c:pt>
                <c:pt idx="865">
                  <c:v>1747</c:v>
                </c:pt>
                <c:pt idx="866">
                  <c:v>15151</c:v>
                </c:pt>
                <c:pt idx="867">
                  <c:v>823</c:v>
                </c:pt>
                <c:pt idx="868">
                  <c:v>1511</c:v>
                </c:pt>
                <c:pt idx="869">
                  <c:v>2267</c:v>
                </c:pt>
                <c:pt idx="870">
                  <c:v>1107</c:v>
                </c:pt>
                <c:pt idx="871">
                  <c:v>2666</c:v>
                </c:pt>
                <c:pt idx="872">
                  <c:v>600</c:v>
                </c:pt>
                <c:pt idx="873">
                  <c:v>4739</c:v>
                </c:pt>
                <c:pt idx="874">
                  <c:v>2637</c:v>
                </c:pt>
                <c:pt idx="875">
                  <c:v>1680</c:v>
                </c:pt>
                <c:pt idx="876">
                  <c:v>7194</c:v>
                </c:pt>
                <c:pt idx="877">
                  <c:v>334</c:v>
                </c:pt>
                <c:pt idx="878">
                  <c:v>555</c:v>
                </c:pt>
                <c:pt idx="879">
                  <c:v>3573</c:v>
                </c:pt>
                <c:pt idx="880">
                  <c:v>303</c:v>
                </c:pt>
                <c:pt idx="881">
                  <c:v>270</c:v>
                </c:pt>
                <c:pt idx="882">
                  <c:v>887</c:v>
                </c:pt>
                <c:pt idx="883">
                  <c:v>1250</c:v>
                </c:pt>
                <c:pt idx="884">
                  <c:v>905</c:v>
                </c:pt>
                <c:pt idx="885">
                  <c:v>213</c:v>
                </c:pt>
                <c:pt idx="886">
                  <c:v>5086</c:v>
                </c:pt>
                <c:pt idx="887">
                  <c:v>7764</c:v>
                </c:pt>
                <c:pt idx="888">
                  <c:v>389</c:v>
                </c:pt>
                <c:pt idx="889">
                  <c:v>2115</c:v>
                </c:pt>
                <c:pt idx="890">
                  <c:v>1109</c:v>
                </c:pt>
                <c:pt idx="891">
                  <c:v>20961</c:v>
                </c:pt>
                <c:pt idx="892">
                  <c:v>314</c:v>
                </c:pt>
                <c:pt idx="893">
                  <c:v>461</c:v>
                </c:pt>
                <c:pt idx="894">
                  <c:v>3646</c:v>
                </c:pt>
                <c:pt idx="895">
                  <c:v>670</c:v>
                </c:pt>
                <c:pt idx="896">
                  <c:v>6871</c:v>
                </c:pt>
                <c:pt idx="897">
                  <c:v>5106</c:v>
                </c:pt>
                <c:pt idx="898">
                  <c:v>3328</c:v>
                </c:pt>
                <c:pt idx="899">
                  <c:v>4966</c:v>
                </c:pt>
                <c:pt idx="900">
                  <c:v>277</c:v>
                </c:pt>
                <c:pt idx="901">
                  <c:v>304</c:v>
                </c:pt>
                <c:pt idx="902">
                  <c:v>844</c:v>
                </c:pt>
                <c:pt idx="903">
                  <c:v>497</c:v>
                </c:pt>
                <c:pt idx="904">
                  <c:v>138</c:v>
                </c:pt>
                <c:pt idx="905">
                  <c:v>1048</c:v>
                </c:pt>
                <c:pt idx="906">
                  <c:v>333</c:v>
                </c:pt>
                <c:pt idx="907">
                  <c:v>733</c:v>
                </c:pt>
                <c:pt idx="908">
                  <c:v>4265</c:v>
                </c:pt>
                <c:pt idx="909">
                  <c:v>436</c:v>
                </c:pt>
                <c:pt idx="910">
                  <c:v>166</c:v>
                </c:pt>
                <c:pt idx="911">
                  <c:v>1377</c:v>
                </c:pt>
                <c:pt idx="912">
                  <c:v>1745</c:v>
                </c:pt>
                <c:pt idx="913">
                  <c:v>407</c:v>
                </c:pt>
                <c:pt idx="914">
                  <c:v>37315</c:v>
                </c:pt>
                <c:pt idx="915">
                  <c:v>465</c:v>
                </c:pt>
                <c:pt idx="916">
                  <c:v>836</c:v>
                </c:pt>
                <c:pt idx="917">
                  <c:v>302</c:v>
                </c:pt>
                <c:pt idx="918">
                  <c:v>3754</c:v>
                </c:pt>
                <c:pt idx="919">
                  <c:v>183</c:v>
                </c:pt>
                <c:pt idx="920">
                  <c:v>7856</c:v>
                </c:pt>
                <c:pt idx="921">
                  <c:v>395</c:v>
                </c:pt>
                <c:pt idx="922">
                  <c:v>1388</c:v>
                </c:pt>
                <c:pt idx="923">
                  <c:v>266</c:v>
                </c:pt>
                <c:pt idx="924">
                  <c:v>5721</c:v>
                </c:pt>
                <c:pt idx="925">
                  <c:v>2478</c:v>
                </c:pt>
                <c:pt idx="926">
                  <c:v>1360</c:v>
                </c:pt>
                <c:pt idx="927">
                  <c:v>1094</c:v>
                </c:pt>
                <c:pt idx="928">
                  <c:v>494</c:v>
                </c:pt>
                <c:pt idx="929">
                  <c:v>3061</c:v>
                </c:pt>
                <c:pt idx="930">
                  <c:v>674</c:v>
                </c:pt>
                <c:pt idx="931">
                  <c:v>5888</c:v>
                </c:pt>
                <c:pt idx="932">
                  <c:v>703</c:v>
                </c:pt>
                <c:pt idx="933">
                  <c:v>335</c:v>
                </c:pt>
                <c:pt idx="934">
                  <c:v>974</c:v>
                </c:pt>
                <c:pt idx="935">
                  <c:v>2804</c:v>
                </c:pt>
                <c:pt idx="936">
                  <c:v>301</c:v>
                </c:pt>
                <c:pt idx="937">
                  <c:v>639</c:v>
                </c:pt>
                <c:pt idx="938">
                  <c:v>2021</c:v>
                </c:pt>
                <c:pt idx="939">
                  <c:v>470</c:v>
                </c:pt>
                <c:pt idx="940">
                  <c:v>620</c:v>
                </c:pt>
                <c:pt idx="941">
                  <c:v>817</c:v>
                </c:pt>
                <c:pt idx="942">
                  <c:v>621</c:v>
                </c:pt>
                <c:pt idx="943">
                  <c:v>2262</c:v>
                </c:pt>
                <c:pt idx="944">
                  <c:v>974</c:v>
                </c:pt>
                <c:pt idx="945">
                  <c:v>299</c:v>
                </c:pt>
                <c:pt idx="946">
                  <c:v>9577</c:v>
                </c:pt>
                <c:pt idx="947">
                  <c:v>594</c:v>
                </c:pt>
                <c:pt idx="948">
                  <c:v>1369</c:v>
                </c:pt>
                <c:pt idx="949">
                  <c:v>13379</c:v>
                </c:pt>
                <c:pt idx="950">
                  <c:v>608</c:v>
                </c:pt>
                <c:pt idx="951">
                  <c:v>379</c:v>
                </c:pt>
                <c:pt idx="952">
                  <c:v>913</c:v>
                </c:pt>
                <c:pt idx="953">
                  <c:v>7044</c:v>
                </c:pt>
                <c:pt idx="954">
                  <c:v>411</c:v>
                </c:pt>
                <c:pt idx="955">
                  <c:v>73532</c:v>
                </c:pt>
                <c:pt idx="956">
                  <c:v>3617</c:v>
                </c:pt>
                <c:pt idx="957">
                  <c:v>26058</c:v>
                </c:pt>
                <c:pt idx="958">
                  <c:v>273</c:v>
                </c:pt>
                <c:pt idx="959">
                  <c:v>968</c:v>
                </c:pt>
                <c:pt idx="960">
                  <c:v>500</c:v>
                </c:pt>
                <c:pt idx="961">
                  <c:v>594</c:v>
                </c:pt>
                <c:pt idx="962">
                  <c:v>236</c:v>
                </c:pt>
                <c:pt idx="963">
                  <c:v>554</c:v>
                </c:pt>
                <c:pt idx="964">
                  <c:v>3064</c:v>
                </c:pt>
                <c:pt idx="965">
                  <c:v>851</c:v>
                </c:pt>
                <c:pt idx="966">
                  <c:v>279</c:v>
                </c:pt>
                <c:pt idx="967">
                  <c:v>666</c:v>
                </c:pt>
                <c:pt idx="968">
                  <c:v>178</c:v>
                </c:pt>
                <c:pt idx="969">
                  <c:v>590</c:v>
                </c:pt>
                <c:pt idx="970">
                  <c:v>246</c:v>
                </c:pt>
                <c:pt idx="971">
                  <c:v>1478</c:v>
                </c:pt>
                <c:pt idx="972">
                  <c:v>569</c:v>
                </c:pt>
                <c:pt idx="973">
                  <c:v>39074</c:v>
                </c:pt>
                <c:pt idx="974">
                  <c:v>4644</c:v>
                </c:pt>
                <c:pt idx="975">
                  <c:v>3816</c:v>
                </c:pt>
                <c:pt idx="976">
                  <c:v>2450</c:v>
                </c:pt>
                <c:pt idx="977">
                  <c:v>1359</c:v>
                </c:pt>
                <c:pt idx="978">
                  <c:v>8247</c:v>
                </c:pt>
                <c:pt idx="979">
                  <c:v>2733</c:v>
                </c:pt>
                <c:pt idx="980">
                  <c:v>8955</c:v>
                </c:pt>
                <c:pt idx="981">
                  <c:v>10009</c:v>
                </c:pt>
                <c:pt idx="982">
                  <c:v>3774</c:v>
                </c:pt>
                <c:pt idx="983">
                  <c:v>10705</c:v>
                </c:pt>
                <c:pt idx="984">
                  <c:v>4627</c:v>
                </c:pt>
                <c:pt idx="985">
                  <c:v>1540</c:v>
                </c:pt>
                <c:pt idx="986">
                  <c:v>4340</c:v>
                </c:pt>
                <c:pt idx="987">
                  <c:v>3740</c:v>
                </c:pt>
                <c:pt idx="988">
                  <c:v>9474</c:v>
                </c:pt>
                <c:pt idx="989">
                  <c:v>2596</c:v>
                </c:pt>
                <c:pt idx="990">
                  <c:v>2282</c:v>
                </c:pt>
                <c:pt idx="991">
                  <c:v>7052</c:v>
                </c:pt>
                <c:pt idx="992">
                  <c:v>11724</c:v>
                </c:pt>
                <c:pt idx="993">
                  <c:v>833</c:v>
                </c:pt>
                <c:pt idx="994">
                  <c:v>2139</c:v>
                </c:pt>
                <c:pt idx="995">
                  <c:v>6322</c:v>
                </c:pt>
                <c:pt idx="996">
                  <c:v>4699</c:v>
                </c:pt>
                <c:pt idx="997">
                  <c:v>14868</c:v>
                </c:pt>
                <c:pt idx="998">
                  <c:v>5615</c:v>
                </c:pt>
                <c:pt idx="999">
                  <c:v>7267</c:v>
                </c:pt>
                <c:pt idx="1000">
                  <c:v>2565</c:v>
                </c:pt>
                <c:pt idx="1001">
                  <c:v>1823</c:v>
                </c:pt>
                <c:pt idx="1002">
                  <c:v>1841</c:v>
                </c:pt>
                <c:pt idx="1003">
                  <c:v>14370</c:v>
                </c:pt>
                <c:pt idx="1004">
                  <c:v>2366</c:v>
                </c:pt>
                <c:pt idx="1005">
                  <c:v>2133</c:v>
                </c:pt>
                <c:pt idx="1006">
                  <c:v>4254</c:v>
                </c:pt>
                <c:pt idx="1007">
                  <c:v>59007</c:v>
                </c:pt>
                <c:pt idx="1008">
                  <c:v>2795</c:v>
                </c:pt>
                <c:pt idx="1009">
                  <c:v>11702</c:v>
                </c:pt>
                <c:pt idx="1010">
                  <c:v>6184</c:v>
                </c:pt>
                <c:pt idx="1011">
                  <c:v>1812</c:v>
                </c:pt>
                <c:pt idx="1012">
                  <c:v>1419</c:v>
                </c:pt>
                <c:pt idx="1013">
                  <c:v>3004</c:v>
                </c:pt>
                <c:pt idx="1014">
                  <c:v>4103</c:v>
                </c:pt>
                <c:pt idx="1015">
                  <c:v>6550</c:v>
                </c:pt>
                <c:pt idx="1016">
                  <c:v>5488</c:v>
                </c:pt>
                <c:pt idx="1017">
                  <c:v>2339</c:v>
                </c:pt>
                <c:pt idx="1018">
                  <c:v>5846</c:v>
                </c:pt>
                <c:pt idx="1019">
                  <c:v>1193</c:v>
                </c:pt>
                <c:pt idx="1020">
                  <c:v>14905</c:v>
                </c:pt>
                <c:pt idx="1021">
                  <c:v>9436</c:v>
                </c:pt>
                <c:pt idx="1022">
                  <c:v>3386</c:v>
                </c:pt>
                <c:pt idx="1023">
                  <c:v>4200</c:v>
                </c:pt>
                <c:pt idx="1024">
                  <c:v>8227</c:v>
                </c:pt>
                <c:pt idx="1025">
                  <c:v>2814</c:v>
                </c:pt>
                <c:pt idx="1026">
                  <c:v>828</c:v>
                </c:pt>
                <c:pt idx="1027">
                  <c:v>7594</c:v>
                </c:pt>
                <c:pt idx="1028">
                  <c:v>3514</c:v>
                </c:pt>
                <c:pt idx="1029">
                  <c:v>124850</c:v>
                </c:pt>
                <c:pt idx="1030">
                  <c:v>7190</c:v>
                </c:pt>
                <c:pt idx="1031">
                  <c:v>5817</c:v>
                </c:pt>
                <c:pt idx="1032">
                  <c:v>24923</c:v>
                </c:pt>
                <c:pt idx="1033">
                  <c:v>5113</c:v>
                </c:pt>
                <c:pt idx="1034">
                  <c:v>10824</c:v>
                </c:pt>
                <c:pt idx="1035">
                  <c:v>2486</c:v>
                </c:pt>
                <c:pt idx="1036">
                  <c:v>14610</c:v>
                </c:pt>
                <c:pt idx="1037">
                  <c:v>4041</c:v>
                </c:pt>
                <c:pt idx="1038">
                  <c:v>2292</c:v>
                </c:pt>
                <c:pt idx="1039">
                  <c:v>3514</c:v>
                </c:pt>
                <c:pt idx="1040">
                  <c:v>6949</c:v>
                </c:pt>
                <c:pt idx="1041">
                  <c:v>4707</c:v>
                </c:pt>
                <c:pt idx="1042">
                  <c:v>6650</c:v>
                </c:pt>
                <c:pt idx="1043">
                  <c:v>1299</c:v>
                </c:pt>
                <c:pt idx="1044">
                  <c:v>4486</c:v>
                </c:pt>
                <c:pt idx="1045">
                  <c:v>1108</c:v>
                </c:pt>
                <c:pt idx="1046">
                  <c:v>11214</c:v>
                </c:pt>
                <c:pt idx="1047">
                  <c:v>7525</c:v>
                </c:pt>
                <c:pt idx="1048">
                  <c:v>1580</c:v>
                </c:pt>
                <c:pt idx="1049">
                  <c:v>15947</c:v>
                </c:pt>
                <c:pt idx="1050">
                  <c:v>3850</c:v>
                </c:pt>
                <c:pt idx="1051">
                  <c:v>4065</c:v>
                </c:pt>
                <c:pt idx="1052">
                  <c:v>3977</c:v>
                </c:pt>
                <c:pt idx="1053">
                  <c:v>4401</c:v>
                </c:pt>
                <c:pt idx="1054">
                  <c:v>3115</c:v>
                </c:pt>
                <c:pt idx="1055">
                  <c:v>3616</c:v>
                </c:pt>
                <c:pt idx="1056">
                  <c:v>1668</c:v>
                </c:pt>
                <c:pt idx="1057">
                  <c:v>3720</c:v>
                </c:pt>
                <c:pt idx="1058">
                  <c:v>2484</c:v>
                </c:pt>
                <c:pt idx="1059">
                  <c:v>2748</c:v>
                </c:pt>
                <c:pt idx="1060">
                  <c:v>5620</c:v>
                </c:pt>
                <c:pt idx="1061">
                  <c:v>3489</c:v>
                </c:pt>
                <c:pt idx="1062">
                  <c:v>6368</c:v>
                </c:pt>
                <c:pt idx="1063">
                  <c:v>5618</c:v>
                </c:pt>
                <c:pt idx="1064">
                  <c:v>1342</c:v>
                </c:pt>
                <c:pt idx="1065">
                  <c:v>4633</c:v>
                </c:pt>
                <c:pt idx="1066">
                  <c:v>3211</c:v>
                </c:pt>
                <c:pt idx="1067">
                  <c:v>1848</c:v>
                </c:pt>
                <c:pt idx="1068">
                  <c:v>1984</c:v>
                </c:pt>
                <c:pt idx="1069">
                  <c:v>2229</c:v>
                </c:pt>
                <c:pt idx="1070">
                  <c:v>7401</c:v>
                </c:pt>
                <c:pt idx="1071">
                  <c:v>16796</c:v>
                </c:pt>
                <c:pt idx="1072">
                  <c:v>3247</c:v>
                </c:pt>
                <c:pt idx="1073">
                  <c:v>16338</c:v>
                </c:pt>
                <c:pt idx="1074">
                  <c:v>492</c:v>
                </c:pt>
                <c:pt idx="1075">
                  <c:v>3956</c:v>
                </c:pt>
                <c:pt idx="1076">
                  <c:v>4953</c:v>
                </c:pt>
                <c:pt idx="1077">
                  <c:v>4608</c:v>
                </c:pt>
                <c:pt idx="1078">
                  <c:v>5406</c:v>
                </c:pt>
                <c:pt idx="1079">
                  <c:v>5548</c:v>
                </c:pt>
                <c:pt idx="1080">
                  <c:v>2610</c:v>
                </c:pt>
                <c:pt idx="1081">
                  <c:v>1545</c:v>
                </c:pt>
                <c:pt idx="1082">
                  <c:v>6333</c:v>
                </c:pt>
                <c:pt idx="1083">
                  <c:v>2368</c:v>
                </c:pt>
                <c:pt idx="1084">
                  <c:v>2218</c:v>
                </c:pt>
                <c:pt idx="1085">
                  <c:v>1408</c:v>
                </c:pt>
                <c:pt idx="1086">
                  <c:v>2832</c:v>
                </c:pt>
                <c:pt idx="1087">
                  <c:v>20900</c:v>
                </c:pt>
                <c:pt idx="1088">
                  <c:v>2284</c:v>
                </c:pt>
                <c:pt idx="1089">
                  <c:v>5252</c:v>
                </c:pt>
                <c:pt idx="1090">
                  <c:v>2220</c:v>
                </c:pt>
                <c:pt idx="1091">
                  <c:v>10097</c:v>
                </c:pt>
                <c:pt idx="1092">
                  <c:v>2558</c:v>
                </c:pt>
                <c:pt idx="1093">
                  <c:v>2812</c:v>
                </c:pt>
                <c:pt idx="1094">
                  <c:v>13527</c:v>
                </c:pt>
                <c:pt idx="1095">
                  <c:v>4832</c:v>
                </c:pt>
                <c:pt idx="1096">
                  <c:v>15873</c:v>
                </c:pt>
                <c:pt idx="1097">
                  <c:v>4067</c:v>
                </c:pt>
                <c:pt idx="1098">
                  <c:v>9639</c:v>
                </c:pt>
                <c:pt idx="1099">
                  <c:v>6559</c:v>
                </c:pt>
                <c:pt idx="1100">
                  <c:v>3704</c:v>
                </c:pt>
                <c:pt idx="1101">
                  <c:v>17520</c:v>
                </c:pt>
                <c:pt idx="1102">
                  <c:v>59514</c:v>
                </c:pt>
                <c:pt idx="1103">
                  <c:v>35591</c:v>
                </c:pt>
                <c:pt idx="1104">
                  <c:v>2168</c:v>
                </c:pt>
                <c:pt idx="1105">
                  <c:v>809</c:v>
                </c:pt>
                <c:pt idx="1106">
                  <c:v>2158</c:v>
                </c:pt>
                <c:pt idx="1107">
                  <c:v>3789</c:v>
                </c:pt>
                <c:pt idx="1108">
                  <c:v>5855</c:v>
                </c:pt>
                <c:pt idx="1109">
                  <c:v>6298</c:v>
                </c:pt>
                <c:pt idx="1110">
                  <c:v>80273</c:v>
                </c:pt>
                <c:pt idx="1111">
                  <c:v>2751</c:v>
                </c:pt>
                <c:pt idx="1112">
                  <c:v>3543</c:v>
                </c:pt>
                <c:pt idx="1113">
                  <c:v>7757</c:v>
                </c:pt>
                <c:pt idx="1114">
                  <c:v>5718</c:v>
                </c:pt>
                <c:pt idx="1115">
                  <c:v>4417</c:v>
                </c:pt>
                <c:pt idx="1116">
                  <c:v>14132</c:v>
                </c:pt>
                <c:pt idx="1117">
                  <c:v>5867</c:v>
                </c:pt>
                <c:pt idx="1118">
                  <c:v>3679</c:v>
                </c:pt>
                <c:pt idx="1119">
                  <c:v>68333</c:v>
                </c:pt>
                <c:pt idx="1120">
                  <c:v>6700</c:v>
                </c:pt>
                <c:pt idx="1121">
                  <c:v>34809</c:v>
                </c:pt>
                <c:pt idx="1122">
                  <c:v>16903</c:v>
                </c:pt>
                <c:pt idx="1123">
                  <c:v>2447</c:v>
                </c:pt>
                <c:pt idx="1124">
                  <c:v>12699</c:v>
                </c:pt>
                <c:pt idx="1125">
                  <c:v>16499</c:v>
                </c:pt>
                <c:pt idx="1126">
                  <c:v>4250</c:v>
                </c:pt>
                <c:pt idx="1127">
                  <c:v>7608</c:v>
                </c:pt>
                <c:pt idx="1128">
                  <c:v>11500</c:v>
                </c:pt>
                <c:pt idx="1129">
                  <c:v>103855</c:v>
                </c:pt>
                <c:pt idx="1130">
                  <c:v>35619</c:v>
                </c:pt>
                <c:pt idx="1131">
                  <c:v>3715</c:v>
                </c:pt>
                <c:pt idx="1132">
                  <c:v>4072</c:v>
                </c:pt>
                <c:pt idx="1133">
                  <c:v>25480</c:v>
                </c:pt>
                <c:pt idx="1134">
                  <c:v>2140</c:v>
                </c:pt>
                <c:pt idx="1135">
                  <c:v>4932</c:v>
                </c:pt>
                <c:pt idx="1136">
                  <c:v>5022</c:v>
                </c:pt>
                <c:pt idx="1137">
                  <c:v>7869</c:v>
                </c:pt>
                <c:pt idx="1138">
                  <c:v>6272</c:v>
                </c:pt>
                <c:pt idx="1139">
                  <c:v>2515</c:v>
                </c:pt>
                <c:pt idx="1140">
                  <c:v>3450</c:v>
                </c:pt>
                <c:pt idx="1141">
                  <c:v>8995</c:v>
                </c:pt>
                <c:pt idx="1142">
                  <c:v>24857</c:v>
                </c:pt>
                <c:pt idx="1143">
                  <c:v>9460</c:v>
                </c:pt>
                <c:pt idx="1144">
                  <c:v>11395</c:v>
                </c:pt>
                <c:pt idx="1145">
                  <c:v>27292</c:v>
                </c:pt>
                <c:pt idx="1146">
                  <c:v>27726</c:v>
                </c:pt>
                <c:pt idx="1147">
                  <c:v>1538</c:v>
                </c:pt>
                <c:pt idx="1148">
                  <c:v>23321</c:v>
                </c:pt>
                <c:pt idx="1149">
                  <c:v>4835</c:v>
                </c:pt>
                <c:pt idx="1150">
                  <c:v>10775</c:v>
                </c:pt>
                <c:pt idx="1151">
                  <c:v>6911</c:v>
                </c:pt>
                <c:pt idx="1152">
                  <c:v>12979</c:v>
                </c:pt>
                <c:pt idx="1153">
                  <c:v>8681</c:v>
                </c:pt>
                <c:pt idx="1154">
                  <c:v>5012</c:v>
                </c:pt>
                <c:pt idx="1155">
                  <c:v>2492</c:v>
                </c:pt>
                <c:pt idx="1156">
                  <c:v>2415</c:v>
                </c:pt>
                <c:pt idx="1157">
                  <c:v>3487</c:v>
                </c:pt>
                <c:pt idx="1158">
                  <c:v>16125</c:v>
                </c:pt>
                <c:pt idx="1159">
                  <c:v>13603</c:v>
                </c:pt>
                <c:pt idx="1160">
                  <c:v>30257</c:v>
                </c:pt>
                <c:pt idx="1161">
                  <c:v>4592</c:v>
                </c:pt>
                <c:pt idx="1162">
                  <c:v>6886</c:v>
                </c:pt>
                <c:pt idx="1163">
                  <c:v>16257</c:v>
                </c:pt>
                <c:pt idx="1164">
                  <c:v>5315</c:v>
                </c:pt>
                <c:pt idx="1165">
                  <c:v>3951</c:v>
                </c:pt>
                <c:pt idx="1166">
                  <c:v>9083</c:v>
                </c:pt>
                <c:pt idx="1167">
                  <c:v>26330</c:v>
                </c:pt>
                <c:pt idx="1168">
                  <c:v>3403</c:v>
                </c:pt>
                <c:pt idx="1169">
                  <c:v>3642</c:v>
                </c:pt>
                <c:pt idx="1170">
                  <c:v>8681</c:v>
                </c:pt>
                <c:pt idx="1171">
                  <c:v>5752</c:v>
                </c:pt>
                <c:pt idx="1172">
                  <c:v>5725</c:v>
                </c:pt>
                <c:pt idx="1173">
                  <c:v>22134</c:v>
                </c:pt>
                <c:pt idx="1174">
                  <c:v>12063</c:v>
                </c:pt>
                <c:pt idx="1175">
                  <c:v>36632</c:v>
                </c:pt>
                <c:pt idx="1176">
                  <c:v>78935</c:v>
                </c:pt>
                <c:pt idx="1177">
                  <c:v>6441</c:v>
                </c:pt>
                <c:pt idx="1178">
                  <c:v>5108</c:v>
                </c:pt>
                <c:pt idx="1179">
                  <c:v>9673</c:v>
                </c:pt>
                <c:pt idx="1180">
                  <c:v>10751</c:v>
                </c:pt>
                <c:pt idx="1181">
                  <c:v>11000</c:v>
                </c:pt>
                <c:pt idx="1182">
                  <c:v>5608</c:v>
                </c:pt>
                <c:pt idx="1183">
                  <c:v>15670</c:v>
                </c:pt>
                <c:pt idx="1184">
                  <c:v>3610</c:v>
                </c:pt>
                <c:pt idx="1185">
                  <c:v>19664</c:v>
                </c:pt>
                <c:pt idx="1186">
                  <c:v>18818</c:v>
                </c:pt>
                <c:pt idx="1187">
                  <c:v>2544</c:v>
                </c:pt>
                <c:pt idx="1188">
                  <c:v>73213</c:v>
                </c:pt>
                <c:pt idx="1189">
                  <c:v>91060</c:v>
                </c:pt>
                <c:pt idx="1190">
                  <c:v>3620</c:v>
                </c:pt>
                <c:pt idx="1191">
                  <c:v>9239</c:v>
                </c:pt>
                <c:pt idx="1192">
                  <c:v>5197</c:v>
                </c:pt>
                <c:pt idx="1193">
                  <c:v>4333</c:v>
                </c:pt>
                <c:pt idx="1194">
                  <c:v>19416</c:v>
                </c:pt>
                <c:pt idx="1195">
                  <c:v>16317</c:v>
                </c:pt>
                <c:pt idx="1196">
                  <c:v>6067</c:v>
                </c:pt>
                <c:pt idx="1197">
                  <c:v>139782</c:v>
                </c:pt>
                <c:pt idx="1198">
                  <c:v>18801</c:v>
                </c:pt>
                <c:pt idx="1199">
                  <c:v>16037</c:v>
                </c:pt>
                <c:pt idx="1200">
                  <c:v>66553</c:v>
                </c:pt>
                <c:pt idx="1201">
                  <c:v>1544</c:v>
                </c:pt>
                <c:pt idx="1202">
                  <c:v>80526</c:v>
                </c:pt>
                <c:pt idx="1203">
                  <c:v>8397</c:v>
                </c:pt>
                <c:pt idx="1204">
                  <c:v>80178</c:v>
                </c:pt>
                <c:pt idx="1205">
                  <c:v>20809</c:v>
                </c:pt>
                <c:pt idx="1206">
                  <c:v>134684</c:v>
                </c:pt>
                <c:pt idx="1207">
                  <c:v>765</c:v>
                </c:pt>
                <c:pt idx="1208">
                  <c:v>43999</c:v>
                </c:pt>
                <c:pt idx="1209">
                  <c:v>42124</c:v>
                </c:pt>
                <c:pt idx="1210">
                  <c:v>155184</c:v>
                </c:pt>
                <c:pt idx="1211">
                  <c:v>90611</c:v>
                </c:pt>
                <c:pt idx="1212">
                  <c:v>1803</c:v>
                </c:pt>
                <c:pt idx="1213">
                  <c:v>1310</c:v>
                </c:pt>
                <c:pt idx="1214">
                  <c:v>12851</c:v>
                </c:pt>
                <c:pt idx="1215">
                  <c:v>4793</c:v>
                </c:pt>
                <c:pt idx="1216">
                  <c:v>2996</c:v>
                </c:pt>
                <c:pt idx="1217">
                  <c:v>3010</c:v>
                </c:pt>
                <c:pt idx="1218">
                  <c:v>1208</c:v>
                </c:pt>
                <c:pt idx="1219">
                  <c:v>5971</c:v>
                </c:pt>
                <c:pt idx="1220">
                  <c:v>17614</c:v>
                </c:pt>
                <c:pt idx="1221">
                  <c:v>2043</c:v>
                </c:pt>
                <c:pt idx="1222">
                  <c:v>26842</c:v>
                </c:pt>
                <c:pt idx="1223">
                  <c:v>6310</c:v>
                </c:pt>
                <c:pt idx="1224">
                  <c:v>20194</c:v>
                </c:pt>
                <c:pt idx="1225">
                  <c:v>7555</c:v>
                </c:pt>
                <c:pt idx="1226">
                  <c:v>3241</c:v>
                </c:pt>
                <c:pt idx="1227">
                  <c:v>4054</c:v>
                </c:pt>
                <c:pt idx="1228">
                  <c:v>6623</c:v>
                </c:pt>
                <c:pt idx="1229">
                  <c:v>7376</c:v>
                </c:pt>
                <c:pt idx="1230">
                  <c:v>7616</c:v>
                </c:pt>
                <c:pt idx="1231">
                  <c:v>2230</c:v>
                </c:pt>
                <c:pt idx="1232">
                  <c:v>5335</c:v>
                </c:pt>
                <c:pt idx="1233">
                  <c:v>3674</c:v>
                </c:pt>
                <c:pt idx="1234">
                  <c:v>10493</c:v>
                </c:pt>
                <c:pt idx="1235">
                  <c:v>3793</c:v>
                </c:pt>
                <c:pt idx="1236">
                  <c:v>87632</c:v>
                </c:pt>
                <c:pt idx="1237">
                  <c:v>4646</c:v>
                </c:pt>
                <c:pt idx="1238">
                  <c:v>2961</c:v>
                </c:pt>
                <c:pt idx="1239">
                  <c:v>8546</c:v>
                </c:pt>
                <c:pt idx="1240">
                  <c:v>6709</c:v>
                </c:pt>
                <c:pt idx="1241">
                  <c:v>7351</c:v>
                </c:pt>
                <c:pt idx="1242">
                  <c:v>6280</c:v>
                </c:pt>
                <c:pt idx="1243">
                  <c:v>4469</c:v>
                </c:pt>
                <c:pt idx="1244">
                  <c:v>53518</c:v>
                </c:pt>
                <c:pt idx="1245">
                  <c:v>8889</c:v>
                </c:pt>
                <c:pt idx="1246">
                  <c:v>4748</c:v>
                </c:pt>
                <c:pt idx="1247">
                  <c:v>1916</c:v>
                </c:pt>
                <c:pt idx="1248">
                  <c:v>18099</c:v>
                </c:pt>
                <c:pt idx="1249">
                  <c:v>23035</c:v>
                </c:pt>
                <c:pt idx="1250">
                  <c:v>47221</c:v>
                </c:pt>
                <c:pt idx="1251">
                  <c:v>2998</c:v>
                </c:pt>
                <c:pt idx="1252">
                  <c:v>94696</c:v>
                </c:pt>
                <c:pt idx="1253">
                  <c:v>281</c:v>
                </c:pt>
                <c:pt idx="1254">
                  <c:v>3194</c:v>
                </c:pt>
                <c:pt idx="1255">
                  <c:v>9590</c:v>
                </c:pt>
                <c:pt idx="1256">
                  <c:v>1922</c:v>
                </c:pt>
                <c:pt idx="1257">
                  <c:v>13651</c:v>
                </c:pt>
                <c:pt idx="1258">
                  <c:v>11312</c:v>
                </c:pt>
                <c:pt idx="1259">
                  <c:v>1081</c:v>
                </c:pt>
                <c:pt idx="1260">
                  <c:v>1682</c:v>
                </c:pt>
                <c:pt idx="1261">
                  <c:v>104347</c:v>
                </c:pt>
                <c:pt idx="1262">
                  <c:v>3822</c:v>
                </c:pt>
                <c:pt idx="1263">
                  <c:v>9701</c:v>
                </c:pt>
                <c:pt idx="1264">
                  <c:v>4637</c:v>
                </c:pt>
                <c:pt idx="1265">
                  <c:v>9146</c:v>
                </c:pt>
                <c:pt idx="1266">
                  <c:v>3383</c:v>
                </c:pt>
                <c:pt idx="1267">
                  <c:v>9740</c:v>
                </c:pt>
                <c:pt idx="1268">
                  <c:v>2389</c:v>
                </c:pt>
                <c:pt idx="1269">
                  <c:v>15436</c:v>
                </c:pt>
                <c:pt idx="1270">
                  <c:v>12197</c:v>
                </c:pt>
                <c:pt idx="1271">
                  <c:v>1433</c:v>
                </c:pt>
                <c:pt idx="1272">
                  <c:v>33197</c:v>
                </c:pt>
                <c:pt idx="1273">
                  <c:v>9922</c:v>
                </c:pt>
                <c:pt idx="1274">
                  <c:v>122452</c:v>
                </c:pt>
                <c:pt idx="1275">
                  <c:v>5206</c:v>
                </c:pt>
                <c:pt idx="1276">
                  <c:v>4438</c:v>
                </c:pt>
                <c:pt idx="1277">
                  <c:v>1084</c:v>
                </c:pt>
                <c:pt idx="1278">
                  <c:v>4643</c:v>
                </c:pt>
                <c:pt idx="1279">
                  <c:v>1703</c:v>
                </c:pt>
                <c:pt idx="1280">
                  <c:v>3142</c:v>
                </c:pt>
                <c:pt idx="1281">
                  <c:v>24462</c:v>
                </c:pt>
                <c:pt idx="1282">
                  <c:v>2071</c:v>
                </c:pt>
                <c:pt idx="1283">
                  <c:v>4882</c:v>
                </c:pt>
                <c:pt idx="1284">
                  <c:v>32739</c:v>
                </c:pt>
                <c:pt idx="1285">
                  <c:v>21850</c:v>
                </c:pt>
                <c:pt idx="1286">
                  <c:v>11088</c:v>
                </c:pt>
                <c:pt idx="1287">
                  <c:v>6028</c:v>
                </c:pt>
                <c:pt idx="1288">
                  <c:v>1410</c:v>
                </c:pt>
                <c:pt idx="1289">
                  <c:v>10349</c:v>
                </c:pt>
                <c:pt idx="1290">
                  <c:v>8304</c:v>
                </c:pt>
                <c:pt idx="1291">
                  <c:v>12261</c:v>
                </c:pt>
                <c:pt idx="1292">
                  <c:v>48651</c:v>
                </c:pt>
                <c:pt idx="1293">
                  <c:v>419820</c:v>
                </c:pt>
                <c:pt idx="1294">
                  <c:v>6171</c:v>
                </c:pt>
                <c:pt idx="1295">
                  <c:v>2306</c:v>
                </c:pt>
                <c:pt idx="1296">
                  <c:v>25800</c:v>
                </c:pt>
                <c:pt idx="1297">
                  <c:v>4793</c:v>
                </c:pt>
                <c:pt idx="1298">
                  <c:v>8056</c:v>
                </c:pt>
                <c:pt idx="1299">
                  <c:v>5272</c:v>
                </c:pt>
                <c:pt idx="1300">
                  <c:v>640</c:v>
                </c:pt>
                <c:pt idx="1301">
                  <c:v>11095</c:v>
                </c:pt>
                <c:pt idx="1302">
                  <c:v>2153</c:v>
                </c:pt>
                <c:pt idx="1303">
                  <c:v>4086</c:v>
                </c:pt>
                <c:pt idx="1304">
                  <c:v>4613</c:v>
                </c:pt>
                <c:pt idx="1305">
                  <c:v>4434</c:v>
                </c:pt>
                <c:pt idx="1306">
                  <c:v>1371</c:v>
                </c:pt>
                <c:pt idx="1307">
                  <c:v>3251</c:v>
                </c:pt>
                <c:pt idx="1308">
                  <c:v>7704</c:v>
                </c:pt>
                <c:pt idx="1309">
                  <c:v>1540</c:v>
                </c:pt>
                <c:pt idx="1310">
                  <c:v>537</c:v>
                </c:pt>
                <c:pt idx="1311">
                  <c:v>1473</c:v>
                </c:pt>
                <c:pt idx="1312">
                  <c:v>6815</c:v>
                </c:pt>
                <c:pt idx="1313">
                  <c:v>29892</c:v>
                </c:pt>
                <c:pt idx="1314">
                  <c:v>1531</c:v>
                </c:pt>
                <c:pt idx="1315">
                  <c:v>3474</c:v>
                </c:pt>
                <c:pt idx="1316">
                  <c:v>1866</c:v>
                </c:pt>
                <c:pt idx="1317">
                  <c:v>2360</c:v>
                </c:pt>
                <c:pt idx="1318">
                  <c:v>3774</c:v>
                </c:pt>
                <c:pt idx="1319">
                  <c:v>4377</c:v>
                </c:pt>
                <c:pt idx="1320">
                  <c:v>615</c:v>
                </c:pt>
                <c:pt idx="1321">
                  <c:v>154785</c:v>
                </c:pt>
                <c:pt idx="1322">
                  <c:v>1560</c:v>
                </c:pt>
                <c:pt idx="1323">
                  <c:v>2491</c:v>
                </c:pt>
                <c:pt idx="1324">
                  <c:v>2971</c:v>
                </c:pt>
                <c:pt idx="1325">
                  <c:v>6545</c:v>
                </c:pt>
                <c:pt idx="1326">
                  <c:v>992</c:v>
                </c:pt>
                <c:pt idx="1327">
                  <c:v>2166</c:v>
                </c:pt>
                <c:pt idx="1328">
                  <c:v>4783</c:v>
                </c:pt>
                <c:pt idx="1329">
                  <c:v>427</c:v>
                </c:pt>
                <c:pt idx="1330">
                  <c:v>1933</c:v>
                </c:pt>
                <c:pt idx="1331">
                  <c:v>700</c:v>
                </c:pt>
                <c:pt idx="1332">
                  <c:v>1098</c:v>
                </c:pt>
                <c:pt idx="1333">
                  <c:v>412</c:v>
                </c:pt>
                <c:pt idx="1334">
                  <c:v>2434</c:v>
                </c:pt>
                <c:pt idx="1335">
                  <c:v>577</c:v>
                </c:pt>
                <c:pt idx="1336">
                  <c:v>2839</c:v>
                </c:pt>
                <c:pt idx="1337">
                  <c:v>2797</c:v>
                </c:pt>
                <c:pt idx="1338">
                  <c:v>1063</c:v>
                </c:pt>
                <c:pt idx="1339">
                  <c:v>891</c:v>
                </c:pt>
                <c:pt idx="1340">
                  <c:v>2434</c:v>
                </c:pt>
                <c:pt idx="1341">
                  <c:v>2268</c:v>
                </c:pt>
                <c:pt idx="1342">
                  <c:v>3035</c:v>
                </c:pt>
                <c:pt idx="1343">
                  <c:v>3839</c:v>
                </c:pt>
                <c:pt idx="1344">
                  <c:v>4700</c:v>
                </c:pt>
                <c:pt idx="1345">
                  <c:v>796</c:v>
                </c:pt>
                <c:pt idx="1346">
                  <c:v>3134</c:v>
                </c:pt>
                <c:pt idx="1347">
                  <c:v>2769</c:v>
                </c:pt>
                <c:pt idx="1348">
                  <c:v>868</c:v>
                </c:pt>
                <c:pt idx="1349">
                  <c:v>14462</c:v>
                </c:pt>
                <c:pt idx="1350">
                  <c:v>6363</c:v>
                </c:pt>
                <c:pt idx="1351">
                  <c:v>1274</c:v>
                </c:pt>
                <c:pt idx="1352">
                  <c:v>4762</c:v>
                </c:pt>
                <c:pt idx="1353">
                  <c:v>1110</c:v>
                </c:pt>
                <c:pt idx="1354">
                  <c:v>3875</c:v>
                </c:pt>
                <c:pt idx="1355">
                  <c:v>1129</c:v>
                </c:pt>
                <c:pt idx="1356">
                  <c:v>85264</c:v>
                </c:pt>
                <c:pt idx="1357">
                  <c:v>368</c:v>
                </c:pt>
                <c:pt idx="1358">
                  <c:v>1886</c:v>
                </c:pt>
                <c:pt idx="1359">
                  <c:v>1661</c:v>
                </c:pt>
                <c:pt idx="1360">
                  <c:v>7510</c:v>
                </c:pt>
                <c:pt idx="1361">
                  <c:v>890</c:v>
                </c:pt>
                <c:pt idx="1362">
                  <c:v>1418</c:v>
                </c:pt>
                <c:pt idx="1363">
                  <c:v>32867</c:v>
                </c:pt>
                <c:pt idx="1364">
                  <c:v>7590</c:v>
                </c:pt>
                <c:pt idx="1365">
                  <c:v>6395</c:v>
                </c:pt>
                <c:pt idx="1366">
                  <c:v>1353</c:v>
                </c:pt>
                <c:pt idx="1367">
                  <c:v>19537</c:v>
                </c:pt>
                <c:pt idx="1368">
                  <c:v>3931</c:v>
                </c:pt>
                <c:pt idx="1369">
                  <c:v>1258</c:v>
                </c:pt>
                <c:pt idx="1370">
                  <c:v>1005</c:v>
                </c:pt>
                <c:pt idx="1371">
                  <c:v>4250</c:v>
                </c:pt>
                <c:pt idx="1372">
                  <c:v>400</c:v>
                </c:pt>
                <c:pt idx="1373">
                  <c:v>1549</c:v>
                </c:pt>
                <c:pt idx="1374">
                  <c:v>2107</c:v>
                </c:pt>
                <c:pt idx="1375">
                  <c:v>1793</c:v>
                </c:pt>
                <c:pt idx="1376">
                  <c:v>14735</c:v>
                </c:pt>
                <c:pt idx="1377">
                  <c:v>1135</c:v>
                </c:pt>
                <c:pt idx="1378">
                  <c:v>653</c:v>
                </c:pt>
                <c:pt idx="1379">
                  <c:v>7400</c:v>
                </c:pt>
                <c:pt idx="1380">
                  <c:v>7700</c:v>
                </c:pt>
                <c:pt idx="1381">
                  <c:v>1105</c:v>
                </c:pt>
                <c:pt idx="1382">
                  <c:v>9586</c:v>
                </c:pt>
                <c:pt idx="1383">
                  <c:v>7966</c:v>
                </c:pt>
                <c:pt idx="1384">
                  <c:v>2891</c:v>
                </c:pt>
                <c:pt idx="1385">
                  <c:v>4449</c:v>
                </c:pt>
                <c:pt idx="1386">
                  <c:v>2102</c:v>
                </c:pt>
                <c:pt idx="1387">
                  <c:v>10882</c:v>
                </c:pt>
                <c:pt idx="1388">
                  <c:v>3633</c:v>
                </c:pt>
                <c:pt idx="1389">
                  <c:v>1763</c:v>
                </c:pt>
                <c:pt idx="1390">
                  <c:v>4151</c:v>
                </c:pt>
                <c:pt idx="1391">
                  <c:v>1979</c:v>
                </c:pt>
                <c:pt idx="1392">
                  <c:v>3430</c:v>
                </c:pt>
                <c:pt idx="1393">
                  <c:v>3634</c:v>
                </c:pt>
                <c:pt idx="1394">
                  <c:v>5649</c:v>
                </c:pt>
                <c:pt idx="1395">
                  <c:v>8498</c:v>
                </c:pt>
                <c:pt idx="1396">
                  <c:v>7317</c:v>
                </c:pt>
                <c:pt idx="1397">
                  <c:v>5064</c:v>
                </c:pt>
                <c:pt idx="1398">
                  <c:v>17112</c:v>
                </c:pt>
                <c:pt idx="1399">
                  <c:v>19236</c:v>
                </c:pt>
                <c:pt idx="1400">
                  <c:v>1590</c:v>
                </c:pt>
                <c:pt idx="1401">
                  <c:v>3867</c:v>
                </c:pt>
                <c:pt idx="1402">
                  <c:v>2636</c:v>
                </c:pt>
                <c:pt idx="1403">
                  <c:v>5287</c:v>
                </c:pt>
                <c:pt idx="1404">
                  <c:v>8993</c:v>
                </c:pt>
                <c:pt idx="1405">
                  <c:v>36288</c:v>
                </c:pt>
                <c:pt idx="1406">
                  <c:v>55541</c:v>
                </c:pt>
                <c:pt idx="1407">
                  <c:v>7717</c:v>
                </c:pt>
                <c:pt idx="1408">
                  <c:v>3480</c:v>
                </c:pt>
                <c:pt idx="1409">
                  <c:v>431</c:v>
                </c:pt>
                <c:pt idx="1410">
                  <c:v>3880</c:v>
                </c:pt>
                <c:pt idx="1411">
                  <c:v>21723</c:v>
                </c:pt>
                <c:pt idx="1412">
                  <c:v>3751</c:v>
                </c:pt>
                <c:pt idx="1413">
                  <c:v>2764</c:v>
                </c:pt>
                <c:pt idx="1414">
                  <c:v>3488</c:v>
                </c:pt>
                <c:pt idx="1415">
                  <c:v>16272</c:v>
                </c:pt>
                <c:pt idx="1416">
                  <c:v>2615</c:v>
                </c:pt>
                <c:pt idx="1417">
                  <c:v>12011</c:v>
                </c:pt>
                <c:pt idx="1418">
                  <c:v>8479</c:v>
                </c:pt>
                <c:pt idx="1419">
                  <c:v>16466</c:v>
                </c:pt>
                <c:pt idx="1420">
                  <c:v>2778</c:v>
                </c:pt>
                <c:pt idx="1421">
                  <c:v>5751</c:v>
                </c:pt>
                <c:pt idx="1422">
                  <c:v>16289</c:v>
                </c:pt>
                <c:pt idx="1423">
                  <c:v>11794</c:v>
                </c:pt>
                <c:pt idx="1424">
                  <c:v>7392</c:v>
                </c:pt>
                <c:pt idx="1425">
                  <c:v>13781</c:v>
                </c:pt>
                <c:pt idx="1426">
                  <c:v>13115</c:v>
                </c:pt>
                <c:pt idx="1427">
                  <c:v>7611</c:v>
                </c:pt>
                <c:pt idx="1428">
                  <c:v>7377</c:v>
                </c:pt>
                <c:pt idx="1429">
                  <c:v>7122</c:v>
                </c:pt>
                <c:pt idx="1430">
                  <c:v>2536</c:v>
                </c:pt>
                <c:pt idx="1431">
                  <c:v>6010</c:v>
                </c:pt>
                <c:pt idx="1432">
                  <c:v>4736</c:v>
                </c:pt>
                <c:pt idx="1433">
                  <c:v>3420</c:v>
                </c:pt>
                <c:pt idx="1434">
                  <c:v>13295</c:v>
                </c:pt>
                <c:pt idx="1435">
                  <c:v>8863</c:v>
                </c:pt>
                <c:pt idx="1436">
                  <c:v>10425</c:v>
                </c:pt>
                <c:pt idx="1437">
                  <c:v>2738</c:v>
                </c:pt>
                <c:pt idx="1438">
                  <c:v>11942</c:v>
                </c:pt>
                <c:pt idx="1439">
                  <c:v>5429</c:v>
                </c:pt>
                <c:pt idx="1440">
                  <c:v>5463</c:v>
                </c:pt>
                <c:pt idx="1441">
                  <c:v>2712</c:v>
                </c:pt>
                <c:pt idx="1442">
                  <c:v>15792</c:v>
                </c:pt>
                <c:pt idx="1443">
                  <c:v>7580</c:v>
                </c:pt>
                <c:pt idx="1444">
                  <c:v>1710</c:v>
                </c:pt>
                <c:pt idx="1445">
                  <c:v>6967</c:v>
                </c:pt>
                <c:pt idx="1446">
                  <c:v>3345</c:v>
                </c:pt>
                <c:pt idx="1447">
                  <c:v>3210</c:v>
                </c:pt>
                <c:pt idx="1448">
                  <c:v>8102</c:v>
                </c:pt>
                <c:pt idx="1449">
                  <c:v>4596</c:v>
                </c:pt>
                <c:pt idx="1450">
                  <c:v>5000</c:v>
                </c:pt>
                <c:pt idx="1451">
                  <c:v>4143</c:v>
                </c:pt>
                <c:pt idx="1452">
                  <c:v>3385</c:v>
                </c:pt>
                <c:pt idx="1453">
                  <c:v>2924</c:v>
                </c:pt>
                <c:pt idx="1454">
                  <c:v>4412</c:v>
                </c:pt>
                <c:pt idx="1455">
                  <c:v>3885</c:v>
                </c:pt>
                <c:pt idx="1456">
                  <c:v>10290</c:v>
                </c:pt>
                <c:pt idx="1457">
                  <c:v>16872</c:v>
                </c:pt>
                <c:pt idx="1458">
                  <c:v>5032</c:v>
                </c:pt>
                <c:pt idx="1459">
                  <c:v>2191</c:v>
                </c:pt>
                <c:pt idx="1460">
                  <c:v>2641</c:v>
                </c:pt>
                <c:pt idx="1461">
                  <c:v>4740</c:v>
                </c:pt>
                <c:pt idx="1462">
                  <c:v>2832</c:v>
                </c:pt>
                <c:pt idx="1463">
                  <c:v>8112</c:v>
                </c:pt>
                <c:pt idx="1464">
                  <c:v>6109</c:v>
                </c:pt>
                <c:pt idx="1465">
                  <c:v>1834</c:v>
                </c:pt>
                <c:pt idx="1466">
                  <c:v>645</c:v>
                </c:pt>
                <c:pt idx="1467">
                  <c:v>4084</c:v>
                </c:pt>
                <c:pt idx="1468">
                  <c:v>7101</c:v>
                </c:pt>
                <c:pt idx="1469">
                  <c:v>2280</c:v>
                </c:pt>
                <c:pt idx="1470">
                  <c:v>2976</c:v>
                </c:pt>
                <c:pt idx="1471">
                  <c:v>3614</c:v>
                </c:pt>
                <c:pt idx="1472">
                  <c:v>2466</c:v>
                </c:pt>
                <c:pt idx="1473">
                  <c:v>31804</c:v>
                </c:pt>
                <c:pt idx="1474">
                  <c:v>15129</c:v>
                </c:pt>
                <c:pt idx="1475">
                  <c:v>8960</c:v>
                </c:pt>
                <c:pt idx="1476">
                  <c:v>1423</c:v>
                </c:pt>
                <c:pt idx="1477">
                  <c:v>5779</c:v>
                </c:pt>
                <c:pt idx="1478">
                  <c:v>7600</c:v>
                </c:pt>
                <c:pt idx="1479">
                  <c:v>12603</c:v>
                </c:pt>
                <c:pt idx="1480">
                  <c:v>1472</c:v>
                </c:pt>
                <c:pt idx="1481">
                  <c:v>1492</c:v>
                </c:pt>
                <c:pt idx="1482">
                  <c:v>10455</c:v>
                </c:pt>
                <c:pt idx="1483">
                  <c:v>2946</c:v>
                </c:pt>
                <c:pt idx="1484">
                  <c:v>894</c:v>
                </c:pt>
                <c:pt idx="1485">
                  <c:v>9217</c:v>
                </c:pt>
                <c:pt idx="1486">
                  <c:v>1067</c:v>
                </c:pt>
                <c:pt idx="1487">
                  <c:v>21041</c:v>
                </c:pt>
                <c:pt idx="1488">
                  <c:v>2453</c:v>
                </c:pt>
                <c:pt idx="1489">
                  <c:v>9521</c:v>
                </c:pt>
                <c:pt idx="1490">
                  <c:v>2230</c:v>
                </c:pt>
                <c:pt idx="1491">
                  <c:v>5018</c:v>
                </c:pt>
                <c:pt idx="1492">
                  <c:v>1387</c:v>
                </c:pt>
                <c:pt idx="1493">
                  <c:v>3502</c:v>
                </c:pt>
                <c:pt idx="1494">
                  <c:v>1363</c:v>
                </c:pt>
                <c:pt idx="1495">
                  <c:v>1697</c:v>
                </c:pt>
                <c:pt idx="1496">
                  <c:v>3322</c:v>
                </c:pt>
                <c:pt idx="1497">
                  <c:v>3078</c:v>
                </c:pt>
                <c:pt idx="1498">
                  <c:v>9098</c:v>
                </c:pt>
                <c:pt idx="1499">
                  <c:v>11919</c:v>
                </c:pt>
                <c:pt idx="1500">
                  <c:v>1961</c:v>
                </c:pt>
                <c:pt idx="1501">
                  <c:v>1030</c:v>
                </c:pt>
                <c:pt idx="1502">
                  <c:v>56481</c:v>
                </c:pt>
                <c:pt idx="1503">
                  <c:v>1890</c:v>
                </c:pt>
                <c:pt idx="1504">
                  <c:v>1609</c:v>
                </c:pt>
                <c:pt idx="1505">
                  <c:v>3980</c:v>
                </c:pt>
                <c:pt idx="1506">
                  <c:v>2014</c:v>
                </c:pt>
                <c:pt idx="1507">
                  <c:v>636</c:v>
                </c:pt>
                <c:pt idx="1508">
                  <c:v>1479</c:v>
                </c:pt>
                <c:pt idx="1509">
                  <c:v>8706</c:v>
                </c:pt>
                <c:pt idx="1510">
                  <c:v>2201</c:v>
                </c:pt>
                <c:pt idx="1511">
                  <c:v>111130</c:v>
                </c:pt>
                <c:pt idx="1512">
                  <c:v>22445</c:v>
                </c:pt>
                <c:pt idx="1513">
                  <c:v>23387</c:v>
                </c:pt>
                <c:pt idx="1514">
                  <c:v>7338</c:v>
                </c:pt>
                <c:pt idx="1515">
                  <c:v>757</c:v>
                </c:pt>
                <c:pt idx="1516">
                  <c:v>6412</c:v>
                </c:pt>
                <c:pt idx="1517">
                  <c:v>4278</c:v>
                </c:pt>
                <c:pt idx="1518">
                  <c:v>6938</c:v>
                </c:pt>
                <c:pt idx="1519">
                  <c:v>1341</c:v>
                </c:pt>
                <c:pt idx="1520">
                  <c:v>8376</c:v>
                </c:pt>
                <c:pt idx="1521">
                  <c:v>2419</c:v>
                </c:pt>
                <c:pt idx="1522">
                  <c:v>2232</c:v>
                </c:pt>
                <c:pt idx="1523">
                  <c:v>4992</c:v>
                </c:pt>
                <c:pt idx="1524">
                  <c:v>2569</c:v>
                </c:pt>
                <c:pt idx="1525">
                  <c:v>2473</c:v>
                </c:pt>
                <c:pt idx="1526">
                  <c:v>1428</c:v>
                </c:pt>
                <c:pt idx="1527">
                  <c:v>4965</c:v>
                </c:pt>
                <c:pt idx="1528">
                  <c:v>549</c:v>
                </c:pt>
                <c:pt idx="1529">
                  <c:v>4303</c:v>
                </c:pt>
                <c:pt idx="1530">
                  <c:v>3951</c:v>
                </c:pt>
                <c:pt idx="1531">
                  <c:v>2008</c:v>
                </c:pt>
                <c:pt idx="1532">
                  <c:v>1353</c:v>
                </c:pt>
                <c:pt idx="1533">
                  <c:v>1830</c:v>
                </c:pt>
                <c:pt idx="1534">
                  <c:v>4112</c:v>
                </c:pt>
                <c:pt idx="1535">
                  <c:v>4160</c:v>
                </c:pt>
                <c:pt idx="1536">
                  <c:v>8198</c:v>
                </c:pt>
                <c:pt idx="1537">
                  <c:v>3949</c:v>
                </c:pt>
                <c:pt idx="1538">
                  <c:v>2560</c:v>
                </c:pt>
                <c:pt idx="1539">
                  <c:v>1358</c:v>
                </c:pt>
                <c:pt idx="1540">
                  <c:v>2098</c:v>
                </c:pt>
                <c:pt idx="1541">
                  <c:v>4998</c:v>
                </c:pt>
                <c:pt idx="1542">
                  <c:v>2194</c:v>
                </c:pt>
                <c:pt idx="1543">
                  <c:v>7239</c:v>
                </c:pt>
                <c:pt idx="1544">
                  <c:v>9019</c:v>
                </c:pt>
                <c:pt idx="1545">
                  <c:v>3058</c:v>
                </c:pt>
                <c:pt idx="1546">
                  <c:v>6487</c:v>
                </c:pt>
                <c:pt idx="1547">
                  <c:v>5348</c:v>
                </c:pt>
                <c:pt idx="1548">
                  <c:v>6899</c:v>
                </c:pt>
                <c:pt idx="1549">
                  <c:v>888</c:v>
                </c:pt>
                <c:pt idx="1550">
                  <c:v>1186</c:v>
                </c:pt>
                <c:pt idx="1551">
                  <c:v>4131</c:v>
                </c:pt>
                <c:pt idx="1552">
                  <c:v>3456</c:v>
                </c:pt>
                <c:pt idx="1553">
                  <c:v>1382</c:v>
                </c:pt>
                <c:pt idx="1554">
                  <c:v>3466</c:v>
                </c:pt>
                <c:pt idx="1555">
                  <c:v>25281</c:v>
                </c:pt>
                <c:pt idx="1556">
                  <c:v>2002</c:v>
                </c:pt>
                <c:pt idx="1557">
                  <c:v>2310</c:v>
                </c:pt>
                <c:pt idx="1558">
                  <c:v>11974</c:v>
                </c:pt>
                <c:pt idx="1559">
                  <c:v>93882</c:v>
                </c:pt>
                <c:pt idx="1560">
                  <c:v>3574</c:v>
                </c:pt>
                <c:pt idx="1561">
                  <c:v>779</c:v>
                </c:pt>
                <c:pt idx="1562">
                  <c:v>774</c:v>
                </c:pt>
                <c:pt idx="1563">
                  <c:v>7972</c:v>
                </c:pt>
                <c:pt idx="1564">
                  <c:v>2324</c:v>
                </c:pt>
                <c:pt idx="1565">
                  <c:v>979</c:v>
                </c:pt>
                <c:pt idx="1566">
                  <c:v>5577</c:v>
                </c:pt>
                <c:pt idx="1567">
                  <c:v>4973</c:v>
                </c:pt>
                <c:pt idx="1568">
                  <c:v>1113</c:v>
                </c:pt>
                <c:pt idx="1569">
                  <c:v>9819</c:v>
                </c:pt>
                <c:pt idx="1570">
                  <c:v>5097</c:v>
                </c:pt>
                <c:pt idx="1571">
                  <c:v>3558</c:v>
                </c:pt>
                <c:pt idx="1572">
                  <c:v>4222</c:v>
                </c:pt>
                <c:pt idx="1573">
                  <c:v>6088</c:v>
                </c:pt>
                <c:pt idx="1574">
                  <c:v>3504</c:v>
                </c:pt>
                <c:pt idx="1575">
                  <c:v>6386</c:v>
                </c:pt>
                <c:pt idx="1576">
                  <c:v>313</c:v>
                </c:pt>
                <c:pt idx="1577">
                  <c:v>4096</c:v>
                </c:pt>
                <c:pt idx="1578">
                  <c:v>88571</c:v>
                </c:pt>
                <c:pt idx="1579">
                  <c:v>1343</c:v>
                </c:pt>
                <c:pt idx="1580">
                  <c:v>4016</c:v>
                </c:pt>
                <c:pt idx="1581">
                  <c:v>1643</c:v>
                </c:pt>
                <c:pt idx="1582">
                  <c:v>653</c:v>
                </c:pt>
                <c:pt idx="1583">
                  <c:v>1315</c:v>
                </c:pt>
                <c:pt idx="1584">
                  <c:v>11403</c:v>
                </c:pt>
                <c:pt idx="1585">
                  <c:v>1129</c:v>
                </c:pt>
                <c:pt idx="1586">
                  <c:v>1279</c:v>
                </c:pt>
                <c:pt idx="1587">
                  <c:v>189</c:v>
                </c:pt>
                <c:pt idx="1588">
                  <c:v>1052</c:v>
                </c:pt>
                <c:pt idx="1589">
                  <c:v>1451</c:v>
                </c:pt>
                <c:pt idx="1590">
                  <c:v>245</c:v>
                </c:pt>
                <c:pt idx="1591">
                  <c:v>1640</c:v>
                </c:pt>
                <c:pt idx="1592">
                  <c:v>12776</c:v>
                </c:pt>
                <c:pt idx="1593">
                  <c:v>13071</c:v>
                </c:pt>
                <c:pt idx="1594">
                  <c:v>4259</c:v>
                </c:pt>
                <c:pt idx="1595">
                  <c:v>165</c:v>
                </c:pt>
                <c:pt idx="1596">
                  <c:v>458</c:v>
                </c:pt>
                <c:pt idx="1597">
                  <c:v>2845</c:v>
                </c:pt>
                <c:pt idx="1598">
                  <c:v>1184</c:v>
                </c:pt>
                <c:pt idx="1599">
                  <c:v>290</c:v>
                </c:pt>
                <c:pt idx="1600">
                  <c:v>6541</c:v>
                </c:pt>
                <c:pt idx="1601">
                  <c:v>7736</c:v>
                </c:pt>
                <c:pt idx="1602">
                  <c:v>432</c:v>
                </c:pt>
                <c:pt idx="1603">
                  <c:v>3622</c:v>
                </c:pt>
                <c:pt idx="1604">
                  <c:v>257</c:v>
                </c:pt>
                <c:pt idx="1605">
                  <c:v>976</c:v>
                </c:pt>
                <c:pt idx="1606">
                  <c:v>321</c:v>
                </c:pt>
                <c:pt idx="1607">
                  <c:v>731</c:v>
                </c:pt>
                <c:pt idx="1608">
                  <c:v>17216</c:v>
                </c:pt>
                <c:pt idx="1609">
                  <c:v>866</c:v>
                </c:pt>
                <c:pt idx="1610">
                  <c:v>2310</c:v>
                </c:pt>
                <c:pt idx="1611">
                  <c:v>648</c:v>
                </c:pt>
                <c:pt idx="1612">
                  <c:v>1221</c:v>
                </c:pt>
                <c:pt idx="1613">
                  <c:v>214</c:v>
                </c:pt>
                <c:pt idx="1614">
                  <c:v>1083</c:v>
                </c:pt>
                <c:pt idx="1615">
                  <c:v>138</c:v>
                </c:pt>
                <c:pt idx="1616">
                  <c:v>7013</c:v>
                </c:pt>
                <c:pt idx="1617">
                  <c:v>949</c:v>
                </c:pt>
                <c:pt idx="1618">
                  <c:v>2653</c:v>
                </c:pt>
                <c:pt idx="1619">
                  <c:v>1892</c:v>
                </c:pt>
                <c:pt idx="1620">
                  <c:v>2316</c:v>
                </c:pt>
                <c:pt idx="1621">
                  <c:v>370</c:v>
                </c:pt>
                <c:pt idx="1622">
                  <c:v>6575</c:v>
                </c:pt>
                <c:pt idx="1623">
                  <c:v>776</c:v>
                </c:pt>
                <c:pt idx="1624">
                  <c:v>431</c:v>
                </c:pt>
                <c:pt idx="1625">
                  <c:v>817</c:v>
                </c:pt>
                <c:pt idx="1626">
                  <c:v>762</c:v>
                </c:pt>
                <c:pt idx="1627">
                  <c:v>935</c:v>
                </c:pt>
                <c:pt idx="1628">
                  <c:v>397</c:v>
                </c:pt>
                <c:pt idx="1629">
                  <c:v>128</c:v>
                </c:pt>
                <c:pt idx="1630">
                  <c:v>18645</c:v>
                </c:pt>
                <c:pt idx="1631">
                  <c:v>3746</c:v>
                </c:pt>
                <c:pt idx="1632">
                  <c:v>885</c:v>
                </c:pt>
                <c:pt idx="1633">
                  <c:v>540</c:v>
                </c:pt>
                <c:pt idx="1634">
                  <c:v>1274</c:v>
                </c:pt>
                <c:pt idx="1635">
                  <c:v>276</c:v>
                </c:pt>
                <c:pt idx="1636">
                  <c:v>372</c:v>
                </c:pt>
                <c:pt idx="1637">
                  <c:v>5738</c:v>
                </c:pt>
                <c:pt idx="1638">
                  <c:v>683</c:v>
                </c:pt>
                <c:pt idx="1639">
                  <c:v>745</c:v>
                </c:pt>
                <c:pt idx="1640">
                  <c:v>1726</c:v>
                </c:pt>
                <c:pt idx="1641">
                  <c:v>878</c:v>
                </c:pt>
                <c:pt idx="1642">
                  <c:v>363</c:v>
                </c:pt>
                <c:pt idx="1643">
                  <c:v>757</c:v>
                </c:pt>
                <c:pt idx="1644">
                  <c:v>902</c:v>
                </c:pt>
                <c:pt idx="1645">
                  <c:v>702</c:v>
                </c:pt>
                <c:pt idx="1646">
                  <c:v>1072</c:v>
                </c:pt>
                <c:pt idx="1647">
                  <c:v>809</c:v>
                </c:pt>
                <c:pt idx="1648">
                  <c:v>1413</c:v>
                </c:pt>
                <c:pt idx="1649">
                  <c:v>3044</c:v>
                </c:pt>
                <c:pt idx="1650">
                  <c:v>1537</c:v>
                </c:pt>
                <c:pt idx="1651">
                  <c:v>3248</c:v>
                </c:pt>
                <c:pt idx="1652">
                  <c:v>226</c:v>
                </c:pt>
                <c:pt idx="1653">
                  <c:v>604</c:v>
                </c:pt>
                <c:pt idx="1654">
                  <c:v>4564</c:v>
                </c:pt>
                <c:pt idx="1655">
                  <c:v>74169</c:v>
                </c:pt>
                <c:pt idx="1656">
                  <c:v>256</c:v>
                </c:pt>
                <c:pt idx="1657">
                  <c:v>551</c:v>
                </c:pt>
                <c:pt idx="1658">
                  <c:v>410</c:v>
                </c:pt>
                <c:pt idx="1659">
                  <c:v>353</c:v>
                </c:pt>
                <c:pt idx="1660">
                  <c:v>608</c:v>
                </c:pt>
                <c:pt idx="1661">
                  <c:v>2338</c:v>
                </c:pt>
                <c:pt idx="1662">
                  <c:v>293</c:v>
                </c:pt>
                <c:pt idx="1663">
                  <c:v>231</c:v>
                </c:pt>
                <c:pt idx="1664">
                  <c:v>175</c:v>
                </c:pt>
                <c:pt idx="1665">
                  <c:v>307</c:v>
                </c:pt>
                <c:pt idx="1666">
                  <c:v>8834</c:v>
                </c:pt>
                <c:pt idx="1667">
                  <c:v>622</c:v>
                </c:pt>
                <c:pt idx="1668">
                  <c:v>391</c:v>
                </c:pt>
                <c:pt idx="1669">
                  <c:v>397</c:v>
                </c:pt>
                <c:pt idx="1670">
                  <c:v>1281</c:v>
                </c:pt>
                <c:pt idx="1671">
                  <c:v>726</c:v>
                </c:pt>
                <c:pt idx="1672">
                  <c:v>829</c:v>
                </c:pt>
                <c:pt idx="1673">
                  <c:v>575</c:v>
                </c:pt>
                <c:pt idx="1674">
                  <c:v>627</c:v>
                </c:pt>
                <c:pt idx="1675">
                  <c:v>964</c:v>
                </c:pt>
                <c:pt idx="1676">
                  <c:v>428</c:v>
                </c:pt>
                <c:pt idx="1677">
                  <c:v>1229</c:v>
                </c:pt>
                <c:pt idx="1678">
                  <c:v>40146</c:v>
                </c:pt>
                <c:pt idx="1679">
                  <c:v>5112</c:v>
                </c:pt>
                <c:pt idx="1680">
                  <c:v>4662</c:v>
                </c:pt>
                <c:pt idx="1681">
                  <c:v>791</c:v>
                </c:pt>
                <c:pt idx="1682">
                  <c:v>669</c:v>
                </c:pt>
                <c:pt idx="1683">
                  <c:v>403</c:v>
                </c:pt>
                <c:pt idx="1684">
                  <c:v>900</c:v>
                </c:pt>
                <c:pt idx="1685">
                  <c:v>575</c:v>
                </c:pt>
                <c:pt idx="1686">
                  <c:v>1544</c:v>
                </c:pt>
                <c:pt idx="1687">
                  <c:v>324</c:v>
                </c:pt>
                <c:pt idx="1688">
                  <c:v>295</c:v>
                </c:pt>
                <c:pt idx="1689">
                  <c:v>845</c:v>
                </c:pt>
                <c:pt idx="1690">
                  <c:v>707</c:v>
                </c:pt>
                <c:pt idx="1691">
                  <c:v>2687</c:v>
                </c:pt>
                <c:pt idx="1692">
                  <c:v>410</c:v>
                </c:pt>
                <c:pt idx="1693">
                  <c:v>1227</c:v>
                </c:pt>
                <c:pt idx="1694">
                  <c:v>1142</c:v>
                </c:pt>
                <c:pt idx="1695">
                  <c:v>211</c:v>
                </c:pt>
                <c:pt idx="1696">
                  <c:v>1328</c:v>
                </c:pt>
                <c:pt idx="1697">
                  <c:v>8991</c:v>
                </c:pt>
                <c:pt idx="1698">
                  <c:v>1678</c:v>
                </c:pt>
                <c:pt idx="1699">
                  <c:v>5563</c:v>
                </c:pt>
                <c:pt idx="1700">
                  <c:v>1292</c:v>
                </c:pt>
                <c:pt idx="1701">
                  <c:v>826</c:v>
                </c:pt>
                <c:pt idx="1702">
                  <c:v>366</c:v>
                </c:pt>
                <c:pt idx="1703">
                  <c:v>557</c:v>
                </c:pt>
                <c:pt idx="1704">
                  <c:v>541</c:v>
                </c:pt>
                <c:pt idx="1705">
                  <c:v>2338</c:v>
                </c:pt>
                <c:pt idx="1706">
                  <c:v>511</c:v>
                </c:pt>
                <c:pt idx="1707">
                  <c:v>1450</c:v>
                </c:pt>
                <c:pt idx="1708">
                  <c:v>1132</c:v>
                </c:pt>
                <c:pt idx="1709">
                  <c:v>450</c:v>
                </c:pt>
                <c:pt idx="1710">
                  <c:v>1388</c:v>
                </c:pt>
                <c:pt idx="1711">
                  <c:v>3107</c:v>
                </c:pt>
                <c:pt idx="1712">
                  <c:v>318965</c:v>
                </c:pt>
                <c:pt idx="1713">
                  <c:v>4861</c:v>
                </c:pt>
                <c:pt idx="1714">
                  <c:v>5581</c:v>
                </c:pt>
                <c:pt idx="1715">
                  <c:v>115</c:v>
                </c:pt>
                <c:pt idx="1716">
                  <c:v>197</c:v>
                </c:pt>
                <c:pt idx="1717">
                  <c:v>1819</c:v>
                </c:pt>
                <c:pt idx="1718">
                  <c:v>656</c:v>
                </c:pt>
                <c:pt idx="1719">
                  <c:v>741</c:v>
                </c:pt>
                <c:pt idx="1720">
                  <c:v>7039</c:v>
                </c:pt>
                <c:pt idx="1721">
                  <c:v>843</c:v>
                </c:pt>
                <c:pt idx="1722">
                  <c:v>7019</c:v>
                </c:pt>
                <c:pt idx="1723">
                  <c:v>931</c:v>
                </c:pt>
                <c:pt idx="1724">
                  <c:v>327</c:v>
                </c:pt>
                <c:pt idx="1725">
                  <c:v>67110</c:v>
                </c:pt>
                <c:pt idx="1726">
                  <c:v>1195</c:v>
                </c:pt>
                <c:pt idx="1727">
                  <c:v>9940</c:v>
                </c:pt>
                <c:pt idx="1728">
                  <c:v>5922</c:v>
                </c:pt>
                <c:pt idx="1729">
                  <c:v>5003</c:v>
                </c:pt>
                <c:pt idx="1730">
                  <c:v>8467</c:v>
                </c:pt>
                <c:pt idx="1731">
                  <c:v>4508</c:v>
                </c:pt>
                <c:pt idx="1732">
                  <c:v>9584</c:v>
                </c:pt>
                <c:pt idx="1733">
                  <c:v>34507</c:v>
                </c:pt>
                <c:pt idx="1734">
                  <c:v>13390</c:v>
                </c:pt>
                <c:pt idx="1735">
                  <c:v>18267</c:v>
                </c:pt>
                <c:pt idx="1736">
                  <c:v>13735</c:v>
                </c:pt>
                <c:pt idx="1737">
                  <c:v>4437</c:v>
                </c:pt>
                <c:pt idx="1738">
                  <c:v>40761</c:v>
                </c:pt>
                <c:pt idx="1739">
                  <c:v>70557</c:v>
                </c:pt>
                <c:pt idx="1740">
                  <c:v>31331</c:v>
                </c:pt>
                <c:pt idx="1741">
                  <c:v>65551</c:v>
                </c:pt>
                <c:pt idx="1742">
                  <c:v>12080</c:v>
                </c:pt>
                <c:pt idx="1743">
                  <c:v>28287</c:v>
                </c:pt>
                <c:pt idx="1744">
                  <c:v>130059</c:v>
                </c:pt>
                <c:pt idx="1745">
                  <c:v>23626</c:v>
                </c:pt>
                <c:pt idx="1746">
                  <c:v>117129</c:v>
                </c:pt>
                <c:pt idx="1747">
                  <c:v>5742</c:v>
                </c:pt>
                <c:pt idx="1748">
                  <c:v>41715</c:v>
                </c:pt>
                <c:pt idx="1749">
                  <c:v>67331</c:v>
                </c:pt>
                <c:pt idx="1750">
                  <c:v>51001</c:v>
                </c:pt>
                <c:pt idx="1751">
                  <c:v>24782</c:v>
                </c:pt>
                <c:pt idx="1752">
                  <c:v>68832</c:v>
                </c:pt>
                <c:pt idx="1753">
                  <c:v>90553</c:v>
                </c:pt>
                <c:pt idx="1754">
                  <c:v>8307</c:v>
                </c:pt>
                <c:pt idx="1755">
                  <c:v>16496</c:v>
                </c:pt>
                <c:pt idx="1756">
                  <c:v>8875</c:v>
                </c:pt>
                <c:pt idx="1757">
                  <c:v>60679</c:v>
                </c:pt>
                <c:pt idx="1758">
                  <c:v>8747</c:v>
                </c:pt>
                <c:pt idx="1759">
                  <c:v>124091</c:v>
                </c:pt>
                <c:pt idx="1760">
                  <c:v>783</c:v>
                </c:pt>
                <c:pt idx="1761">
                  <c:v>14988</c:v>
                </c:pt>
                <c:pt idx="1762">
                  <c:v>7162</c:v>
                </c:pt>
                <c:pt idx="1763">
                  <c:v>2510</c:v>
                </c:pt>
                <c:pt idx="1764">
                  <c:v>9472</c:v>
                </c:pt>
                <c:pt idx="1765">
                  <c:v>374</c:v>
                </c:pt>
                <c:pt idx="1766">
                  <c:v>58462</c:v>
                </c:pt>
                <c:pt idx="1767">
                  <c:v>7863</c:v>
                </c:pt>
                <c:pt idx="1768">
                  <c:v>5437</c:v>
                </c:pt>
                <c:pt idx="1769">
                  <c:v>1006</c:v>
                </c:pt>
                <c:pt idx="1770">
                  <c:v>1099</c:v>
                </c:pt>
                <c:pt idx="1771">
                  <c:v>11231</c:v>
                </c:pt>
                <c:pt idx="1772">
                  <c:v>3933</c:v>
                </c:pt>
                <c:pt idx="1773">
                  <c:v>743</c:v>
                </c:pt>
                <c:pt idx="1774">
                  <c:v>7386</c:v>
                </c:pt>
                <c:pt idx="1775">
                  <c:v>26327</c:v>
                </c:pt>
                <c:pt idx="1776">
                  <c:v>1108</c:v>
                </c:pt>
                <c:pt idx="1777">
                  <c:v>12658</c:v>
                </c:pt>
                <c:pt idx="1778">
                  <c:v>2018</c:v>
                </c:pt>
                <c:pt idx="1779">
                  <c:v>9503</c:v>
                </c:pt>
                <c:pt idx="1780">
                  <c:v>4415</c:v>
                </c:pt>
                <c:pt idx="1781">
                  <c:v>17264</c:v>
                </c:pt>
                <c:pt idx="1782">
                  <c:v>25680</c:v>
                </c:pt>
                <c:pt idx="1783">
                  <c:v>6948</c:v>
                </c:pt>
                <c:pt idx="1784">
                  <c:v>20700</c:v>
                </c:pt>
                <c:pt idx="1785">
                  <c:v>2627</c:v>
                </c:pt>
                <c:pt idx="1786">
                  <c:v>5194</c:v>
                </c:pt>
                <c:pt idx="1787">
                  <c:v>6317</c:v>
                </c:pt>
                <c:pt idx="1788">
                  <c:v>4130</c:v>
                </c:pt>
                <c:pt idx="1789">
                  <c:v>704</c:v>
                </c:pt>
                <c:pt idx="1790">
                  <c:v>18156</c:v>
                </c:pt>
                <c:pt idx="1791">
                  <c:v>39589</c:v>
                </c:pt>
                <c:pt idx="1792">
                  <c:v>7943</c:v>
                </c:pt>
                <c:pt idx="1793">
                  <c:v>440989</c:v>
                </c:pt>
                <c:pt idx="1794">
                  <c:v>32100</c:v>
                </c:pt>
                <c:pt idx="1795">
                  <c:v>12350</c:v>
                </c:pt>
                <c:pt idx="1796">
                  <c:v>9488</c:v>
                </c:pt>
                <c:pt idx="1797">
                  <c:v>24433</c:v>
                </c:pt>
                <c:pt idx="1798">
                  <c:v>15101</c:v>
                </c:pt>
                <c:pt idx="1799">
                  <c:v>8078</c:v>
                </c:pt>
                <c:pt idx="1800">
                  <c:v>12419</c:v>
                </c:pt>
                <c:pt idx="1801">
                  <c:v>7023</c:v>
                </c:pt>
                <c:pt idx="1802">
                  <c:v>6206</c:v>
                </c:pt>
                <c:pt idx="1803">
                  <c:v>6400</c:v>
                </c:pt>
                <c:pt idx="1804">
                  <c:v>28417</c:v>
                </c:pt>
                <c:pt idx="1805">
                  <c:v>136135</c:v>
                </c:pt>
                <c:pt idx="1806">
                  <c:v>4356</c:v>
                </c:pt>
                <c:pt idx="1807">
                  <c:v>8393</c:v>
                </c:pt>
                <c:pt idx="1808">
                  <c:v>9444</c:v>
                </c:pt>
                <c:pt idx="1809">
                  <c:v>6841</c:v>
                </c:pt>
                <c:pt idx="1810">
                  <c:v>4989</c:v>
                </c:pt>
                <c:pt idx="1811">
                  <c:v>537</c:v>
                </c:pt>
                <c:pt idx="1812">
                  <c:v>10279</c:v>
                </c:pt>
                <c:pt idx="1813">
                  <c:v>17009</c:v>
                </c:pt>
                <c:pt idx="1814">
                  <c:v>607086</c:v>
                </c:pt>
                <c:pt idx="1815">
                  <c:v>3833</c:v>
                </c:pt>
                <c:pt idx="1816">
                  <c:v>8640</c:v>
                </c:pt>
                <c:pt idx="1817">
                  <c:v>7962</c:v>
                </c:pt>
                <c:pt idx="1818">
                  <c:v>103280</c:v>
                </c:pt>
                <c:pt idx="1819">
                  <c:v>9248</c:v>
                </c:pt>
                <c:pt idx="1820">
                  <c:v>89120</c:v>
                </c:pt>
                <c:pt idx="1821">
                  <c:v>280877</c:v>
                </c:pt>
                <c:pt idx="1822">
                  <c:v>28129</c:v>
                </c:pt>
                <c:pt idx="1823">
                  <c:v>38971</c:v>
                </c:pt>
                <c:pt idx="1824">
                  <c:v>72873</c:v>
                </c:pt>
                <c:pt idx="1825">
                  <c:v>12241</c:v>
                </c:pt>
                <c:pt idx="1826">
                  <c:v>49122</c:v>
                </c:pt>
                <c:pt idx="1827">
                  <c:v>6129</c:v>
                </c:pt>
                <c:pt idx="1828">
                  <c:v>22618</c:v>
                </c:pt>
                <c:pt idx="1829">
                  <c:v>10606</c:v>
                </c:pt>
                <c:pt idx="1830">
                  <c:v>6144</c:v>
                </c:pt>
                <c:pt idx="1831">
                  <c:v>352481</c:v>
                </c:pt>
                <c:pt idx="1832">
                  <c:v>19990</c:v>
                </c:pt>
                <c:pt idx="1833">
                  <c:v>67827</c:v>
                </c:pt>
                <c:pt idx="1834">
                  <c:v>46955</c:v>
                </c:pt>
                <c:pt idx="1835">
                  <c:v>18981</c:v>
                </c:pt>
                <c:pt idx="1836">
                  <c:v>15977</c:v>
                </c:pt>
                <c:pt idx="1837">
                  <c:v>20089</c:v>
                </c:pt>
                <c:pt idx="1838">
                  <c:v>4790</c:v>
                </c:pt>
                <c:pt idx="1839">
                  <c:v>2786</c:v>
                </c:pt>
                <c:pt idx="1840">
                  <c:v>4560</c:v>
                </c:pt>
                <c:pt idx="1841">
                  <c:v>16098</c:v>
                </c:pt>
                <c:pt idx="1842">
                  <c:v>113319</c:v>
                </c:pt>
                <c:pt idx="1843">
                  <c:v>11968</c:v>
                </c:pt>
                <c:pt idx="1844">
                  <c:v>5644</c:v>
                </c:pt>
                <c:pt idx="1845">
                  <c:v>17123</c:v>
                </c:pt>
                <c:pt idx="1846">
                  <c:v>23615</c:v>
                </c:pt>
                <c:pt idx="1847">
                  <c:v>8572</c:v>
                </c:pt>
                <c:pt idx="1848">
                  <c:v>8607</c:v>
                </c:pt>
                <c:pt idx="1849">
                  <c:v>11678</c:v>
                </c:pt>
                <c:pt idx="1850">
                  <c:v>98067</c:v>
                </c:pt>
                <c:pt idx="1851">
                  <c:v>4608</c:v>
                </c:pt>
                <c:pt idx="1852">
                  <c:v>3481</c:v>
                </c:pt>
                <c:pt idx="1853">
                  <c:v>27115</c:v>
                </c:pt>
                <c:pt idx="1854">
                  <c:v>5923</c:v>
                </c:pt>
                <c:pt idx="1855">
                  <c:v>2205</c:v>
                </c:pt>
                <c:pt idx="1856">
                  <c:v>5860</c:v>
                </c:pt>
                <c:pt idx="1857">
                  <c:v>5629</c:v>
                </c:pt>
                <c:pt idx="1858">
                  <c:v>3041</c:v>
                </c:pt>
                <c:pt idx="1859">
                  <c:v>8863</c:v>
                </c:pt>
                <c:pt idx="1860">
                  <c:v>5212</c:v>
                </c:pt>
                <c:pt idx="1861">
                  <c:v>8750</c:v>
                </c:pt>
                <c:pt idx="1862">
                  <c:v>18438</c:v>
                </c:pt>
                <c:pt idx="1863">
                  <c:v>33936</c:v>
                </c:pt>
                <c:pt idx="1864">
                  <c:v>17732</c:v>
                </c:pt>
                <c:pt idx="1865">
                  <c:v>23213</c:v>
                </c:pt>
                <c:pt idx="1866">
                  <c:v>15102</c:v>
                </c:pt>
                <c:pt idx="1867">
                  <c:v>1002</c:v>
                </c:pt>
                <c:pt idx="1868">
                  <c:v>9945</c:v>
                </c:pt>
                <c:pt idx="1869">
                  <c:v>4317</c:v>
                </c:pt>
                <c:pt idx="1870">
                  <c:v>24642</c:v>
                </c:pt>
                <c:pt idx="1871">
                  <c:v>9404</c:v>
                </c:pt>
                <c:pt idx="1872">
                  <c:v>5620</c:v>
                </c:pt>
                <c:pt idx="1873">
                  <c:v>3310</c:v>
                </c:pt>
                <c:pt idx="1874">
                  <c:v>1935</c:v>
                </c:pt>
                <c:pt idx="1875">
                  <c:v>20081</c:v>
                </c:pt>
                <c:pt idx="1876">
                  <c:v>13119</c:v>
                </c:pt>
                <c:pt idx="1877">
                  <c:v>16289</c:v>
                </c:pt>
                <c:pt idx="1878">
                  <c:v>55792</c:v>
                </c:pt>
                <c:pt idx="1879">
                  <c:v>2758</c:v>
                </c:pt>
                <c:pt idx="1880">
                  <c:v>3831</c:v>
                </c:pt>
                <c:pt idx="1881">
                  <c:v>27440</c:v>
                </c:pt>
                <c:pt idx="1882">
                  <c:v>5681</c:v>
                </c:pt>
                <c:pt idx="1883">
                  <c:v>16419</c:v>
                </c:pt>
                <c:pt idx="1884">
                  <c:v>46899</c:v>
                </c:pt>
                <c:pt idx="1885">
                  <c:v>13925</c:v>
                </c:pt>
                <c:pt idx="1886">
                  <c:v>69871</c:v>
                </c:pt>
                <c:pt idx="1887">
                  <c:v>9401</c:v>
                </c:pt>
                <c:pt idx="1888">
                  <c:v>34776</c:v>
                </c:pt>
                <c:pt idx="1889">
                  <c:v>1794</c:v>
                </c:pt>
                <c:pt idx="1890">
                  <c:v>1754</c:v>
                </c:pt>
                <c:pt idx="1891">
                  <c:v>8664</c:v>
                </c:pt>
                <c:pt idx="1892">
                  <c:v>5311</c:v>
                </c:pt>
                <c:pt idx="1893">
                  <c:v>86041</c:v>
                </c:pt>
                <c:pt idx="1894">
                  <c:v>12128</c:v>
                </c:pt>
                <c:pt idx="1895">
                  <c:v>25281</c:v>
                </c:pt>
                <c:pt idx="1896">
                  <c:v>8961</c:v>
                </c:pt>
                <c:pt idx="1897">
                  <c:v>14185</c:v>
                </c:pt>
                <c:pt idx="1898">
                  <c:v>5632</c:v>
                </c:pt>
                <c:pt idx="1899">
                  <c:v>9897</c:v>
                </c:pt>
                <c:pt idx="1900">
                  <c:v>1080</c:v>
                </c:pt>
                <c:pt idx="1901">
                  <c:v>20917</c:v>
                </c:pt>
                <c:pt idx="1902">
                  <c:v>8748</c:v>
                </c:pt>
                <c:pt idx="1903">
                  <c:v>27504</c:v>
                </c:pt>
                <c:pt idx="1904">
                  <c:v>2213</c:v>
                </c:pt>
                <c:pt idx="1905">
                  <c:v>10830</c:v>
                </c:pt>
                <c:pt idx="1906">
                  <c:v>12806</c:v>
                </c:pt>
                <c:pt idx="1907">
                  <c:v>12626</c:v>
                </c:pt>
                <c:pt idx="1908">
                  <c:v>7685</c:v>
                </c:pt>
                <c:pt idx="1909">
                  <c:v>6061</c:v>
                </c:pt>
                <c:pt idx="1910">
                  <c:v>3972</c:v>
                </c:pt>
                <c:pt idx="1911">
                  <c:v>4584</c:v>
                </c:pt>
                <c:pt idx="1912">
                  <c:v>151386</c:v>
                </c:pt>
                <c:pt idx="1913">
                  <c:v>2894</c:v>
                </c:pt>
                <c:pt idx="1914">
                  <c:v>5564</c:v>
                </c:pt>
                <c:pt idx="1915">
                  <c:v>14281</c:v>
                </c:pt>
                <c:pt idx="1916">
                  <c:v>16796</c:v>
                </c:pt>
                <c:pt idx="1917">
                  <c:v>37908</c:v>
                </c:pt>
                <c:pt idx="1918">
                  <c:v>5117</c:v>
                </c:pt>
                <c:pt idx="1919">
                  <c:v>24618</c:v>
                </c:pt>
                <c:pt idx="1920">
                  <c:v>18514</c:v>
                </c:pt>
                <c:pt idx="1921">
                  <c:v>2184</c:v>
                </c:pt>
                <c:pt idx="1922">
                  <c:v>6978</c:v>
                </c:pt>
                <c:pt idx="1923">
                  <c:v>8502</c:v>
                </c:pt>
                <c:pt idx="1924">
                  <c:v>2293</c:v>
                </c:pt>
                <c:pt idx="1925">
                  <c:v>7236</c:v>
                </c:pt>
                <c:pt idx="1926">
                  <c:v>39398</c:v>
                </c:pt>
                <c:pt idx="1927">
                  <c:v>2942</c:v>
                </c:pt>
                <c:pt idx="1928">
                  <c:v>23570</c:v>
                </c:pt>
                <c:pt idx="1929">
                  <c:v>11033</c:v>
                </c:pt>
                <c:pt idx="1930">
                  <c:v>43106</c:v>
                </c:pt>
                <c:pt idx="1931">
                  <c:v>17540</c:v>
                </c:pt>
                <c:pt idx="1932">
                  <c:v>24137</c:v>
                </c:pt>
                <c:pt idx="1933">
                  <c:v>14045</c:v>
                </c:pt>
                <c:pt idx="1934">
                  <c:v>18218</c:v>
                </c:pt>
                <c:pt idx="1935">
                  <c:v>9569</c:v>
                </c:pt>
                <c:pt idx="1936">
                  <c:v>9685</c:v>
                </c:pt>
                <c:pt idx="1937">
                  <c:v>6355</c:v>
                </c:pt>
                <c:pt idx="1938">
                  <c:v>13633</c:v>
                </c:pt>
                <c:pt idx="1939">
                  <c:v>2716</c:v>
                </c:pt>
                <c:pt idx="1940">
                  <c:v>5203</c:v>
                </c:pt>
                <c:pt idx="1941">
                  <c:v>1018</c:v>
                </c:pt>
                <c:pt idx="1942">
                  <c:v>23279</c:v>
                </c:pt>
                <c:pt idx="1943">
                  <c:v>11896</c:v>
                </c:pt>
                <c:pt idx="1944">
                  <c:v>112936</c:v>
                </c:pt>
                <c:pt idx="1945">
                  <c:v>4371</c:v>
                </c:pt>
                <c:pt idx="1946">
                  <c:v>3334</c:v>
                </c:pt>
                <c:pt idx="1947">
                  <c:v>12227</c:v>
                </c:pt>
                <c:pt idx="1948">
                  <c:v>28355</c:v>
                </c:pt>
                <c:pt idx="1949">
                  <c:v>15885</c:v>
                </c:pt>
                <c:pt idx="1950">
                  <c:v>19057</c:v>
                </c:pt>
                <c:pt idx="1951">
                  <c:v>6430</c:v>
                </c:pt>
                <c:pt idx="1952">
                  <c:v>3590</c:v>
                </c:pt>
                <c:pt idx="1953">
                  <c:v>236</c:v>
                </c:pt>
                <c:pt idx="1954">
                  <c:v>1097</c:v>
                </c:pt>
                <c:pt idx="1955">
                  <c:v>2025</c:v>
                </c:pt>
                <c:pt idx="1956">
                  <c:v>618</c:v>
                </c:pt>
                <c:pt idx="1957">
                  <c:v>238</c:v>
                </c:pt>
                <c:pt idx="1958">
                  <c:v>185</c:v>
                </c:pt>
                <c:pt idx="1959">
                  <c:v>7160</c:v>
                </c:pt>
                <c:pt idx="1960">
                  <c:v>18221</c:v>
                </c:pt>
                <c:pt idx="1961">
                  <c:v>341</c:v>
                </c:pt>
                <c:pt idx="1962">
                  <c:v>566</c:v>
                </c:pt>
                <c:pt idx="1963">
                  <c:v>197</c:v>
                </c:pt>
                <c:pt idx="1964">
                  <c:v>412</c:v>
                </c:pt>
                <c:pt idx="1965">
                  <c:v>244</c:v>
                </c:pt>
                <c:pt idx="1966">
                  <c:v>443</c:v>
                </c:pt>
                <c:pt idx="1967">
                  <c:v>265</c:v>
                </c:pt>
                <c:pt idx="1968">
                  <c:v>189</c:v>
                </c:pt>
                <c:pt idx="1969">
                  <c:v>11010</c:v>
                </c:pt>
                <c:pt idx="1970">
                  <c:v>376</c:v>
                </c:pt>
                <c:pt idx="1971">
                  <c:v>214</c:v>
                </c:pt>
                <c:pt idx="1972">
                  <c:v>276</c:v>
                </c:pt>
                <c:pt idx="1973">
                  <c:v>341</c:v>
                </c:pt>
                <c:pt idx="1974">
                  <c:v>395</c:v>
                </c:pt>
                <c:pt idx="1975">
                  <c:v>223</c:v>
                </c:pt>
                <c:pt idx="1976">
                  <c:v>726</c:v>
                </c:pt>
                <c:pt idx="1977">
                  <c:v>348</c:v>
                </c:pt>
                <c:pt idx="1978">
                  <c:v>934</c:v>
                </c:pt>
                <c:pt idx="1979">
                  <c:v>952</c:v>
                </c:pt>
                <c:pt idx="1980">
                  <c:v>629</c:v>
                </c:pt>
                <c:pt idx="1981">
                  <c:v>2678</c:v>
                </c:pt>
                <c:pt idx="1982">
                  <c:v>899</c:v>
                </c:pt>
                <c:pt idx="1983">
                  <c:v>319</c:v>
                </c:pt>
                <c:pt idx="1984">
                  <c:v>194</c:v>
                </c:pt>
                <c:pt idx="1985">
                  <c:v>621</c:v>
                </c:pt>
                <c:pt idx="1986">
                  <c:v>479</c:v>
                </c:pt>
                <c:pt idx="1987">
                  <c:v>1360</c:v>
                </c:pt>
                <c:pt idx="1988">
                  <c:v>438</c:v>
                </c:pt>
                <c:pt idx="1989">
                  <c:v>195</c:v>
                </c:pt>
                <c:pt idx="1990">
                  <c:v>1488</c:v>
                </c:pt>
                <c:pt idx="1991">
                  <c:v>4560</c:v>
                </c:pt>
                <c:pt idx="1992">
                  <c:v>281</c:v>
                </c:pt>
                <c:pt idx="1993">
                  <c:v>213</c:v>
                </c:pt>
                <c:pt idx="1994">
                  <c:v>1457</c:v>
                </c:pt>
                <c:pt idx="1995">
                  <c:v>2259</c:v>
                </c:pt>
                <c:pt idx="1996">
                  <c:v>138</c:v>
                </c:pt>
                <c:pt idx="1997">
                  <c:v>2255</c:v>
                </c:pt>
                <c:pt idx="1998">
                  <c:v>247</c:v>
                </c:pt>
                <c:pt idx="1999">
                  <c:v>682</c:v>
                </c:pt>
                <c:pt idx="2000">
                  <c:v>1172</c:v>
                </c:pt>
                <c:pt idx="2001">
                  <c:v>5644</c:v>
                </c:pt>
                <c:pt idx="2002">
                  <c:v>448</c:v>
                </c:pt>
                <c:pt idx="2003">
                  <c:v>2174</c:v>
                </c:pt>
                <c:pt idx="2004">
                  <c:v>6864</c:v>
                </c:pt>
                <c:pt idx="2005">
                  <c:v>17839</c:v>
                </c:pt>
                <c:pt idx="2006">
                  <c:v>7400</c:v>
                </c:pt>
                <c:pt idx="2007">
                  <c:v>20547</c:v>
                </c:pt>
                <c:pt idx="2008">
                  <c:v>16630</c:v>
                </c:pt>
                <c:pt idx="2009">
                  <c:v>3744</c:v>
                </c:pt>
                <c:pt idx="2010">
                  <c:v>10537</c:v>
                </c:pt>
                <c:pt idx="2011">
                  <c:v>6503</c:v>
                </c:pt>
                <c:pt idx="2012">
                  <c:v>52128</c:v>
                </c:pt>
                <c:pt idx="2013">
                  <c:v>3742</c:v>
                </c:pt>
                <c:pt idx="2014">
                  <c:v>4309</c:v>
                </c:pt>
                <c:pt idx="2015">
                  <c:v>24315</c:v>
                </c:pt>
                <c:pt idx="2016">
                  <c:v>22370</c:v>
                </c:pt>
                <c:pt idx="2017">
                  <c:v>5584</c:v>
                </c:pt>
                <c:pt idx="2018">
                  <c:v>16171</c:v>
                </c:pt>
                <c:pt idx="2019">
                  <c:v>6527</c:v>
                </c:pt>
                <c:pt idx="2020">
                  <c:v>6441</c:v>
                </c:pt>
                <c:pt idx="2021">
                  <c:v>241829</c:v>
                </c:pt>
                <c:pt idx="2022">
                  <c:v>6281</c:v>
                </c:pt>
                <c:pt idx="2023">
                  <c:v>4392</c:v>
                </c:pt>
                <c:pt idx="2024">
                  <c:v>8952</c:v>
                </c:pt>
                <c:pt idx="2025">
                  <c:v>10343</c:v>
                </c:pt>
                <c:pt idx="2026">
                  <c:v>14147</c:v>
                </c:pt>
                <c:pt idx="2027">
                  <c:v>4440</c:v>
                </c:pt>
                <c:pt idx="2028">
                  <c:v>208629</c:v>
                </c:pt>
                <c:pt idx="2029">
                  <c:v>4414</c:v>
                </c:pt>
                <c:pt idx="2030">
                  <c:v>7667</c:v>
                </c:pt>
                <c:pt idx="2031">
                  <c:v>7299</c:v>
                </c:pt>
                <c:pt idx="2032">
                  <c:v>20447</c:v>
                </c:pt>
                <c:pt idx="2033">
                  <c:v>6729</c:v>
                </c:pt>
                <c:pt idx="2034">
                  <c:v>138939</c:v>
                </c:pt>
                <c:pt idx="2035">
                  <c:v>9313</c:v>
                </c:pt>
                <c:pt idx="2036">
                  <c:v>5586</c:v>
                </c:pt>
                <c:pt idx="2037">
                  <c:v>2578</c:v>
                </c:pt>
                <c:pt idx="2038">
                  <c:v>2808</c:v>
                </c:pt>
                <c:pt idx="2039">
                  <c:v>8199</c:v>
                </c:pt>
                <c:pt idx="2040">
                  <c:v>4944</c:v>
                </c:pt>
                <c:pt idx="2041">
                  <c:v>5348</c:v>
                </c:pt>
                <c:pt idx="2042">
                  <c:v>7759</c:v>
                </c:pt>
                <c:pt idx="2043">
                  <c:v>6450</c:v>
                </c:pt>
                <c:pt idx="2044">
                  <c:v>13050</c:v>
                </c:pt>
                <c:pt idx="2045">
                  <c:v>8724</c:v>
                </c:pt>
                <c:pt idx="2046">
                  <c:v>20156</c:v>
                </c:pt>
                <c:pt idx="2047">
                  <c:v>10643</c:v>
                </c:pt>
                <c:pt idx="2048">
                  <c:v>22272</c:v>
                </c:pt>
                <c:pt idx="2049">
                  <c:v>7637</c:v>
                </c:pt>
                <c:pt idx="2050">
                  <c:v>43499</c:v>
                </c:pt>
                <c:pt idx="2051">
                  <c:v>87923</c:v>
                </c:pt>
                <c:pt idx="2052">
                  <c:v>4890</c:v>
                </c:pt>
                <c:pt idx="2053">
                  <c:v>42601</c:v>
                </c:pt>
                <c:pt idx="2054">
                  <c:v>12683</c:v>
                </c:pt>
                <c:pt idx="2055">
                  <c:v>12230</c:v>
                </c:pt>
                <c:pt idx="2056">
                  <c:v>5199</c:v>
                </c:pt>
                <c:pt idx="2057">
                  <c:v>3577</c:v>
                </c:pt>
                <c:pt idx="2058">
                  <c:v>10920</c:v>
                </c:pt>
                <c:pt idx="2059">
                  <c:v>2232</c:v>
                </c:pt>
                <c:pt idx="2060">
                  <c:v>101914</c:v>
                </c:pt>
                <c:pt idx="2061">
                  <c:v>2646</c:v>
                </c:pt>
                <c:pt idx="2062">
                  <c:v>4197</c:v>
                </c:pt>
                <c:pt idx="2063">
                  <c:v>15955</c:v>
                </c:pt>
                <c:pt idx="2064">
                  <c:v>1888</c:v>
                </c:pt>
                <c:pt idx="2065">
                  <c:v>4110</c:v>
                </c:pt>
                <c:pt idx="2066">
                  <c:v>2320</c:v>
                </c:pt>
                <c:pt idx="2067">
                  <c:v>6276</c:v>
                </c:pt>
                <c:pt idx="2068">
                  <c:v>6833</c:v>
                </c:pt>
                <c:pt idx="2069">
                  <c:v>6061</c:v>
                </c:pt>
                <c:pt idx="2070">
                  <c:v>21810</c:v>
                </c:pt>
                <c:pt idx="2071">
                  <c:v>5340</c:v>
                </c:pt>
                <c:pt idx="2072">
                  <c:v>2621</c:v>
                </c:pt>
                <c:pt idx="2073">
                  <c:v>18246</c:v>
                </c:pt>
                <c:pt idx="2074">
                  <c:v>13658</c:v>
                </c:pt>
                <c:pt idx="2075">
                  <c:v>8592</c:v>
                </c:pt>
                <c:pt idx="2076">
                  <c:v>20049</c:v>
                </c:pt>
                <c:pt idx="2077">
                  <c:v>9254</c:v>
                </c:pt>
                <c:pt idx="2078">
                  <c:v>5167</c:v>
                </c:pt>
                <c:pt idx="2079">
                  <c:v>54744</c:v>
                </c:pt>
                <c:pt idx="2080">
                  <c:v>71490</c:v>
                </c:pt>
                <c:pt idx="2081">
                  <c:v>34593</c:v>
                </c:pt>
                <c:pt idx="2082">
                  <c:v>12252</c:v>
                </c:pt>
                <c:pt idx="2083">
                  <c:v>3924</c:v>
                </c:pt>
                <c:pt idx="2084">
                  <c:v>2837</c:v>
                </c:pt>
                <c:pt idx="2085">
                  <c:v>3110</c:v>
                </c:pt>
                <c:pt idx="2086">
                  <c:v>12441</c:v>
                </c:pt>
                <c:pt idx="2087">
                  <c:v>9307</c:v>
                </c:pt>
                <c:pt idx="2088">
                  <c:v>15491</c:v>
                </c:pt>
                <c:pt idx="2089">
                  <c:v>5125</c:v>
                </c:pt>
                <c:pt idx="2090">
                  <c:v>16448</c:v>
                </c:pt>
                <c:pt idx="2091">
                  <c:v>2208</c:v>
                </c:pt>
                <c:pt idx="2092">
                  <c:v>5975</c:v>
                </c:pt>
                <c:pt idx="2093">
                  <c:v>783</c:v>
                </c:pt>
                <c:pt idx="2094">
                  <c:v>2826</c:v>
                </c:pt>
                <c:pt idx="2095">
                  <c:v>567</c:v>
                </c:pt>
                <c:pt idx="2096">
                  <c:v>3240</c:v>
                </c:pt>
                <c:pt idx="2097">
                  <c:v>1795</c:v>
                </c:pt>
                <c:pt idx="2098">
                  <c:v>8258</c:v>
                </c:pt>
                <c:pt idx="2099">
                  <c:v>6399</c:v>
                </c:pt>
                <c:pt idx="2100">
                  <c:v>9811</c:v>
                </c:pt>
                <c:pt idx="2101">
                  <c:v>7870</c:v>
                </c:pt>
                <c:pt idx="2102">
                  <c:v>9584</c:v>
                </c:pt>
                <c:pt idx="2103">
                  <c:v>4000</c:v>
                </c:pt>
                <c:pt idx="2104">
                  <c:v>410</c:v>
                </c:pt>
                <c:pt idx="2105">
                  <c:v>32649</c:v>
                </c:pt>
                <c:pt idx="2106">
                  <c:v>1195</c:v>
                </c:pt>
                <c:pt idx="2107">
                  <c:v>21256</c:v>
                </c:pt>
                <c:pt idx="2108">
                  <c:v>1081</c:v>
                </c:pt>
                <c:pt idx="2109">
                  <c:v>2644</c:v>
                </c:pt>
                <c:pt idx="2110">
                  <c:v>10966</c:v>
                </c:pt>
                <c:pt idx="2111">
                  <c:v>4439</c:v>
                </c:pt>
                <c:pt idx="2112">
                  <c:v>7707</c:v>
                </c:pt>
                <c:pt idx="2113">
                  <c:v>595</c:v>
                </c:pt>
                <c:pt idx="2114">
                  <c:v>491</c:v>
                </c:pt>
                <c:pt idx="2115">
                  <c:v>8884</c:v>
                </c:pt>
                <c:pt idx="2116">
                  <c:v>5222</c:v>
                </c:pt>
                <c:pt idx="2117">
                  <c:v>6366</c:v>
                </c:pt>
                <c:pt idx="2118">
                  <c:v>542</c:v>
                </c:pt>
                <c:pt idx="2119">
                  <c:v>1260</c:v>
                </c:pt>
                <c:pt idx="2120">
                  <c:v>667</c:v>
                </c:pt>
                <c:pt idx="2121">
                  <c:v>399</c:v>
                </c:pt>
                <c:pt idx="2122">
                  <c:v>3136</c:v>
                </c:pt>
                <c:pt idx="2123">
                  <c:v>2873</c:v>
                </c:pt>
                <c:pt idx="2124">
                  <c:v>4338</c:v>
                </c:pt>
                <c:pt idx="2125">
                  <c:v>1411</c:v>
                </c:pt>
                <c:pt idx="2126">
                  <c:v>2160</c:v>
                </c:pt>
                <c:pt idx="2127">
                  <c:v>8040</c:v>
                </c:pt>
                <c:pt idx="2128">
                  <c:v>1535</c:v>
                </c:pt>
                <c:pt idx="2129">
                  <c:v>1745</c:v>
                </c:pt>
                <c:pt idx="2130">
                  <c:v>2087</c:v>
                </c:pt>
                <c:pt idx="2131">
                  <c:v>11499</c:v>
                </c:pt>
                <c:pt idx="2132">
                  <c:v>5089</c:v>
                </c:pt>
                <c:pt idx="2133">
                  <c:v>5990</c:v>
                </c:pt>
                <c:pt idx="2134">
                  <c:v>1204</c:v>
                </c:pt>
                <c:pt idx="2135">
                  <c:v>3788</c:v>
                </c:pt>
                <c:pt idx="2136">
                  <c:v>6805</c:v>
                </c:pt>
                <c:pt idx="2137">
                  <c:v>4429</c:v>
                </c:pt>
                <c:pt idx="2138">
                  <c:v>898</c:v>
                </c:pt>
                <c:pt idx="2139">
                  <c:v>2858</c:v>
                </c:pt>
                <c:pt idx="2140">
                  <c:v>7085</c:v>
                </c:pt>
                <c:pt idx="2141">
                  <c:v>2026</c:v>
                </c:pt>
                <c:pt idx="2142">
                  <c:v>14708</c:v>
                </c:pt>
                <c:pt idx="2143">
                  <c:v>1522</c:v>
                </c:pt>
                <c:pt idx="2144">
                  <c:v>1660</c:v>
                </c:pt>
                <c:pt idx="2145">
                  <c:v>2791</c:v>
                </c:pt>
                <c:pt idx="2146">
                  <c:v>134346</c:v>
                </c:pt>
                <c:pt idx="2147">
                  <c:v>8073</c:v>
                </c:pt>
                <c:pt idx="2148">
                  <c:v>7670</c:v>
                </c:pt>
                <c:pt idx="2149">
                  <c:v>6863</c:v>
                </c:pt>
                <c:pt idx="2150">
                  <c:v>2494</c:v>
                </c:pt>
                <c:pt idx="2151">
                  <c:v>17109</c:v>
                </c:pt>
                <c:pt idx="2152">
                  <c:v>9134</c:v>
                </c:pt>
                <c:pt idx="2153">
                  <c:v>6270</c:v>
                </c:pt>
                <c:pt idx="2154">
                  <c:v>11971</c:v>
                </c:pt>
                <c:pt idx="2155">
                  <c:v>2538</c:v>
                </c:pt>
                <c:pt idx="2156">
                  <c:v>459</c:v>
                </c:pt>
                <c:pt idx="2157">
                  <c:v>8828</c:v>
                </c:pt>
                <c:pt idx="2158">
                  <c:v>6114</c:v>
                </c:pt>
                <c:pt idx="2159">
                  <c:v>11377</c:v>
                </c:pt>
                <c:pt idx="2160">
                  <c:v>6779</c:v>
                </c:pt>
                <c:pt idx="2161">
                  <c:v>2887</c:v>
                </c:pt>
                <c:pt idx="2162">
                  <c:v>1747</c:v>
                </c:pt>
                <c:pt idx="2163">
                  <c:v>91246</c:v>
                </c:pt>
                <c:pt idx="2164">
                  <c:v>7390</c:v>
                </c:pt>
                <c:pt idx="2165">
                  <c:v>7073</c:v>
                </c:pt>
                <c:pt idx="2166">
                  <c:v>1561</c:v>
                </c:pt>
                <c:pt idx="2167">
                  <c:v>1181</c:v>
                </c:pt>
                <c:pt idx="2168">
                  <c:v>2495</c:v>
                </c:pt>
                <c:pt idx="2169">
                  <c:v>3232</c:v>
                </c:pt>
                <c:pt idx="2170">
                  <c:v>15545</c:v>
                </c:pt>
                <c:pt idx="2171">
                  <c:v>37450</c:v>
                </c:pt>
                <c:pt idx="2172">
                  <c:v>5672</c:v>
                </c:pt>
                <c:pt idx="2173">
                  <c:v>5880</c:v>
                </c:pt>
                <c:pt idx="2174">
                  <c:v>12144</c:v>
                </c:pt>
                <c:pt idx="2175">
                  <c:v>3809</c:v>
                </c:pt>
                <c:pt idx="2176">
                  <c:v>3780</c:v>
                </c:pt>
                <c:pt idx="2177">
                  <c:v>22298</c:v>
                </c:pt>
                <c:pt idx="2178">
                  <c:v>21001</c:v>
                </c:pt>
                <c:pt idx="2179">
                  <c:v>223</c:v>
                </c:pt>
                <c:pt idx="2180">
                  <c:v>1190</c:v>
                </c:pt>
                <c:pt idx="2181">
                  <c:v>1489</c:v>
                </c:pt>
                <c:pt idx="2182">
                  <c:v>3298</c:v>
                </c:pt>
                <c:pt idx="2183">
                  <c:v>37566</c:v>
                </c:pt>
                <c:pt idx="2184">
                  <c:v>4513</c:v>
                </c:pt>
                <c:pt idx="2185">
                  <c:v>16921</c:v>
                </c:pt>
                <c:pt idx="2186">
                  <c:v>14092</c:v>
                </c:pt>
                <c:pt idx="2187">
                  <c:v>1429</c:v>
                </c:pt>
                <c:pt idx="2188">
                  <c:v>64722</c:v>
                </c:pt>
                <c:pt idx="2189">
                  <c:v>8628</c:v>
                </c:pt>
                <c:pt idx="2190">
                  <c:v>22559</c:v>
                </c:pt>
                <c:pt idx="2191">
                  <c:v>7756</c:v>
                </c:pt>
                <c:pt idx="2192">
                  <c:v>56064</c:v>
                </c:pt>
                <c:pt idx="2193">
                  <c:v>1824</c:v>
                </c:pt>
                <c:pt idx="2194">
                  <c:v>141562</c:v>
                </c:pt>
                <c:pt idx="2195">
                  <c:v>10721</c:v>
                </c:pt>
                <c:pt idx="2196">
                  <c:v>241</c:v>
                </c:pt>
                <c:pt idx="2197">
                  <c:v>4347</c:v>
                </c:pt>
                <c:pt idx="2198">
                  <c:v>13041</c:v>
                </c:pt>
                <c:pt idx="2199">
                  <c:v>4418</c:v>
                </c:pt>
                <c:pt idx="2200">
                  <c:v>1063</c:v>
                </c:pt>
                <c:pt idx="2201">
                  <c:v>4192</c:v>
                </c:pt>
                <c:pt idx="2202">
                  <c:v>69403</c:v>
                </c:pt>
                <c:pt idx="2203">
                  <c:v>315</c:v>
                </c:pt>
                <c:pt idx="2204">
                  <c:v>14772</c:v>
                </c:pt>
                <c:pt idx="2205">
                  <c:v>10492</c:v>
                </c:pt>
                <c:pt idx="2206">
                  <c:v>157151</c:v>
                </c:pt>
                <c:pt idx="2207">
                  <c:v>9259</c:v>
                </c:pt>
                <c:pt idx="2208">
                  <c:v>19507</c:v>
                </c:pt>
                <c:pt idx="2209">
                  <c:v>6544</c:v>
                </c:pt>
                <c:pt idx="2210">
                  <c:v>57336</c:v>
                </c:pt>
                <c:pt idx="2211">
                  <c:v>18367</c:v>
                </c:pt>
                <c:pt idx="2212">
                  <c:v>7884</c:v>
                </c:pt>
                <c:pt idx="2213">
                  <c:v>40794</c:v>
                </c:pt>
                <c:pt idx="2214">
                  <c:v>16152</c:v>
                </c:pt>
                <c:pt idx="2215">
                  <c:v>20177</c:v>
                </c:pt>
                <c:pt idx="2216">
                  <c:v>673</c:v>
                </c:pt>
                <c:pt idx="2217">
                  <c:v>8227</c:v>
                </c:pt>
                <c:pt idx="2218">
                  <c:v>24881</c:v>
                </c:pt>
                <c:pt idx="2219">
                  <c:v>36496</c:v>
                </c:pt>
                <c:pt idx="2220">
                  <c:v>5641</c:v>
                </c:pt>
                <c:pt idx="2221">
                  <c:v>12401</c:v>
                </c:pt>
                <c:pt idx="2222">
                  <c:v>6416</c:v>
                </c:pt>
                <c:pt idx="2223">
                  <c:v>8919</c:v>
                </c:pt>
                <c:pt idx="2224">
                  <c:v>12421</c:v>
                </c:pt>
                <c:pt idx="2225">
                  <c:v>20894</c:v>
                </c:pt>
                <c:pt idx="2226">
                  <c:v>35668</c:v>
                </c:pt>
                <c:pt idx="2227">
                  <c:v>59610</c:v>
                </c:pt>
                <c:pt idx="2228">
                  <c:v>3220</c:v>
                </c:pt>
                <c:pt idx="2229">
                  <c:v>43476</c:v>
                </c:pt>
                <c:pt idx="2230">
                  <c:v>26438</c:v>
                </c:pt>
                <c:pt idx="2231">
                  <c:v>1099</c:v>
                </c:pt>
                <c:pt idx="2232">
                  <c:v>17932</c:v>
                </c:pt>
                <c:pt idx="2233">
                  <c:v>1925</c:v>
                </c:pt>
                <c:pt idx="2234">
                  <c:v>5718</c:v>
                </c:pt>
                <c:pt idx="2235">
                  <c:v>6151</c:v>
                </c:pt>
                <c:pt idx="2236">
                  <c:v>13966</c:v>
                </c:pt>
                <c:pt idx="2237">
                  <c:v>5807</c:v>
                </c:pt>
                <c:pt idx="2238">
                  <c:v>3001</c:v>
                </c:pt>
                <c:pt idx="2239">
                  <c:v>31412</c:v>
                </c:pt>
                <c:pt idx="2240">
                  <c:v>54499</c:v>
                </c:pt>
                <c:pt idx="2241">
                  <c:v>11441</c:v>
                </c:pt>
                <c:pt idx="2242">
                  <c:v>14442</c:v>
                </c:pt>
                <c:pt idx="2243">
                  <c:v>44744</c:v>
                </c:pt>
                <c:pt idx="2244">
                  <c:v>48547</c:v>
                </c:pt>
                <c:pt idx="2245">
                  <c:v>17789</c:v>
                </c:pt>
                <c:pt idx="2246">
                  <c:v>6544</c:v>
                </c:pt>
                <c:pt idx="2247">
                  <c:v>15793</c:v>
                </c:pt>
                <c:pt idx="2248">
                  <c:v>7490</c:v>
                </c:pt>
                <c:pt idx="2249">
                  <c:v>21663</c:v>
                </c:pt>
                <c:pt idx="2250">
                  <c:v>56743</c:v>
                </c:pt>
                <c:pt idx="2251">
                  <c:v>2003</c:v>
                </c:pt>
                <c:pt idx="2252">
                  <c:v>29019</c:v>
                </c:pt>
                <c:pt idx="2253">
                  <c:v>14358</c:v>
                </c:pt>
                <c:pt idx="2254">
                  <c:v>3919</c:v>
                </c:pt>
                <c:pt idx="2255">
                  <c:v>389485</c:v>
                </c:pt>
                <c:pt idx="2256">
                  <c:v>5893</c:v>
                </c:pt>
                <c:pt idx="2257">
                  <c:v>2427</c:v>
                </c:pt>
                <c:pt idx="2258">
                  <c:v>18623</c:v>
                </c:pt>
                <c:pt idx="2259">
                  <c:v>4956</c:v>
                </c:pt>
                <c:pt idx="2260">
                  <c:v>9641</c:v>
                </c:pt>
                <c:pt idx="2261">
                  <c:v>894</c:v>
                </c:pt>
                <c:pt idx="2262">
                  <c:v>5301</c:v>
                </c:pt>
                <c:pt idx="2263">
                  <c:v>6551</c:v>
                </c:pt>
                <c:pt idx="2264">
                  <c:v>4839</c:v>
                </c:pt>
                <c:pt idx="2265">
                  <c:v>8528</c:v>
                </c:pt>
                <c:pt idx="2266">
                  <c:v>5631</c:v>
                </c:pt>
                <c:pt idx="2267">
                  <c:v>21640</c:v>
                </c:pt>
                <c:pt idx="2268">
                  <c:v>6610</c:v>
                </c:pt>
                <c:pt idx="2269">
                  <c:v>35717</c:v>
                </c:pt>
                <c:pt idx="2270">
                  <c:v>2993</c:v>
                </c:pt>
                <c:pt idx="2271">
                  <c:v>44232</c:v>
                </c:pt>
                <c:pt idx="2272">
                  <c:v>3696</c:v>
                </c:pt>
                <c:pt idx="2273">
                  <c:v>15259</c:v>
                </c:pt>
                <c:pt idx="2274">
                  <c:v>7566</c:v>
                </c:pt>
                <c:pt idx="2275">
                  <c:v>110850</c:v>
                </c:pt>
                <c:pt idx="2276">
                  <c:v>12453</c:v>
                </c:pt>
                <c:pt idx="2277">
                  <c:v>5178</c:v>
                </c:pt>
                <c:pt idx="2278">
                  <c:v>26875</c:v>
                </c:pt>
                <c:pt idx="2279">
                  <c:v>3328</c:v>
                </c:pt>
                <c:pt idx="2280">
                  <c:v>31752</c:v>
                </c:pt>
                <c:pt idx="2281">
                  <c:v>4209</c:v>
                </c:pt>
                <c:pt idx="2282">
                  <c:v>5843</c:v>
                </c:pt>
                <c:pt idx="2283">
                  <c:v>22025</c:v>
                </c:pt>
                <c:pt idx="2284">
                  <c:v>26592</c:v>
                </c:pt>
                <c:pt idx="2285">
                  <c:v>2841</c:v>
                </c:pt>
                <c:pt idx="2286">
                  <c:v>62336</c:v>
                </c:pt>
                <c:pt idx="2287">
                  <c:v>12295</c:v>
                </c:pt>
                <c:pt idx="2288">
                  <c:v>7209</c:v>
                </c:pt>
                <c:pt idx="2289">
                  <c:v>11991</c:v>
                </c:pt>
                <c:pt idx="2290">
                  <c:v>8793</c:v>
                </c:pt>
                <c:pt idx="2291">
                  <c:v>8566</c:v>
                </c:pt>
                <c:pt idx="2292">
                  <c:v>16800</c:v>
                </c:pt>
                <c:pt idx="2293">
                  <c:v>9141</c:v>
                </c:pt>
                <c:pt idx="2294">
                  <c:v>18717</c:v>
                </c:pt>
                <c:pt idx="2295">
                  <c:v>4122</c:v>
                </c:pt>
                <c:pt idx="2296">
                  <c:v>5231</c:v>
                </c:pt>
                <c:pt idx="2297">
                  <c:v>26454</c:v>
                </c:pt>
                <c:pt idx="2298">
                  <c:v>11811</c:v>
                </c:pt>
                <c:pt idx="2299">
                  <c:v>69140</c:v>
                </c:pt>
                <c:pt idx="2300">
                  <c:v>14844</c:v>
                </c:pt>
                <c:pt idx="2301">
                  <c:v>4469</c:v>
                </c:pt>
                <c:pt idx="2302">
                  <c:v>52066</c:v>
                </c:pt>
                <c:pt idx="2303">
                  <c:v>6285</c:v>
                </c:pt>
                <c:pt idx="2304">
                  <c:v>10894</c:v>
                </c:pt>
                <c:pt idx="2305">
                  <c:v>15925</c:v>
                </c:pt>
                <c:pt idx="2306">
                  <c:v>13557</c:v>
                </c:pt>
                <c:pt idx="2307">
                  <c:v>4548</c:v>
                </c:pt>
                <c:pt idx="2308">
                  <c:v>37932</c:v>
                </c:pt>
                <c:pt idx="2309">
                  <c:v>2105</c:v>
                </c:pt>
                <c:pt idx="2310">
                  <c:v>9517</c:v>
                </c:pt>
                <c:pt idx="2311">
                  <c:v>7700</c:v>
                </c:pt>
                <c:pt idx="2312">
                  <c:v>7084</c:v>
                </c:pt>
                <c:pt idx="2313">
                  <c:v>12986</c:v>
                </c:pt>
                <c:pt idx="2314">
                  <c:v>26705</c:v>
                </c:pt>
                <c:pt idx="2315">
                  <c:v>22174</c:v>
                </c:pt>
                <c:pt idx="2316">
                  <c:v>59816</c:v>
                </c:pt>
                <c:pt idx="2317">
                  <c:v>4072</c:v>
                </c:pt>
                <c:pt idx="2318">
                  <c:v>50359</c:v>
                </c:pt>
                <c:pt idx="2319">
                  <c:v>24393</c:v>
                </c:pt>
                <c:pt idx="2320">
                  <c:v>5376</c:v>
                </c:pt>
                <c:pt idx="2321">
                  <c:v>8838</c:v>
                </c:pt>
                <c:pt idx="2322">
                  <c:v>35172</c:v>
                </c:pt>
                <c:pt idx="2323">
                  <c:v>287</c:v>
                </c:pt>
                <c:pt idx="2324">
                  <c:v>2685</c:v>
                </c:pt>
                <c:pt idx="2325">
                  <c:v>1182</c:v>
                </c:pt>
                <c:pt idx="2326">
                  <c:v>848</c:v>
                </c:pt>
                <c:pt idx="2327">
                  <c:v>4230</c:v>
                </c:pt>
                <c:pt idx="2328">
                  <c:v>4375</c:v>
                </c:pt>
                <c:pt idx="2329">
                  <c:v>769</c:v>
                </c:pt>
                <c:pt idx="2330">
                  <c:v>1605</c:v>
                </c:pt>
                <c:pt idx="2331">
                  <c:v>2128</c:v>
                </c:pt>
                <c:pt idx="2332">
                  <c:v>474</c:v>
                </c:pt>
                <c:pt idx="2333">
                  <c:v>2941</c:v>
                </c:pt>
                <c:pt idx="2334">
                  <c:v>2848</c:v>
                </c:pt>
                <c:pt idx="2335">
                  <c:v>1612</c:v>
                </c:pt>
                <c:pt idx="2336">
                  <c:v>876</c:v>
                </c:pt>
                <c:pt idx="2337">
                  <c:v>2351</c:v>
                </c:pt>
                <c:pt idx="2338">
                  <c:v>888</c:v>
                </c:pt>
                <c:pt idx="2339">
                  <c:v>430</c:v>
                </c:pt>
                <c:pt idx="2340">
                  <c:v>1535</c:v>
                </c:pt>
                <c:pt idx="2341">
                  <c:v>330</c:v>
                </c:pt>
                <c:pt idx="2342">
                  <c:v>397</c:v>
                </c:pt>
                <c:pt idx="2343">
                  <c:v>1135</c:v>
                </c:pt>
                <c:pt idx="2344">
                  <c:v>288</c:v>
                </c:pt>
                <c:pt idx="2345">
                  <c:v>725</c:v>
                </c:pt>
                <c:pt idx="2346">
                  <c:v>761</c:v>
                </c:pt>
                <c:pt idx="2347">
                  <c:v>217</c:v>
                </c:pt>
                <c:pt idx="2348">
                  <c:v>607</c:v>
                </c:pt>
                <c:pt idx="2349">
                  <c:v>329</c:v>
                </c:pt>
                <c:pt idx="2350">
                  <c:v>260</c:v>
                </c:pt>
                <c:pt idx="2351">
                  <c:v>1853</c:v>
                </c:pt>
                <c:pt idx="2352">
                  <c:v>884</c:v>
                </c:pt>
                <c:pt idx="2353">
                  <c:v>1097</c:v>
                </c:pt>
                <c:pt idx="2354">
                  <c:v>283</c:v>
                </c:pt>
                <c:pt idx="2355">
                  <c:v>498</c:v>
                </c:pt>
                <c:pt idx="2356">
                  <c:v>1102</c:v>
                </c:pt>
                <c:pt idx="2357">
                  <c:v>3240</c:v>
                </c:pt>
                <c:pt idx="2358">
                  <c:v>2204</c:v>
                </c:pt>
                <c:pt idx="2359">
                  <c:v>953</c:v>
                </c:pt>
                <c:pt idx="2360">
                  <c:v>545</c:v>
                </c:pt>
                <c:pt idx="2361">
                  <c:v>384</c:v>
                </c:pt>
                <c:pt idx="2362">
                  <c:v>540</c:v>
                </c:pt>
                <c:pt idx="2363">
                  <c:v>2712</c:v>
                </c:pt>
                <c:pt idx="2364">
                  <c:v>679</c:v>
                </c:pt>
                <c:pt idx="2365">
                  <c:v>280</c:v>
                </c:pt>
                <c:pt idx="2366">
                  <c:v>20429</c:v>
                </c:pt>
                <c:pt idx="2367">
                  <c:v>772</c:v>
                </c:pt>
                <c:pt idx="2368">
                  <c:v>14908</c:v>
                </c:pt>
                <c:pt idx="2369">
                  <c:v>453</c:v>
                </c:pt>
                <c:pt idx="2370">
                  <c:v>251</c:v>
                </c:pt>
                <c:pt idx="2371">
                  <c:v>2074</c:v>
                </c:pt>
                <c:pt idx="2372">
                  <c:v>329</c:v>
                </c:pt>
                <c:pt idx="2373">
                  <c:v>738</c:v>
                </c:pt>
                <c:pt idx="2374">
                  <c:v>263</c:v>
                </c:pt>
                <c:pt idx="2375">
                  <c:v>91</c:v>
                </c:pt>
                <c:pt idx="2376">
                  <c:v>4671</c:v>
                </c:pt>
                <c:pt idx="2377">
                  <c:v>1068</c:v>
                </c:pt>
                <c:pt idx="2378">
                  <c:v>830</c:v>
                </c:pt>
                <c:pt idx="2379">
                  <c:v>937</c:v>
                </c:pt>
                <c:pt idx="2380">
                  <c:v>849</c:v>
                </c:pt>
                <c:pt idx="2381">
                  <c:v>2849</c:v>
                </c:pt>
                <c:pt idx="2382">
                  <c:v>11583</c:v>
                </c:pt>
                <c:pt idx="2383">
                  <c:v>8789</c:v>
                </c:pt>
                <c:pt idx="2384">
                  <c:v>3420</c:v>
                </c:pt>
                <c:pt idx="2385">
                  <c:v>3375</c:v>
                </c:pt>
                <c:pt idx="2386">
                  <c:v>18270</c:v>
                </c:pt>
                <c:pt idx="2387">
                  <c:v>17552</c:v>
                </c:pt>
                <c:pt idx="2388">
                  <c:v>8908</c:v>
                </c:pt>
                <c:pt idx="2389">
                  <c:v>2225</c:v>
                </c:pt>
                <c:pt idx="2390">
                  <c:v>5664</c:v>
                </c:pt>
                <c:pt idx="2391">
                  <c:v>13567</c:v>
                </c:pt>
                <c:pt idx="2392">
                  <c:v>5000</c:v>
                </c:pt>
                <c:pt idx="2393">
                  <c:v>3228</c:v>
                </c:pt>
                <c:pt idx="2394">
                  <c:v>7248</c:v>
                </c:pt>
                <c:pt idx="2395">
                  <c:v>1837</c:v>
                </c:pt>
                <c:pt idx="2396">
                  <c:v>9733</c:v>
                </c:pt>
                <c:pt idx="2397">
                  <c:v>8892</c:v>
                </c:pt>
                <c:pt idx="2398">
                  <c:v>2740</c:v>
                </c:pt>
                <c:pt idx="2399">
                  <c:v>9477</c:v>
                </c:pt>
                <c:pt idx="2400">
                  <c:v>128113</c:v>
                </c:pt>
                <c:pt idx="2401">
                  <c:v>2266</c:v>
                </c:pt>
                <c:pt idx="2402">
                  <c:v>3797</c:v>
                </c:pt>
                <c:pt idx="2403">
                  <c:v>7143</c:v>
                </c:pt>
                <c:pt idx="2404">
                  <c:v>7324</c:v>
                </c:pt>
                <c:pt idx="2405">
                  <c:v>5678</c:v>
                </c:pt>
                <c:pt idx="2406">
                  <c:v>4956</c:v>
                </c:pt>
                <c:pt idx="2407">
                  <c:v>6493</c:v>
                </c:pt>
                <c:pt idx="2408">
                  <c:v>9425</c:v>
                </c:pt>
                <c:pt idx="2409">
                  <c:v>4749</c:v>
                </c:pt>
                <c:pt idx="2410">
                  <c:v>4954</c:v>
                </c:pt>
                <c:pt idx="2411">
                  <c:v>11768</c:v>
                </c:pt>
                <c:pt idx="2412">
                  <c:v>3442</c:v>
                </c:pt>
                <c:pt idx="2413">
                  <c:v>14496</c:v>
                </c:pt>
                <c:pt idx="2414">
                  <c:v>54383</c:v>
                </c:pt>
                <c:pt idx="2415">
                  <c:v>1915</c:v>
                </c:pt>
                <c:pt idx="2416">
                  <c:v>5595</c:v>
                </c:pt>
                <c:pt idx="2417">
                  <c:v>5536</c:v>
                </c:pt>
                <c:pt idx="2418">
                  <c:v>10987</c:v>
                </c:pt>
                <c:pt idx="2419">
                  <c:v>4428</c:v>
                </c:pt>
                <c:pt idx="2420">
                  <c:v>5297</c:v>
                </c:pt>
                <c:pt idx="2421">
                  <c:v>6477</c:v>
                </c:pt>
                <c:pt idx="2422">
                  <c:v>4596</c:v>
                </c:pt>
                <c:pt idx="2423">
                  <c:v>1547</c:v>
                </c:pt>
                <c:pt idx="2424">
                  <c:v>3143</c:v>
                </c:pt>
                <c:pt idx="2425">
                  <c:v>2649</c:v>
                </c:pt>
                <c:pt idx="2426">
                  <c:v>9061</c:v>
                </c:pt>
                <c:pt idx="2427">
                  <c:v>4231</c:v>
                </c:pt>
                <c:pt idx="2428">
                  <c:v>77218</c:v>
                </c:pt>
                <c:pt idx="2429">
                  <c:v>2141</c:v>
                </c:pt>
                <c:pt idx="2430">
                  <c:v>6102</c:v>
                </c:pt>
                <c:pt idx="2431">
                  <c:v>9080</c:v>
                </c:pt>
                <c:pt idx="2432">
                  <c:v>2377</c:v>
                </c:pt>
                <c:pt idx="2433">
                  <c:v>5495</c:v>
                </c:pt>
                <c:pt idx="2434">
                  <c:v>6802</c:v>
                </c:pt>
                <c:pt idx="2435">
                  <c:v>8943</c:v>
                </c:pt>
                <c:pt idx="2436">
                  <c:v>6060</c:v>
                </c:pt>
                <c:pt idx="2437">
                  <c:v>4373</c:v>
                </c:pt>
                <c:pt idx="2438">
                  <c:v>19635</c:v>
                </c:pt>
                <c:pt idx="2439">
                  <c:v>5779</c:v>
                </c:pt>
                <c:pt idx="2440">
                  <c:v>4787</c:v>
                </c:pt>
                <c:pt idx="2441">
                  <c:v>13026</c:v>
                </c:pt>
                <c:pt idx="2442">
                  <c:v>2400</c:v>
                </c:pt>
                <c:pt idx="2443">
                  <c:v>9181</c:v>
                </c:pt>
                <c:pt idx="2444">
                  <c:v>25803</c:v>
                </c:pt>
                <c:pt idx="2445">
                  <c:v>774</c:v>
                </c:pt>
                <c:pt idx="2446">
                  <c:v>4492</c:v>
                </c:pt>
                <c:pt idx="2447">
                  <c:v>6348</c:v>
                </c:pt>
                <c:pt idx="2448">
                  <c:v>4097</c:v>
                </c:pt>
                <c:pt idx="2449">
                  <c:v>1813</c:v>
                </c:pt>
                <c:pt idx="2450">
                  <c:v>968</c:v>
                </c:pt>
                <c:pt idx="2451">
                  <c:v>3331</c:v>
                </c:pt>
                <c:pt idx="2452">
                  <c:v>14844</c:v>
                </c:pt>
                <c:pt idx="2453">
                  <c:v>6954</c:v>
                </c:pt>
                <c:pt idx="2454">
                  <c:v>9418</c:v>
                </c:pt>
                <c:pt idx="2455">
                  <c:v>8976</c:v>
                </c:pt>
                <c:pt idx="2456">
                  <c:v>41601</c:v>
                </c:pt>
                <c:pt idx="2457">
                  <c:v>5298</c:v>
                </c:pt>
                <c:pt idx="2458">
                  <c:v>2699</c:v>
                </c:pt>
                <c:pt idx="2459">
                  <c:v>16582</c:v>
                </c:pt>
                <c:pt idx="2460">
                  <c:v>211505</c:v>
                </c:pt>
                <c:pt idx="2461">
                  <c:v>2813</c:v>
                </c:pt>
                <c:pt idx="2462">
                  <c:v>2296</c:v>
                </c:pt>
                <c:pt idx="2463">
                  <c:v>28608</c:v>
                </c:pt>
                <c:pt idx="2464">
                  <c:v>19349</c:v>
                </c:pt>
                <c:pt idx="2465">
                  <c:v>9296</c:v>
                </c:pt>
                <c:pt idx="2466">
                  <c:v>1374</c:v>
                </c:pt>
                <c:pt idx="2467">
                  <c:v>3541</c:v>
                </c:pt>
                <c:pt idx="2468">
                  <c:v>4266</c:v>
                </c:pt>
                <c:pt idx="2469">
                  <c:v>1137</c:v>
                </c:pt>
                <c:pt idx="2470">
                  <c:v>7468</c:v>
                </c:pt>
                <c:pt idx="2471">
                  <c:v>20388</c:v>
                </c:pt>
                <c:pt idx="2472">
                  <c:v>3430</c:v>
                </c:pt>
                <c:pt idx="2473">
                  <c:v>6893</c:v>
                </c:pt>
                <c:pt idx="2474">
                  <c:v>5652</c:v>
                </c:pt>
                <c:pt idx="2475">
                  <c:v>11420</c:v>
                </c:pt>
                <c:pt idx="2476">
                  <c:v>12458</c:v>
                </c:pt>
                <c:pt idx="2477">
                  <c:v>8970</c:v>
                </c:pt>
                <c:pt idx="2478">
                  <c:v>1858</c:v>
                </c:pt>
                <c:pt idx="2479">
                  <c:v>15136</c:v>
                </c:pt>
                <c:pt idx="2480">
                  <c:v>4280</c:v>
                </c:pt>
                <c:pt idx="2481">
                  <c:v>822</c:v>
                </c:pt>
                <c:pt idx="2482">
                  <c:v>208</c:v>
                </c:pt>
                <c:pt idx="2483">
                  <c:v>7988</c:v>
                </c:pt>
                <c:pt idx="2484">
                  <c:v>3243</c:v>
                </c:pt>
                <c:pt idx="2485">
                  <c:v>1348</c:v>
                </c:pt>
                <c:pt idx="2486">
                  <c:v>2782</c:v>
                </c:pt>
                <c:pt idx="2487">
                  <c:v>11069</c:v>
                </c:pt>
                <c:pt idx="2488">
                  <c:v>643</c:v>
                </c:pt>
                <c:pt idx="2489">
                  <c:v>6261</c:v>
                </c:pt>
                <c:pt idx="2490">
                  <c:v>45622</c:v>
                </c:pt>
                <c:pt idx="2491">
                  <c:v>331898</c:v>
                </c:pt>
                <c:pt idx="2492">
                  <c:v>1283</c:v>
                </c:pt>
                <c:pt idx="2493">
                  <c:v>2616</c:v>
                </c:pt>
                <c:pt idx="2494">
                  <c:v>17526</c:v>
                </c:pt>
                <c:pt idx="2495">
                  <c:v>32543</c:v>
                </c:pt>
                <c:pt idx="2496">
                  <c:v>51540</c:v>
                </c:pt>
                <c:pt idx="2497">
                  <c:v>1262</c:v>
                </c:pt>
                <c:pt idx="2498">
                  <c:v>2305</c:v>
                </c:pt>
                <c:pt idx="2499">
                  <c:v>6285</c:v>
                </c:pt>
                <c:pt idx="2500">
                  <c:v>2752</c:v>
                </c:pt>
                <c:pt idx="2501">
                  <c:v>6028</c:v>
                </c:pt>
                <c:pt idx="2502">
                  <c:v>6099</c:v>
                </c:pt>
                <c:pt idx="2503">
                  <c:v>3740</c:v>
                </c:pt>
                <c:pt idx="2504">
                  <c:v>2177</c:v>
                </c:pt>
                <c:pt idx="2505">
                  <c:v>143568</c:v>
                </c:pt>
                <c:pt idx="2506">
                  <c:v>2991</c:v>
                </c:pt>
                <c:pt idx="2507">
                  <c:v>513</c:v>
                </c:pt>
                <c:pt idx="2508">
                  <c:v>5707</c:v>
                </c:pt>
                <c:pt idx="2509">
                  <c:v>1489</c:v>
                </c:pt>
                <c:pt idx="2510">
                  <c:v>4036</c:v>
                </c:pt>
                <c:pt idx="2511">
                  <c:v>9635</c:v>
                </c:pt>
                <c:pt idx="2512">
                  <c:v>1235</c:v>
                </c:pt>
                <c:pt idx="2513">
                  <c:v>1382</c:v>
                </c:pt>
                <c:pt idx="2514">
                  <c:v>596</c:v>
                </c:pt>
                <c:pt idx="2515">
                  <c:v>477</c:v>
                </c:pt>
                <c:pt idx="2516">
                  <c:v>1884</c:v>
                </c:pt>
                <c:pt idx="2517">
                  <c:v>62032</c:v>
                </c:pt>
                <c:pt idx="2518">
                  <c:v>572</c:v>
                </c:pt>
                <c:pt idx="2519">
                  <c:v>3258</c:v>
                </c:pt>
                <c:pt idx="2520">
                  <c:v>11248</c:v>
                </c:pt>
                <c:pt idx="2521">
                  <c:v>2625</c:v>
                </c:pt>
                <c:pt idx="2522">
                  <c:v>640</c:v>
                </c:pt>
                <c:pt idx="2523">
                  <c:v>5806</c:v>
                </c:pt>
                <c:pt idx="2524">
                  <c:v>9493</c:v>
                </c:pt>
                <c:pt idx="2525">
                  <c:v>295</c:v>
                </c:pt>
                <c:pt idx="2526">
                  <c:v>459</c:v>
                </c:pt>
                <c:pt idx="2527">
                  <c:v>513</c:v>
                </c:pt>
                <c:pt idx="2528">
                  <c:v>1400</c:v>
                </c:pt>
                <c:pt idx="2529">
                  <c:v>877</c:v>
                </c:pt>
                <c:pt idx="2530">
                  <c:v>480160</c:v>
                </c:pt>
                <c:pt idx="2531">
                  <c:v>2357</c:v>
                </c:pt>
                <c:pt idx="2532">
                  <c:v>3631</c:v>
                </c:pt>
                <c:pt idx="2533">
                  <c:v>1029</c:v>
                </c:pt>
                <c:pt idx="2534">
                  <c:v>64947</c:v>
                </c:pt>
                <c:pt idx="2535">
                  <c:v>3391</c:v>
                </c:pt>
                <c:pt idx="2536">
                  <c:v>418</c:v>
                </c:pt>
                <c:pt idx="2537">
                  <c:v>2739</c:v>
                </c:pt>
                <c:pt idx="2538">
                  <c:v>629</c:v>
                </c:pt>
                <c:pt idx="2539">
                  <c:v>2841</c:v>
                </c:pt>
                <c:pt idx="2540">
                  <c:v>3441</c:v>
                </c:pt>
                <c:pt idx="2541">
                  <c:v>19461</c:v>
                </c:pt>
                <c:pt idx="2542">
                  <c:v>422</c:v>
                </c:pt>
                <c:pt idx="2543">
                  <c:v>17299</c:v>
                </c:pt>
                <c:pt idx="2544">
                  <c:v>190846</c:v>
                </c:pt>
                <c:pt idx="2545">
                  <c:v>8049</c:v>
                </c:pt>
                <c:pt idx="2546">
                  <c:v>3589</c:v>
                </c:pt>
                <c:pt idx="2547">
                  <c:v>5267</c:v>
                </c:pt>
                <c:pt idx="2548">
                  <c:v>2663</c:v>
                </c:pt>
                <c:pt idx="2549">
                  <c:v>589</c:v>
                </c:pt>
                <c:pt idx="2550">
                  <c:v>1400</c:v>
                </c:pt>
                <c:pt idx="2551">
                  <c:v>59839</c:v>
                </c:pt>
                <c:pt idx="2552">
                  <c:v>1723</c:v>
                </c:pt>
                <c:pt idx="2553">
                  <c:v>3029</c:v>
                </c:pt>
                <c:pt idx="2554">
                  <c:v>3940</c:v>
                </c:pt>
                <c:pt idx="2555">
                  <c:v>2710</c:v>
                </c:pt>
                <c:pt idx="2556">
                  <c:v>44194</c:v>
                </c:pt>
                <c:pt idx="2557">
                  <c:v>1205</c:v>
                </c:pt>
                <c:pt idx="2558">
                  <c:v>3137</c:v>
                </c:pt>
                <c:pt idx="2559">
                  <c:v>1135</c:v>
                </c:pt>
                <c:pt idx="2560">
                  <c:v>3684</c:v>
                </c:pt>
                <c:pt idx="2561">
                  <c:v>3028</c:v>
                </c:pt>
                <c:pt idx="2562">
                  <c:v>18475</c:v>
                </c:pt>
                <c:pt idx="2563">
                  <c:v>21713</c:v>
                </c:pt>
                <c:pt idx="2564">
                  <c:v>4490</c:v>
                </c:pt>
                <c:pt idx="2565">
                  <c:v>15074</c:v>
                </c:pt>
                <c:pt idx="2566">
                  <c:v>7604</c:v>
                </c:pt>
                <c:pt idx="2567">
                  <c:v>759</c:v>
                </c:pt>
                <c:pt idx="2568">
                  <c:v>1298</c:v>
                </c:pt>
                <c:pt idx="2569">
                  <c:v>688</c:v>
                </c:pt>
                <c:pt idx="2570">
                  <c:v>731</c:v>
                </c:pt>
                <c:pt idx="2571">
                  <c:v>7106</c:v>
                </c:pt>
                <c:pt idx="2572">
                  <c:v>759184</c:v>
                </c:pt>
                <c:pt idx="2573">
                  <c:v>11071</c:v>
                </c:pt>
                <c:pt idx="2574">
                  <c:v>487</c:v>
                </c:pt>
                <c:pt idx="2575">
                  <c:v>1310</c:v>
                </c:pt>
                <c:pt idx="2576">
                  <c:v>30932</c:v>
                </c:pt>
                <c:pt idx="2577">
                  <c:v>369</c:v>
                </c:pt>
                <c:pt idx="2578">
                  <c:v>15699</c:v>
                </c:pt>
                <c:pt idx="2579">
                  <c:v>275840</c:v>
                </c:pt>
                <c:pt idx="2580">
                  <c:v>7413</c:v>
                </c:pt>
                <c:pt idx="2581">
                  <c:v>3280</c:v>
                </c:pt>
                <c:pt idx="2582">
                  <c:v>6562</c:v>
                </c:pt>
                <c:pt idx="2583">
                  <c:v>7205</c:v>
                </c:pt>
                <c:pt idx="2584">
                  <c:v>5176</c:v>
                </c:pt>
                <c:pt idx="2585">
                  <c:v>5320</c:v>
                </c:pt>
                <c:pt idx="2586">
                  <c:v>834</c:v>
                </c:pt>
                <c:pt idx="2587">
                  <c:v>17603</c:v>
                </c:pt>
                <c:pt idx="2588">
                  <c:v>2994</c:v>
                </c:pt>
                <c:pt idx="2589">
                  <c:v>135</c:v>
                </c:pt>
                <c:pt idx="2590">
                  <c:v>1151</c:v>
                </c:pt>
                <c:pt idx="2591">
                  <c:v>2121</c:v>
                </c:pt>
                <c:pt idx="2592">
                  <c:v>6117</c:v>
                </c:pt>
                <c:pt idx="2593">
                  <c:v>277</c:v>
                </c:pt>
                <c:pt idx="2594">
                  <c:v>50051</c:v>
                </c:pt>
                <c:pt idx="2595">
                  <c:v>1177</c:v>
                </c:pt>
                <c:pt idx="2596">
                  <c:v>8249</c:v>
                </c:pt>
                <c:pt idx="2597">
                  <c:v>20492</c:v>
                </c:pt>
                <c:pt idx="2598">
                  <c:v>3430</c:v>
                </c:pt>
                <c:pt idx="2599">
                  <c:v>2735</c:v>
                </c:pt>
                <c:pt idx="2600">
                  <c:v>15114</c:v>
                </c:pt>
                <c:pt idx="2601">
                  <c:v>3188</c:v>
                </c:pt>
                <c:pt idx="2602">
                  <c:v>8570</c:v>
                </c:pt>
                <c:pt idx="2603">
                  <c:v>814</c:v>
                </c:pt>
                <c:pt idx="2604">
                  <c:v>671</c:v>
                </c:pt>
                <c:pt idx="2605">
                  <c:v>6875</c:v>
                </c:pt>
                <c:pt idx="2606">
                  <c:v>800</c:v>
                </c:pt>
                <c:pt idx="2607">
                  <c:v>9086</c:v>
                </c:pt>
                <c:pt idx="2608">
                  <c:v>3019</c:v>
                </c:pt>
                <c:pt idx="2609">
                  <c:v>2858</c:v>
                </c:pt>
                <c:pt idx="2610">
                  <c:v>1638</c:v>
                </c:pt>
                <c:pt idx="2611">
                  <c:v>2668</c:v>
                </c:pt>
                <c:pt idx="2612">
                  <c:v>2113</c:v>
                </c:pt>
                <c:pt idx="2613">
                  <c:v>2251</c:v>
                </c:pt>
                <c:pt idx="2614">
                  <c:v>12663</c:v>
                </c:pt>
                <c:pt idx="2615">
                  <c:v>4298</c:v>
                </c:pt>
                <c:pt idx="2616">
                  <c:v>371</c:v>
                </c:pt>
                <c:pt idx="2617">
                  <c:v>1697</c:v>
                </c:pt>
                <c:pt idx="2618">
                  <c:v>2868</c:v>
                </c:pt>
                <c:pt idx="2619">
                  <c:v>49964</c:v>
                </c:pt>
                <c:pt idx="2620">
                  <c:v>1044</c:v>
                </c:pt>
                <c:pt idx="2621">
                  <c:v>1520</c:v>
                </c:pt>
                <c:pt idx="2622">
                  <c:v>46019</c:v>
                </c:pt>
                <c:pt idx="2623">
                  <c:v>2429</c:v>
                </c:pt>
                <c:pt idx="2624">
                  <c:v>2307</c:v>
                </c:pt>
                <c:pt idx="2625">
                  <c:v>674</c:v>
                </c:pt>
                <c:pt idx="2626">
                  <c:v>603</c:v>
                </c:pt>
                <c:pt idx="2627">
                  <c:v>7950</c:v>
                </c:pt>
                <c:pt idx="2628">
                  <c:v>14808</c:v>
                </c:pt>
                <c:pt idx="2629">
                  <c:v>6510</c:v>
                </c:pt>
                <c:pt idx="2630">
                  <c:v>478</c:v>
                </c:pt>
                <c:pt idx="2631">
                  <c:v>15319</c:v>
                </c:pt>
                <c:pt idx="2632">
                  <c:v>4361</c:v>
                </c:pt>
                <c:pt idx="2633">
                  <c:v>802</c:v>
                </c:pt>
                <c:pt idx="2634">
                  <c:v>1451</c:v>
                </c:pt>
                <c:pt idx="2635">
                  <c:v>2836</c:v>
                </c:pt>
                <c:pt idx="2636">
                  <c:v>55864</c:v>
                </c:pt>
                <c:pt idx="2637">
                  <c:v>3208</c:v>
                </c:pt>
                <c:pt idx="2638">
                  <c:v>2345</c:v>
                </c:pt>
                <c:pt idx="2639">
                  <c:v>13685</c:v>
                </c:pt>
                <c:pt idx="2640">
                  <c:v>9567</c:v>
                </c:pt>
                <c:pt idx="2641">
                  <c:v>2703</c:v>
                </c:pt>
                <c:pt idx="2642">
                  <c:v>2632</c:v>
                </c:pt>
                <c:pt idx="2643">
                  <c:v>58798</c:v>
                </c:pt>
                <c:pt idx="2644">
                  <c:v>1145</c:v>
                </c:pt>
                <c:pt idx="2645">
                  <c:v>284</c:v>
                </c:pt>
                <c:pt idx="2646">
                  <c:v>13175</c:v>
                </c:pt>
                <c:pt idx="2647">
                  <c:v>5146</c:v>
                </c:pt>
                <c:pt idx="2648">
                  <c:v>3626</c:v>
                </c:pt>
                <c:pt idx="2649">
                  <c:v>11997</c:v>
                </c:pt>
                <c:pt idx="2650">
                  <c:v>1433</c:v>
                </c:pt>
                <c:pt idx="2651">
                  <c:v>2448</c:v>
                </c:pt>
                <c:pt idx="2652">
                  <c:v>7687</c:v>
                </c:pt>
                <c:pt idx="2653">
                  <c:v>24669</c:v>
                </c:pt>
                <c:pt idx="2654">
                  <c:v>1520</c:v>
                </c:pt>
                <c:pt idx="2655">
                  <c:v>1633</c:v>
                </c:pt>
                <c:pt idx="2656">
                  <c:v>12181</c:v>
                </c:pt>
                <c:pt idx="2657">
                  <c:v>417</c:v>
                </c:pt>
                <c:pt idx="2658">
                  <c:v>615</c:v>
                </c:pt>
                <c:pt idx="2659">
                  <c:v>2465</c:v>
                </c:pt>
                <c:pt idx="2660">
                  <c:v>2785</c:v>
                </c:pt>
                <c:pt idx="2661">
                  <c:v>1211</c:v>
                </c:pt>
                <c:pt idx="2662">
                  <c:v>3096</c:v>
                </c:pt>
                <c:pt idx="2663">
                  <c:v>5944</c:v>
                </c:pt>
                <c:pt idx="2664">
                  <c:v>1846</c:v>
                </c:pt>
                <c:pt idx="2665">
                  <c:v>8053</c:v>
                </c:pt>
                <c:pt idx="2666">
                  <c:v>1951</c:v>
                </c:pt>
                <c:pt idx="2667">
                  <c:v>1995</c:v>
                </c:pt>
                <c:pt idx="2668">
                  <c:v>5009</c:v>
                </c:pt>
                <c:pt idx="2669">
                  <c:v>10452</c:v>
                </c:pt>
                <c:pt idx="2670">
                  <c:v>1058</c:v>
                </c:pt>
                <c:pt idx="2671">
                  <c:v>427</c:v>
                </c:pt>
                <c:pt idx="2672">
                  <c:v>2218</c:v>
                </c:pt>
                <c:pt idx="2673">
                  <c:v>434</c:v>
                </c:pt>
                <c:pt idx="2674">
                  <c:v>5546</c:v>
                </c:pt>
                <c:pt idx="2675">
                  <c:v>407</c:v>
                </c:pt>
                <c:pt idx="2676">
                  <c:v>38908</c:v>
                </c:pt>
                <c:pt idx="2677">
                  <c:v>1030</c:v>
                </c:pt>
                <c:pt idx="2678">
                  <c:v>21981</c:v>
                </c:pt>
                <c:pt idx="2679">
                  <c:v>1807</c:v>
                </c:pt>
                <c:pt idx="2680">
                  <c:v>212</c:v>
                </c:pt>
                <c:pt idx="2681">
                  <c:v>522</c:v>
                </c:pt>
                <c:pt idx="2682">
                  <c:v>1449</c:v>
                </c:pt>
                <c:pt idx="2683">
                  <c:v>291534</c:v>
                </c:pt>
                <c:pt idx="2684">
                  <c:v>20789</c:v>
                </c:pt>
                <c:pt idx="2685">
                  <c:v>2469</c:v>
                </c:pt>
                <c:pt idx="2686">
                  <c:v>228</c:v>
                </c:pt>
                <c:pt idx="2687">
                  <c:v>6564</c:v>
                </c:pt>
                <c:pt idx="2688">
                  <c:v>17398</c:v>
                </c:pt>
                <c:pt idx="2689">
                  <c:v>188959</c:v>
                </c:pt>
                <c:pt idx="2690">
                  <c:v>2800</c:v>
                </c:pt>
                <c:pt idx="2691">
                  <c:v>3737</c:v>
                </c:pt>
                <c:pt idx="2692">
                  <c:v>5816</c:v>
                </c:pt>
                <c:pt idx="2693">
                  <c:v>483</c:v>
                </c:pt>
                <c:pt idx="2694">
                  <c:v>5859</c:v>
                </c:pt>
                <c:pt idx="2695">
                  <c:v>10453</c:v>
                </c:pt>
                <c:pt idx="2696">
                  <c:v>8294</c:v>
                </c:pt>
                <c:pt idx="2697">
                  <c:v>14135</c:v>
                </c:pt>
                <c:pt idx="2698">
                  <c:v>13767</c:v>
                </c:pt>
                <c:pt idx="2699">
                  <c:v>6874</c:v>
                </c:pt>
                <c:pt idx="2700">
                  <c:v>1604</c:v>
                </c:pt>
                <c:pt idx="2701">
                  <c:v>4894</c:v>
                </c:pt>
                <c:pt idx="2702">
                  <c:v>85109</c:v>
                </c:pt>
                <c:pt idx="2703">
                  <c:v>6849</c:v>
                </c:pt>
                <c:pt idx="2704">
                  <c:v>682</c:v>
                </c:pt>
                <c:pt idx="2705">
                  <c:v>23210</c:v>
                </c:pt>
                <c:pt idx="2706">
                  <c:v>2000</c:v>
                </c:pt>
                <c:pt idx="2707">
                  <c:v>7209</c:v>
                </c:pt>
                <c:pt idx="2708">
                  <c:v>37898</c:v>
                </c:pt>
                <c:pt idx="2709">
                  <c:v>5029</c:v>
                </c:pt>
                <c:pt idx="2710">
                  <c:v>1041</c:v>
                </c:pt>
                <c:pt idx="2711">
                  <c:v>6044</c:v>
                </c:pt>
                <c:pt idx="2712">
                  <c:v>6348</c:v>
                </c:pt>
                <c:pt idx="2713">
                  <c:v>935</c:v>
                </c:pt>
                <c:pt idx="2714">
                  <c:v>2962</c:v>
                </c:pt>
                <c:pt idx="2715">
                  <c:v>4654</c:v>
                </c:pt>
                <c:pt idx="2716">
                  <c:v>3672</c:v>
                </c:pt>
                <c:pt idx="2717">
                  <c:v>628</c:v>
                </c:pt>
                <c:pt idx="2718">
                  <c:v>5947</c:v>
                </c:pt>
                <c:pt idx="2719">
                  <c:v>16303</c:v>
                </c:pt>
                <c:pt idx="2720">
                  <c:v>3178</c:v>
                </c:pt>
                <c:pt idx="2721">
                  <c:v>23606</c:v>
                </c:pt>
                <c:pt idx="2722">
                  <c:v>2328</c:v>
                </c:pt>
                <c:pt idx="2723">
                  <c:v>1360</c:v>
                </c:pt>
                <c:pt idx="2724">
                  <c:v>589</c:v>
                </c:pt>
                <c:pt idx="2725">
                  <c:v>1401</c:v>
                </c:pt>
                <c:pt idx="2726">
                  <c:v>10278</c:v>
                </c:pt>
                <c:pt idx="2727">
                  <c:v>1184</c:v>
                </c:pt>
                <c:pt idx="2728">
                  <c:v>823</c:v>
                </c:pt>
                <c:pt idx="2729">
                  <c:v>1609</c:v>
                </c:pt>
                <c:pt idx="2730">
                  <c:v>488</c:v>
                </c:pt>
                <c:pt idx="2731">
                  <c:v>237</c:v>
                </c:pt>
                <c:pt idx="2732">
                  <c:v>128385</c:v>
                </c:pt>
                <c:pt idx="2733">
                  <c:v>4366</c:v>
                </c:pt>
                <c:pt idx="2734">
                  <c:v>4459</c:v>
                </c:pt>
                <c:pt idx="2735">
                  <c:v>2475</c:v>
                </c:pt>
                <c:pt idx="2736">
                  <c:v>2656</c:v>
                </c:pt>
                <c:pt idx="2737">
                  <c:v>4956</c:v>
                </c:pt>
                <c:pt idx="2738">
                  <c:v>3512</c:v>
                </c:pt>
                <c:pt idx="2739">
                  <c:v>69472</c:v>
                </c:pt>
                <c:pt idx="2740">
                  <c:v>1950</c:v>
                </c:pt>
                <c:pt idx="2741">
                  <c:v>19330</c:v>
                </c:pt>
                <c:pt idx="2742">
                  <c:v>383</c:v>
                </c:pt>
                <c:pt idx="2743">
                  <c:v>29322</c:v>
                </c:pt>
                <c:pt idx="2744">
                  <c:v>3260</c:v>
                </c:pt>
                <c:pt idx="2745">
                  <c:v>5035</c:v>
                </c:pt>
                <c:pt idx="2746">
                  <c:v>4139</c:v>
                </c:pt>
                <c:pt idx="2747">
                  <c:v>16626</c:v>
                </c:pt>
                <c:pt idx="2748">
                  <c:v>1196</c:v>
                </c:pt>
                <c:pt idx="2749">
                  <c:v>4362</c:v>
                </c:pt>
                <c:pt idx="2750">
                  <c:v>635</c:v>
                </c:pt>
                <c:pt idx="2751">
                  <c:v>3075</c:v>
                </c:pt>
                <c:pt idx="2752">
                  <c:v>3598</c:v>
                </c:pt>
                <c:pt idx="2753">
                  <c:v>4238</c:v>
                </c:pt>
                <c:pt idx="2754">
                  <c:v>7774</c:v>
                </c:pt>
                <c:pt idx="2755">
                  <c:v>6224</c:v>
                </c:pt>
                <c:pt idx="2756">
                  <c:v>5478</c:v>
                </c:pt>
                <c:pt idx="2757">
                  <c:v>6654</c:v>
                </c:pt>
                <c:pt idx="2758">
                  <c:v>6319</c:v>
                </c:pt>
                <c:pt idx="2759">
                  <c:v>8982</c:v>
                </c:pt>
                <c:pt idx="2760">
                  <c:v>2450</c:v>
                </c:pt>
                <c:pt idx="2761">
                  <c:v>1636</c:v>
                </c:pt>
                <c:pt idx="2762">
                  <c:v>4179</c:v>
                </c:pt>
                <c:pt idx="2763">
                  <c:v>2290</c:v>
                </c:pt>
                <c:pt idx="2764">
                  <c:v>19117</c:v>
                </c:pt>
                <c:pt idx="2765">
                  <c:v>6977</c:v>
                </c:pt>
                <c:pt idx="2766">
                  <c:v>519</c:v>
                </c:pt>
                <c:pt idx="2767">
                  <c:v>834</c:v>
                </c:pt>
                <c:pt idx="2768">
                  <c:v>2544</c:v>
                </c:pt>
                <c:pt idx="2769">
                  <c:v>3205</c:v>
                </c:pt>
                <c:pt idx="2770">
                  <c:v>5095</c:v>
                </c:pt>
                <c:pt idx="2771">
                  <c:v>3376</c:v>
                </c:pt>
                <c:pt idx="2772">
                  <c:v>7883</c:v>
                </c:pt>
                <c:pt idx="2773">
                  <c:v>3206</c:v>
                </c:pt>
                <c:pt idx="2774">
                  <c:v>4998</c:v>
                </c:pt>
                <c:pt idx="2775">
                  <c:v>919</c:v>
                </c:pt>
                <c:pt idx="2776">
                  <c:v>2496</c:v>
                </c:pt>
                <c:pt idx="2777">
                  <c:v>27051</c:v>
                </c:pt>
                <c:pt idx="2778">
                  <c:v>1162</c:v>
                </c:pt>
                <c:pt idx="2779">
                  <c:v>644</c:v>
                </c:pt>
                <c:pt idx="2780">
                  <c:v>5219</c:v>
                </c:pt>
                <c:pt idx="2781">
                  <c:v>1861</c:v>
                </c:pt>
                <c:pt idx="2782">
                  <c:v>3165</c:v>
                </c:pt>
                <c:pt idx="2783">
                  <c:v>3316</c:v>
                </c:pt>
                <c:pt idx="2784">
                  <c:v>1590</c:v>
                </c:pt>
                <c:pt idx="2785">
                  <c:v>75137</c:v>
                </c:pt>
                <c:pt idx="2786">
                  <c:v>4980</c:v>
                </c:pt>
                <c:pt idx="2787">
                  <c:v>2178</c:v>
                </c:pt>
                <c:pt idx="2788">
                  <c:v>1946</c:v>
                </c:pt>
                <c:pt idx="2789">
                  <c:v>8927</c:v>
                </c:pt>
                <c:pt idx="2790">
                  <c:v>6233</c:v>
                </c:pt>
                <c:pt idx="2791">
                  <c:v>2254</c:v>
                </c:pt>
                <c:pt idx="2792">
                  <c:v>3539</c:v>
                </c:pt>
                <c:pt idx="2793">
                  <c:v>1567</c:v>
                </c:pt>
                <c:pt idx="2794">
                  <c:v>2969</c:v>
                </c:pt>
                <c:pt idx="2795">
                  <c:v>1816</c:v>
                </c:pt>
                <c:pt idx="2796">
                  <c:v>2165</c:v>
                </c:pt>
                <c:pt idx="2797">
                  <c:v>6180</c:v>
                </c:pt>
                <c:pt idx="2798">
                  <c:v>6140</c:v>
                </c:pt>
                <c:pt idx="2799">
                  <c:v>34985</c:v>
                </c:pt>
                <c:pt idx="2800">
                  <c:v>10553</c:v>
                </c:pt>
                <c:pt idx="2801">
                  <c:v>328</c:v>
                </c:pt>
                <c:pt idx="2802">
                  <c:v>3633</c:v>
                </c:pt>
                <c:pt idx="2803">
                  <c:v>5680</c:v>
                </c:pt>
                <c:pt idx="2804">
                  <c:v>1060</c:v>
                </c:pt>
                <c:pt idx="2805">
                  <c:v>1878</c:v>
                </c:pt>
                <c:pt idx="2806">
                  <c:v>1409</c:v>
                </c:pt>
                <c:pt idx="2807">
                  <c:v>1491</c:v>
                </c:pt>
                <c:pt idx="2808">
                  <c:v>6161</c:v>
                </c:pt>
                <c:pt idx="2809">
                  <c:v>14077</c:v>
                </c:pt>
                <c:pt idx="2810">
                  <c:v>3920</c:v>
                </c:pt>
                <c:pt idx="2811">
                  <c:v>2565</c:v>
                </c:pt>
                <c:pt idx="2812">
                  <c:v>1598</c:v>
                </c:pt>
                <c:pt idx="2813">
                  <c:v>927</c:v>
                </c:pt>
                <c:pt idx="2814">
                  <c:v>6384</c:v>
                </c:pt>
                <c:pt idx="2815">
                  <c:v>1489</c:v>
                </c:pt>
                <c:pt idx="2816">
                  <c:v>21796</c:v>
                </c:pt>
                <c:pt idx="2817">
                  <c:v>1975</c:v>
                </c:pt>
                <c:pt idx="2818">
                  <c:v>1201</c:v>
                </c:pt>
                <c:pt idx="2819">
                  <c:v>2555</c:v>
                </c:pt>
                <c:pt idx="2820">
                  <c:v>1750</c:v>
                </c:pt>
                <c:pt idx="2821">
                  <c:v>3334</c:v>
                </c:pt>
                <c:pt idx="2822">
                  <c:v>3672</c:v>
                </c:pt>
                <c:pt idx="2823">
                  <c:v>3991</c:v>
                </c:pt>
                <c:pt idx="2824">
                  <c:v>3934</c:v>
                </c:pt>
                <c:pt idx="2825">
                  <c:v>8923</c:v>
                </c:pt>
                <c:pt idx="2826">
                  <c:v>1855</c:v>
                </c:pt>
                <c:pt idx="2827">
                  <c:v>4822</c:v>
                </c:pt>
                <c:pt idx="2828">
                  <c:v>3424</c:v>
                </c:pt>
                <c:pt idx="2829">
                  <c:v>31917</c:v>
                </c:pt>
                <c:pt idx="2830">
                  <c:v>4875</c:v>
                </c:pt>
                <c:pt idx="2831">
                  <c:v>684</c:v>
                </c:pt>
                <c:pt idx="2832">
                  <c:v>1439</c:v>
                </c:pt>
                <c:pt idx="2833">
                  <c:v>7498</c:v>
                </c:pt>
                <c:pt idx="2834">
                  <c:v>2884</c:v>
                </c:pt>
                <c:pt idx="2835">
                  <c:v>8906</c:v>
                </c:pt>
                <c:pt idx="2836">
                  <c:v>4962</c:v>
                </c:pt>
                <c:pt idx="2837">
                  <c:v>4495</c:v>
                </c:pt>
                <c:pt idx="2838">
                  <c:v>5114</c:v>
                </c:pt>
                <c:pt idx="2839">
                  <c:v>6088</c:v>
                </c:pt>
                <c:pt idx="2840">
                  <c:v>2507</c:v>
                </c:pt>
                <c:pt idx="2841">
                  <c:v>11742</c:v>
                </c:pt>
                <c:pt idx="2842">
                  <c:v>7952</c:v>
                </c:pt>
                <c:pt idx="2843">
                  <c:v>878</c:v>
                </c:pt>
                <c:pt idx="2844">
                  <c:v>2185</c:v>
                </c:pt>
                <c:pt idx="2845">
                  <c:v>8003</c:v>
                </c:pt>
                <c:pt idx="2846">
                  <c:v>4289</c:v>
                </c:pt>
                <c:pt idx="2847">
                  <c:v>7734</c:v>
                </c:pt>
                <c:pt idx="2848">
                  <c:v>2603</c:v>
                </c:pt>
                <c:pt idx="2849">
                  <c:v>8134</c:v>
                </c:pt>
                <c:pt idx="2850">
                  <c:v>4493</c:v>
                </c:pt>
                <c:pt idx="2851">
                  <c:v>3617</c:v>
                </c:pt>
                <c:pt idx="2852">
                  <c:v>14266</c:v>
                </c:pt>
                <c:pt idx="2853">
                  <c:v>3696</c:v>
                </c:pt>
                <c:pt idx="2854">
                  <c:v>1056</c:v>
                </c:pt>
                <c:pt idx="2855">
                  <c:v>11276</c:v>
                </c:pt>
                <c:pt idx="2856">
                  <c:v>22416</c:v>
                </c:pt>
                <c:pt idx="2857">
                  <c:v>2015</c:v>
                </c:pt>
                <c:pt idx="2858">
                  <c:v>9627</c:v>
                </c:pt>
                <c:pt idx="2859">
                  <c:v>438</c:v>
                </c:pt>
                <c:pt idx="2860">
                  <c:v>1888</c:v>
                </c:pt>
                <c:pt idx="2861">
                  <c:v>4291</c:v>
                </c:pt>
                <c:pt idx="2862">
                  <c:v>20149</c:v>
                </c:pt>
                <c:pt idx="2863">
                  <c:v>12785</c:v>
                </c:pt>
                <c:pt idx="2864">
                  <c:v>4268</c:v>
                </c:pt>
                <c:pt idx="2865">
                  <c:v>17175</c:v>
                </c:pt>
                <c:pt idx="2866">
                  <c:v>4104</c:v>
                </c:pt>
                <c:pt idx="2867">
                  <c:v>29082</c:v>
                </c:pt>
                <c:pt idx="2868">
                  <c:v>49728</c:v>
                </c:pt>
                <c:pt idx="2869">
                  <c:v>856</c:v>
                </c:pt>
                <c:pt idx="2870">
                  <c:v>8256</c:v>
                </c:pt>
                <c:pt idx="2871">
                  <c:v>707</c:v>
                </c:pt>
                <c:pt idx="2872">
                  <c:v>17017</c:v>
                </c:pt>
                <c:pt idx="2873">
                  <c:v>4678</c:v>
                </c:pt>
                <c:pt idx="2874">
                  <c:v>51415</c:v>
                </c:pt>
                <c:pt idx="2875">
                  <c:v>19938</c:v>
                </c:pt>
                <c:pt idx="2876">
                  <c:v>2393</c:v>
                </c:pt>
                <c:pt idx="2877">
                  <c:v>3791</c:v>
                </c:pt>
                <c:pt idx="2878">
                  <c:v>11668</c:v>
                </c:pt>
                <c:pt idx="2879">
                  <c:v>37886</c:v>
                </c:pt>
                <c:pt idx="2880">
                  <c:v>3092</c:v>
                </c:pt>
                <c:pt idx="2881">
                  <c:v>2071</c:v>
                </c:pt>
                <c:pt idx="2882">
                  <c:v>3574</c:v>
                </c:pt>
                <c:pt idx="2883">
                  <c:v>3598</c:v>
                </c:pt>
                <c:pt idx="2884">
                  <c:v>3573</c:v>
                </c:pt>
                <c:pt idx="2885">
                  <c:v>26893</c:v>
                </c:pt>
                <c:pt idx="2886">
                  <c:v>10298</c:v>
                </c:pt>
                <c:pt idx="2887">
                  <c:v>11518</c:v>
                </c:pt>
                <c:pt idx="2888">
                  <c:v>44213</c:v>
                </c:pt>
                <c:pt idx="2889">
                  <c:v>607</c:v>
                </c:pt>
                <c:pt idx="2890">
                  <c:v>20701</c:v>
                </c:pt>
                <c:pt idx="2891">
                  <c:v>6120</c:v>
                </c:pt>
                <c:pt idx="2892">
                  <c:v>1700</c:v>
                </c:pt>
                <c:pt idx="2893">
                  <c:v>14661</c:v>
                </c:pt>
                <c:pt idx="2894">
                  <c:v>310</c:v>
                </c:pt>
                <c:pt idx="2895">
                  <c:v>14508</c:v>
                </c:pt>
                <c:pt idx="2896">
                  <c:v>13322</c:v>
                </c:pt>
                <c:pt idx="2897">
                  <c:v>7964</c:v>
                </c:pt>
                <c:pt idx="2898">
                  <c:v>4183</c:v>
                </c:pt>
                <c:pt idx="2899">
                  <c:v>230750</c:v>
                </c:pt>
                <c:pt idx="2900">
                  <c:v>27550</c:v>
                </c:pt>
                <c:pt idx="2901">
                  <c:v>7459</c:v>
                </c:pt>
                <c:pt idx="2902">
                  <c:v>3029</c:v>
                </c:pt>
                <c:pt idx="2903">
                  <c:v>12695</c:v>
                </c:pt>
                <c:pt idx="2904">
                  <c:v>1274</c:v>
                </c:pt>
                <c:pt idx="2905">
                  <c:v>9040</c:v>
                </c:pt>
                <c:pt idx="2906">
                  <c:v>9427</c:v>
                </c:pt>
                <c:pt idx="2907">
                  <c:v>3606</c:v>
                </c:pt>
                <c:pt idx="2908">
                  <c:v>2868</c:v>
                </c:pt>
                <c:pt idx="2909">
                  <c:v>106432</c:v>
                </c:pt>
                <c:pt idx="2910">
                  <c:v>2018</c:v>
                </c:pt>
                <c:pt idx="2911">
                  <c:v>18627</c:v>
                </c:pt>
                <c:pt idx="2912">
                  <c:v>1421</c:v>
                </c:pt>
                <c:pt idx="2913">
                  <c:v>73930</c:v>
                </c:pt>
                <c:pt idx="2914">
                  <c:v>76910</c:v>
                </c:pt>
                <c:pt idx="2915">
                  <c:v>8368</c:v>
                </c:pt>
                <c:pt idx="2916">
                  <c:v>31197</c:v>
                </c:pt>
                <c:pt idx="2917">
                  <c:v>558</c:v>
                </c:pt>
                <c:pt idx="2918">
                  <c:v>8682</c:v>
                </c:pt>
                <c:pt idx="2919">
                  <c:v>31842</c:v>
                </c:pt>
                <c:pt idx="2920">
                  <c:v>11567</c:v>
                </c:pt>
                <c:pt idx="2921">
                  <c:v>50044</c:v>
                </c:pt>
                <c:pt idx="2922">
                  <c:v>3409</c:v>
                </c:pt>
                <c:pt idx="2923">
                  <c:v>14356</c:v>
                </c:pt>
                <c:pt idx="2924">
                  <c:v>5172</c:v>
                </c:pt>
                <c:pt idx="2925">
                  <c:v>3124</c:v>
                </c:pt>
                <c:pt idx="2926">
                  <c:v>3416</c:v>
                </c:pt>
                <c:pt idx="2927">
                  <c:v>20377</c:v>
                </c:pt>
                <c:pt idx="2928">
                  <c:v>1623</c:v>
                </c:pt>
                <c:pt idx="2929">
                  <c:v>2214</c:v>
                </c:pt>
                <c:pt idx="2930">
                  <c:v>1305</c:v>
                </c:pt>
                <c:pt idx="2931">
                  <c:v>9215</c:v>
                </c:pt>
                <c:pt idx="2932">
                  <c:v>1851</c:v>
                </c:pt>
                <c:pt idx="2933">
                  <c:v>1959</c:v>
                </c:pt>
                <c:pt idx="2934">
                  <c:v>7308</c:v>
                </c:pt>
                <c:pt idx="2935">
                  <c:v>4855</c:v>
                </c:pt>
                <c:pt idx="2936">
                  <c:v>3841</c:v>
                </c:pt>
                <c:pt idx="2937">
                  <c:v>2103</c:v>
                </c:pt>
                <c:pt idx="2938">
                  <c:v>9412</c:v>
                </c:pt>
                <c:pt idx="2939">
                  <c:v>4817</c:v>
                </c:pt>
                <c:pt idx="2940">
                  <c:v>5526</c:v>
                </c:pt>
                <c:pt idx="2941">
                  <c:v>31400</c:v>
                </c:pt>
                <c:pt idx="2942">
                  <c:v>3212</c:v>
                </c:pt>
                <c:pt idx="2943">
                  <c:v>5215</c:v>
                </c:pt>
                <c:pt idx="2944">
                  <c:v>6972</c:v>
                </c:pt>
                <c:pt idx="2945">
                  <c:v>6981</c:v>
                </c:pt>
                <c:pt idx="2946">
                  <c:v>9920</c:v>
                </c:pt>
                <c:pt idx="2947">
                  <c:v>4820</c:v>
                </c:pt>
                <c:pt idx="2948">
                  <c:v>5397</c:v>
                </c:pt>
                <c:pt idx="2949">
                  <c:v>12413</c:v>
                </c:pt>
                <c:pt idx="2950">
                  <c:v>4307</c:v>
                </c:pt>
                <c:pt idx="2951">
                  <c:v>7163</c:v>
                </c:pt>
                <c:pt idx="2952">
                  <c:v>21601</c:v>
                </c:pt>
                <c:pt idx="2953">
                  <c:v>2595</c:v>
                </c:pt>
                <c:pt idx="2954">
                  <c:v>2246</c:v>
                </c:pt>
                <c:pt idx="2955">
                  <c:v>5001</c:v>
                </c:pt>
                <c:pt idx="2956">
                  <c:v>7506</c:v>
                </c:pt>
                <c:pt idx="2957">
                  <c:v>1197</c:v>
                </c:pt>
                <c:pt idx="2958">
                  <c:v>1152</c:v>
                </c:pt>
                <c:pt idx="2959">
                  <c:v>1460</c:v>
                </c:pt>
                <c:pt idx="2960">
                  <c:v>5501</c:v>
                </c:pt>
                <c:pt idx="2961">
                  <c:v>5631</c:v>
                </c:pt>
                <c:pt idx="2962">
                  <c:v>13163</c:v>
                </c:pt>
                <c:pt idx="2963">
                  <c:v>5609</c:v>
                </c:pt>
                <c:pt idx="2964">
                  <c:v>1739</c:v>
                </c:pt>
                <c:pt idx="2965">
                  <c:v>3336</c:v>
                </c:pt>
                <c:pt idx="2966">
                  <c:v>3134</c:v>
                </c:pt>
                <c:pt idx="2967">
                  <c:v>2765</c:v>
                </c:pt>
                <c:pt idx="2968">
                  <c:v>1152</c:v>
                </c:pt>
                <c:pt idx="2969">
                  <c:v>1415</c:v>
                </c:pt>
                <c:pt idx="2970">
                  <c:v>4599</c:v>
                </c:pt>
                <c:pt idx="2971">
                  <c:v>8169</c:v>
                </c:pt>
                <c:pt idx="2972">
                  <c:v>2278</c:v>
                </c:pt>
                <c:pt idx="2973">
                  <c:v>2914</c:v>
                </c:pt>
                <c:pt idx="2974">
                  <c:v>1178</c:v>
                </c:pt>
                <c:pt idx="2975">
                  <c:v>14609</c:v>
                </c:pt>
                <c:pt idx="2976">
                  <c:v>5100</c:v>
                </c:pt>
                <c:pt idx="2977">
                  <c:v>3352</c:v>
                </c:pt>
                <c:pt idx="2978">
                  <c:v>2303</c:v>
                </c:pt>
                <c:pt idx="2979">
                  <c:v>6130</c:v>
                </c:pt>
                <c:pt idx="2980">
                  <c:v>2011</c:v>
                </c:pt>
                <c:pt idx="2981">
                  <c:v>29879</c:v>
                </c:pt>
                <c:pt idx="2982">
                  <c:v>1375</c:v>
                </c:pt>
                <c:pt idx="2983">
                  <c:v>2505</c:v>
                </c:pt>
                <c:pt idx="2984">
                  <c:v>2891</c:v>
                </c:pt>
                <c:pt idx="2985">
                  <c:v>6497</c:v>
                </c:pt>
                <c:pt idx="2986">
                  <c:v>5412</c:v>
                </c:pt>
                <c:pt idx="2987">
                  <c:v>4866</c:v>
                </c:pt>
                <c:pt idx="2988">
                  <c:v>2293</c:v>
                </c:pt>
                <c:pt idx="2989">
                  <c:v>67242</c:v>
                </c:pt>
                <c:pt idx="2990">
                  <c:v>8158</c:v>
                </c:pt>
                <c:pt idx="2991">
                  <c:v>3016</c:v>
                </c:pt>
                <c:pt idx="2992">
                  <c:v>5896</c:v>
                </c:pt>
                <c:pt idx="2993">
                  <c:v>5677</c:v>
                </c:pt>
                <c:pt idx="2994">
                  <c:v>13916</c:v>
                </c:pt>
                <c:pt idx="2995">
                  <c:v>565</c:v>
                </c:pt>
                <c:pt idx="2996">
                  <c:v>9698</c:v>
                </c:pt>
                <c:pt idx="2997">
                  <c:v>1519</c:v>
                </c:pt>
                <c:pt idx="2998">
                  <c:v>7043</c:v>
                </c:pt>
                <c:pt idx="2999">
                  <c:v>3174</c:v>
                </c:pt>
                <c:pt idx="3000">
                  <c:v>2111</c:v>
                </c:pt>
                <c:pt idx="3001">
                  <c:v>2090</c:v>
                </c:pt>
                <c:pt idx="3002">
                  <c:v>903</c:v>
                </c:pt>
                <c:pt idx="3003">
                  <c:v>2698</c:v>
                </c:pt>
                <c:pt idx="3004">
                  <c:v>8594</c:v>
                </c:pt>
                <c:pt idx="3005">
                  <c:v>3274</c:v>
                </c:pt>
                <c:pt idx="3006">
                  <c:v>25089</c:v>
                </c:pt>
                <c:pt idx="3007">
                  <c:v>1807</c:v>
                </c:pt>
                <c:pt idx="3008">
                  <c:v>14121</c:v>
                </c:pt>
                <c:pt idx="3009">
                  <c:v>1952</c:v>
                </c:pt>
                <c:pt idx="3010">
                  <c:v>3033</c:v>
                </c:pt>
                <c:pt idx="3011">
                  <c:v>2982</c:v>
                </c:pt>
                <c:pt idx="3012">
                  <c:v>8558</c:v>
                </c:pt>
                <c:pt idx="3013">
                  <c:v>13287</c:v>
                </c:pt>
                <c:pt idx="3014">
                  <c:v>5417</c:v>
                </c:pt>
                <c:pt idx="3015">
                  <c:v>1929</c:v>
                </c:pt>
                <c:pt idx="3016">
                  <c:v>1295</c:v>
                </c:pt>
                <c:pt idx="3017">
                  <c:v>205183</c:v>
                </c:pt>
                <c:pt idx="3018">
                  <c:v>6394</c:v>
                </c:pt>
                <c:pt idx="3019">
                  <c:v>3887</c:v>
                </c:pt>
                <c:pt idx="3020">
                  <c:v>4391</c:v>
                </c:pt>
                <c:pt idx="3021">
                  <c:v>17857</c:v>
                </c:pt>
                <c:pt idx="3022">
                  <c:v>4276</c:v>
                </c:pt>
                <c:pt idx="3023">
                  <c:v>866</c:v>
                </c:pt>
                <c:pt idx="3024">
                  <c:v>4153</c:v>
                </c:pt>
                <c:pt idx="3025">
                  <c:v>4781</c:v>
                </c:pt>
                <c:pt idx="3026">
                  <c:v>10259</c:v>
                </c:pt>
                <c:pt idx="3027">
                  <c:v>1741</c:v>
                </c:pt>
                <c:pt idx="3028">
                  <c:v>24966</c:v>
                </c:pt>
                <c:pt idx="3029">
                  <c:v>2343</c:v>
                </c:pt>
                <c:pt idx="3030">
                  <c:v>23554</c:v>
                </c:pt>
                <c:pt idx="3031">
                  <c:v>2387</c:v>
                </c:pt>
                <c:pt idx="3032">
                  <c:v>4199</c:v>
                </c:pt>
                <c:pt idx="3033">
                  <c:v>7429</c:v>
                </c:pt>
                <c:pt idx="3034">
                  <c:v>2731</c:v>
                </c:pt>
                <c:pt idx="3035">
                  <c:v>4548</c:v>
                </c:pt>
                <c:pt idx="3036">
                  <c:v>10165</c:v>
                </c:pt>
                <c:pt idx="3037">
                  <c:v>2363</c:v>
                </c:pt>
                <c:pt idx="3038">
                  <c:v>3521</c:v>
                </c:pt>
                <c:pt idx="3039">
                  <c:v>5395</c:v>
                </c:pt>
                <c:pt idx="3040">
                  <c:v>3126</c:v>
                </c:pt>
                <c:pt idx="3041">
                  <c:v>13748</c:v>
                </c:pt>
                <c:pt idx="3042">
                  <c:v>2072</c:v>
                </c:pt>
                <c:pt idx="3043">
                  <c:v>7761</c:v>
                </c:pt>
                <c:pt idx="3044">
                  <c:v>22536</c:v>
                </c:pt>
                <c:pt idx="3045">
                  <c:v>5228</c:v>
                </c:pt>
                <c:pt idx="3046">
                  <c:v>3184</c:v>
                </c:pt>
                <c:pt idx="3047">
                  <c:v>19505</c:v>
                </c:pt>
                <c:pt idx="3048">
                  <c:v>8201</c:v>
                </c:pt>
                <c:pt idx="3049">
                  <c:v>8547</c:v>
                </c:pt>
                <c:pt idx="3050">
                  <c:v>1251</c:v>
                </c:pt>
                <c:pt idx="3051">
                  <c:v>3391</c:v>
                </c:pt>
                <c:pt idx="3052">
                  <c:v>1851</c:v>
                </c:pt>
                <c:pt idx="3053">
                  <c:v>1299</c:v>
                </c:pt>
                <c:pt idx="3054">
                  <c:v>602</c:v>
                </c:pt>
                <c:pt idx="3055">
                  <c:v>5558</c:v>
                </c:pt>
                <c:pt idx="3056">
                  <c:v>1762</c:v>
                </c:pt>
                <c:pt idx="3057">
                  <c:v>513</c:v>
                </c:pt>
                <c:pt idx="3058">
                  <c:v>824</c:v>
                </c:pt>
                <c:pt idx="3059">
                  <c:v>10165</c:v>
                </c:pt>
                <c:pt idx="3060">
                  <c:v>1656</c:v>
                </c:pt>
                <c:pt idx="3061">
                  <c:v>8262</c:v>
                </c:pt>
                <c:pt idx="3062">
                  <c:v>326</c:v>
                </c:pt>
                <c:pt idx="3063">
                  <c:v>3049</c:v>
                </c:pt>
                <c:pt idx="3064">
                  <c:v>1130</c:v>
                </c:pt>
                <c:pt idx="3065">
                  <c:v>2890</c:v>
                </c:pt>
                <c:pt idx="3066">
                  <c:v>675</c:v>
                </c:pt>
                <c:pt idx="3067">
                  <c:v>4346</c:v>
                </c:pt>
                <c:pt idx="3068">
                  <c:v>1751</c:v>
                </c:pt>
                <c:pt idx="3069">
                  <c:v>2081</c:v>
                </c:pt>
                <c:pt idx="3070">
                  <c:v>1030</c:v>
                </c:pt>
                <c:pt idx="3071">
                  <c:v>901</c:v>
                </c:pt>
              </c:numCache>
            </c:numRef>
          </c:yVal>
          <c:smooth val="0"/>
          <c:extLst>
            <c:ext xmlns:c16="http://schemas.microsoft.com/office/drawing/2014/chart" uri="{C3380CC4-5D6E-409C-BE32-E72D297353CC}">
              <c16:uniqueId val="{00000001-F8D8-4AE3-9478-D1EB9A637379}"/>
            </c:ext>
          </c:extLst>
        </c:ser>
        <c:dLbls>
          <c:showLegendKey val="0"/>
          <c:showVal val="0"/>
          <c:showCatName val="0"/>
          <c:showSerName val="0"/>
          <c:showPercent val="0"/>
          <c:showBubbleSize val="0"/>
        </c:dLbls>
        <c:axId val="1518810639"/>
        <c:axId val="1518812303"/>
      </c:scatterChart>
      <c:valAx>
        <c:axId val="1518810639"/>
        <c:scaling>
          <c:orientation val="minMax"/>
        </c:scaling>
        <c:delete val="0"/>
        <c:axPos val="b"/>
        <c:majorTickMark val="out"/>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518812303"/>
        <c:crosses val="autoZero"/>
        <c:crossBetween val="midCat"/>
      </c:valAx>
      <c:valAx>
        <c:axId val="151881230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out"/>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518810639"/>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9.4008080409392791E-2"/>
          <c:y val="0.23045905802245803"/>
          <c:w val="0.86439343480441733"/>
          <c:h val="0.44474878521894662"/>
        </c:manualLayout>
      </c:layout>
      <c:scatterChart>
        <c:scatterStyle val="lineMarker"/>
        <c:varyColors val="0"/>
        <c:ser>
          <c:idx val="0"/>
          <c:order val="0"/>
          <c:tx>
            <c:strRef>
              <c:f>Sheet3!$B$1</c:f>
              <c:strCache>
                <c:ptCount val="1"/>
                <c:pt idx="0">
                  <c:v>medIncome</c:v>
                </c:pt>
              </c:strCache>
            </c:strRef>
          </c:tx>
          <c:spPr>
            <a:ln w="25400" cap="rnd">
              <a:noFill/>
              <a:round/>
            </a:ln>
            <a:effectLst>
              <a:outerShdw blurRad="63500" dist="38100" dir="5400000" rotWithShape="0">
                <a:srgbClr val="000000">
                  <a:alpha val="45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16200000" scaled="0"/>
              </a:gradFill>
              <a:ln w="9525" cap="rnd">
                <a:solidFill>
                  <a:schemeClr val="accent2"/>
                </a:solidFill>
                <a:round/>
              </a:ln>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rgbClr r="0" g="0" b="0">
                    <a:satMod val="300000"/>
                  </a:scrgbClr>
                </a:contourClr>
              </a:sp3d>
            </c:spPr>
          </c:marker>
          <c:trendline>
            <c:spPr>
              <a:ln w="19050" cap="rnd">
                <a:solidFill>
                  <a:schemeClr val="accent2"/>
                </a:solidFill>
                <a:prstDash val="sysDash"/>
              </a:ln>
              <a:effectLst/>
            </c:spPr>
            <c:trendlineType val="linear"/>
            <c:dispRSqr val="0"/>
            <c:dispEq val="0"/>
          </c:trendline>
          <c:xVal>
            <c:numRef>
              <c:f>Sheet3!$A$2:$A$3073</c:f>
              <c:numCache>
                <c:formatCode>General</c:formatCode>
                <c:ptCount val="3072"/>
                <c:pt idx="0">
                  <c:v>475</c:v>
                </c:pt>
                <c:pt idx="1">
                  <c:v>454.6</c:v>
                </c:pt>
                <c:pt idx="2">
                  <c:v>477.5</c:v>
                </c:pt>
                <c:pt idx="3">
                  <c:v>494.6</c:v>
                </c:pt>
                <c:pt idx="4">
                  <c:v>429.9</c:v>
                </c:pt>
                <c:pt idx="5">
                  <c:v>488.8</c:v>
                </c:pt>
                <c:pt idx="6">
                  <c:v>445.5</c:v>
                </c:pt>
                <c:pt idx="7">
                  <c:v>475.9</c:v>
                </c:pt>
                <c:pt idx="8">
                  <c:v>510.7</c:v>
                </c:pt>
                <c:pt idx="9">
                  <c:v>432.6</c:v>
                </c:pt>
                <c:pt idx="10">
                  <c:v>445.2</c:v>
                </c:pt>
                <c:pt idx="11">
                  <c:v>398.5</c:v>
                </c:pt>
                <c:pt idx="12">
                  <c:v>453.8</c:v>
                </c:pt>
                <c:pt idx="13">
                  <c:v>477.4</c:v>
                </c:pt>
                <c:pt idx="14">
                  <c:v>460.7</c:v>
                </c:pt>
                <c:pt idx="15">
                  <c:v>430.4</c:v>
                </c:pt>
                <c:pt idx="16">
                  <c:v>443.3</c:v>
                </c:pt>
                <c:pt idx="17">
                  <c:v>491.6</c:v>
                </c:pt>
                <c:pt idx="18">
                  <c:v>482.9</c:v>
                </c:pt>
                <c:pt idx="19">
                  <c:v>435.1</c:v>
                </c:pt>
                <c:pt idx="20">
                  <c:v>391.8</c:v>
                </c:pt>
                <c:pt idx="21">
                  <c:v>426.3</c:v>
                </c:pt>
                <c:pt idx="22">
                  <c:v>459.6</c:v>
                </c:pt>
                <c:pt idx="23">
                  <c:v>503.7</c:v>
                </c:pt>
                <c:pt idx="24">
                  <c:v>399.4</c:v>
                </c:pt>
                <c:pt idx="25">
                  <c:v>482.4</c:v>
                </c:pt>
                <c:pt idx="26">
                  <c:v>434</c:v>
                </c:pt>
                <c:pt idx="27">
                  <c:v>472.9</c:v>
                </c:pt>
                <c:pt idx="28">
                  <c:v>474.6</c:v>
                </c:pt>
                <c:pt idx="29">
                  <c:v>421.7</c:v>
                </c:pt>
                <c:pt idx="30">
                  <c:v>488</c:v>
                </c:pt>
                <c:pt idx="31">
                  <c:v>495.8</c:v>
                </c:pt>
                <c:pt idx="32">
                  <c:v>510.4</c:v>
                </c:pt>
                <c:pt idx="33">
                  <c:v>484</c:v>
                </c:pt>
                <c:pt idx="34">
                  <c:v>477.3</c:v>
                </c:pt>
                <c:pt idx="35">
                  <c:v>463.6</c:v>
                </c:pt>
                <c:pt idx="36">
                  <c:v>466.5</c:v>
                </c:pt>
                <c:pt idx="37">
                  <c:v>491.6</c:v>
                </c:pt>
                <c:pt idx="38">
                  <c:v>449.5</c:v>
                </c:pt>
                <c:pt idx="39">
                  <c:v>487.4</c:v>
                </c:pt>
                <c:pt idx="40">
                  <c:v>406.9</c:v>
                </c:pt>
                <c:pt idx="41">
                  <c:v>456.5</c:v>
                </c:pt>
                <c:pt idx="42">
                  <c:v>507.2</c:v>
                </c:pt>
                <c:pt idx="43">
                  <c:v>442.6</c:v>
                </c:pt>
                <c:pt idx="44">
                  <c:v>437.1</c:v>
                </c:pt>
                <c:pt idx="45">
                  <c:v>458.4</c:v>
                </c:pt>
                <c:pt idx="46">
                  <c:v>460</c:v>
                </c:pt>
                <c:pt idx="47">
                  <c:v>437.9</c:v>
                </c:pt>
                <c:pt idx="48">
                  <c:v>475.8</c:v>
                </c:pt>
                <c:pt idx="49">
                  <c:v>444.1</c:v>
                </c:pt>
                <c:pt idx="50">
                  <c:v>438.8</c:v>
                </c:pt>
                <c:pt idx="51">
                  <c:v>472.8</c:v>
                </c:pt>
                <c:pt idx="52">
                  <c:v>555.6</c:v>
                </c:pt>
                <c:pt idx="53">
                  <c:v>424.5</c:v>
                </c:pt>
                <c:pt idx="54">
                  <c:v>455.1</c:v>
                </c:pt>
                <c:pt idx="55">
                  <c:v>465.9</c:v>
                </c:pt>
                <c:pt idx="56">
                  <c:v>494.1</c:v>
                </c:pt>
                <c:pt idx="57">
                  <c:v>438.3</c:v>
                </c:pt>
                <c:pt idx="58">
                  <c:v>452.9</c:v>
                </c:pt>
                <c:pt idx="59">
                  <c:v>433.9</c:v>
                </c:pt>
                <c:pt idx="60">
                  <c:v>465.9</c:v>
                </c:pt>
                <c:pt idx="61">
                  <c:v>454.4</c:v>
                </c:pt>
                <c:pt idx="62">
                  <c:v>479.9</c:v>
                </c:pt>
                <c:pt idx="63">
                  <c:v>495</c:v>
                </c:pt>
                <c:pt idx="64">
                  <c:v>459.4</c:v>
                </c:pt>
                <c:pt idx="65">
                  <c:v>500.5</c:v>
                </c:pt>
                <c:pt idx="66">
                  <c:v>454.6</c:v>
                </c:pt>
                <c:pt idx="67">
                  <c:v>201.3</c:v>
                </c:pt>
                <c:pt idx="68">
                  <c:v>453.3</c:v>
                </c:pt>
                <c:pt idx="69">
                  <c:v>338.2</c:v>
                </c:pt>
                <c:pt idx="70">
                  <c:v>409.2</c:v>
                </c:pt>
                <c:pt idx="71">
                  <c:v>424.4</c:v>
                </c:pt>
                <c:pt idx="72">
                  <c:v>413.3</c:v>
                </c:pt>
                <c:pt idx="73">
                  <c:v>390.1</c:v>
                </c:pt>
                <c:pt idx="74">
                  <c:v>441.4</c:v>
                </c:pt>
                <c:pt idx="75">
                  <c:v>477.3</c:v>
                </c:pt>
                <c:pt idx="76">
                  <c:v>416.6</c:v>
                </c:pt>
                <c:pt idx="77">
                  <c:v>469.3</c:v>
                </c:pt>
                <c:pt idx="78">
                  <c:v>499.3</c:v>
                </c:pt>
                <c:pt idx="79">
                  <c:v>501.1</c:v>
                </c:pt>
                <c:pt idx="80">
                  <c:v>373.5</c:v>
                </c:pt>
                <c:pt idx="81">
                  <c:v>298.10000000000002</c:v>
                </c:pt>
                <c:pt idx="82">
                  <c:v>372.9</c:v>
                </c:pt>
                <c:pt idx="83">
                  <c:v>417.3</c:v>
                </c:pt>
                <c:pt idx="84">
                  <c:v>475.1</c:v>
                </c:pt>
                <c:pt idx="85">
                  <c:v>269.89999999999998</c:v>
                </c:pt>
                <c:pt idx="86">
                  <c:v>350.1</c:v>
                </c:pt>
                <c:pt idx="87">
                  <c:v>348.4</c:v>
                </c:pt>
                <c:pt idx="88">
                  <c:v>339.2</c:v>
                </c:pt>
                <c:pt idx="89">
                  <c:v>395.7</c:v>
                </c:pt>
                <c:pt idx="90">
                  <c:v>364.5</c:v>
                </c:pt>
                <c:pt idx="91">
                  <c:v>332</c:v>
                </c:pt>
                <c:pt idx="92">
                  <c:v>401.4</c:v>
                </c:pt>
                <c:pt idx="93">
                  <c:v>444.9</c:v>
                </c:pt>
                <c:pt idx="94">
                  <c:v>325.3</c:v>
                </c:pt>
                <c:pt idx="95">
                  <c:v>379.1</c:v>
                </c:pt>
                <c:pt idx="96">
                  <c:v>330.9</c:v>
                </c:pt>
                <c:pt idx="97">
                  <c:v>296.2</c:v>
                </c:pt>
                <c:pt idx="98">
                  <c:v>389.4</c:v>
                </c:pt>
                <c:pt idx="99">
                  <c:v>343</c:v>
                </c:pt>
                <c:pt idx="100">
                  <c:v>468.1</c:v>
                </c:pt>
                <c:pt idx="101">
                  <c:v>430.8</c:v>
                </c:pt>
                <c:pt idx="102">
                  <c:v>490.9</c:v>
                </c:pt>
                <c:pt idx="103">
                  <c:v>401</c:v>
                </c:pt>
                <c:pt idx="104">
                  <c:v>426.3</c:v>
                </c:pt>
                <c:pt idx="105">
                  <c:v>456.2</c:v>
                </c:pt>
                <c:pt idx="106">
                  <c:v>364.5</c:v>
                </c:pt>
                <c:pt idx="107">
                  <c:v>380.4</c:v>
                </c:pt>
                <c:pt idx="108">
                  <c:v>403.9</c:v>
                </c:pt>
                <c:pt idx="109">
                  <c:v>401.9</c:v>
                </c:pt>
                <c:pt idx="110">
                  <c:v>433.2</c:v>
                </c:pt>
                <c:pt idx="111">
                  <c:v>460.8</c:v>
                </c:pt>
                <c:pt idx="112">
                  <c:v>462.3</c:v>
                </c:pt>
                <c:pt idx="113">
                  <c:v>414.9</c:v>
                </c:pt>
                <c:pt idx="114">
                  <c:v>443.9</c:v>
                </c:pt>
                <c:pt idx="115">
                  <c:v>387.1</c:v>
                </c:pt>
                <c:pt idx="116">
                  <c:v>439.8</c:v>
                </c:pt>
                <c:pt idx="117">
                  <c:v>389.9</c:v>
                </c:pt>
                <c:pt idx="118">
                  <c:v>433.4</c:v>
                </c:pt>
                <c:pt idx="119">
                  <c:v>472.7</c:v>
                </c:pt>
                <c:pt idx="120">
                  <c:v>455.6</c:v>
                </c:pt>
                <c:pt idx="121">
                  <c:v>455.8</c:v>
                </c:pt>
                <c:pt idx="122">
                  <c:v>449</c:v>
                </c:pt>
                <c:pt idx="123">
                  <c:v>396.3</c:v>
                </c:pt>
                <c:pt idx="124">
                  <c:v>394.1</c:v>
                </c:pt>
                <c:pt idx="125">
                  <c:v>464.4</c:v>
                </c:pt>
                <c:pt idx="126">
                  <c:v>502.9</c:v>
                </c:pt>
                <c:pt idx="127">
                  <c:v>414.1</c:v>
                </c:pt>
                <c:pt idx="128">
                  <c:v>380.6</c:v>
                </c:pt>
                <c:pt idx="129">
                  <c:v>422.1</c:v>
                </c:pt>
                <c:pt idx="130">
                  <c:v>434.6</c:v>
                </c:pt>
                <c:pt idx="131">
                  <c:v>438.6</c:v>
                </c:pt>
                <c:pt idx="132">
                  <c:v>420</c:v>
                </c:pt>
                <c:pt idx="133">
                  <c:v>532.1</c:v>
                </c:pt>
                <c:pt idx="134">
                  <c:v>502.1</c:v>
                </c:pt>
                <c:pt idx="135">
                  <c:v>395.3</c:v>
                </c:pt>
                <c:pt idx="136">
                  <c:v>364.1</c:v>
                </c:pt>
                <c:pt idx="137">
                  <c:v>442.5</c:v>
                </c:pt>
                <c:pt idx="138">
                  <c:v>382.4</c:v>
                </c:pt>
                <c:pt idx="139">
                  <c:v>402.4</c:v>
                </c:pt>
                <c:pt idx="140">
                  <c:v>392.5</c:v>
                </c:pt>
                <c:pt idx="141">
                  <c:v>424.7</c:v>
                </c:pt>
                <c:pt idx="142">
                  <c:v>492.3</c:v>
                </c:pt>
                <c:pt idx="143">
                  <c:v>393.4</c:v>
                </c:pt>
                <c:pt idx="144">
                  <c:v>442</c:v>
                </c:pt>
                <c:pt idx="145">
                  <c:v>423.4</c:v>
                </c:pt>
                <c:pt idx="146">
                  <c:v>403.3</c:v>
                </c:pt>
                <c:pt idx="147">
                  <c:v>515.29999999999995</c:v>
                </c:pt>
                <c:pt idx="148">
                  <c:v>400.3</c:v>
                </c:pt>
                <c:pt idx="149">
                  <c:v>407.9</c:v>
                </c:pt>
                <c:pt idx="150">
                  <c:v>397.4</c:v>
                </c:pt>
                <c:pt idx="151">
                  <c:v>426.8</c:v>
                </c:pt>
                <c:pt idx="152">
                  <c:v>484.6</c:v>
                </c:pt>
                <c:pt idx="153">
                  <c:v>438.5</c:v>
                </c:pt>
                <c:pt idx="154">
                  <c:v>401.8</c:v>
                </c:pt>
                <c:pt idx="155">
                  <c:v>480.5</c:v>
                </c:pt>
                <c:pt idx="156">
                  <c:v>396.4</c:v>
                </c:pt>
                <c:pt idx="157">
                  <c:v>475.7</c:v>
                </c:pt>
                <c:pt idx="158">
                  <c:v>449.5</c:v>
                </c:pt>
                <c:pt idx="159">
                  <c:v>472.3</c:v>
                </c:pt>
                <c:pt idx="160">
                  <c:v>425.6</c:v>
                </c:pt>
                <c:pt idx="161">
                  <c:v>375.9</c:v>
                </c:pt>
                <c:pt idx="162">
                  <c:v>461.3</c:v>
                </c:pt>
                <c:pt idx="163">
                  <c:v>410</c:v>
                </c:pt>
                <c:pt idx="164">
                  <c:v>445.8</c:v>
                </c:pt>
                <c:pt idx="165">
                  <c:v>429.4</c:v>
                </c:pt>
                <c:pt idx="166">
                  <c:v>388.4</c:v>
                </c:pt>
                <c:pt idx="167">
                  <c:v>493.4</c:v>
                </c:pt>
                <c:pt idx="168">
                  <c:v>408.4</c:v>
                </c:pt>
                <c:pt idx="169">
                  <c:v>494.4</c:v>
                </c:pt>
                <c:pt idx="170">
                  <c:v>424</c:v>
                </c:pt>
                <c:pt idx="171">
                  <c:v>430.3</c:v>
                </c:pt>
                <c:pt idx="172">
                  <c:v>473.3</c:v>
                </c:pt>
                <c:pt idx="173">
                  <c:v>492.6</c:v>
                </c:pt>
                <c:pt idx="174">
                  <c:v>445.9</c:v>
                </c:pt>
                <c:pt idx="175">
                  <c:v>413.4</c:v>
                </c:pt>
                <c:pt idx="176">
                  <c:v>469.8</c:v>
                </c:pt>
                <c:pt idx="177">
                  <c:v>489.2</c:v>
                </c:pt>
                <c:pt idx="178">
                  <c:v>413.9</c:v>
                </c:pt>
                <c:pt idx="179">
                  <c:v>400.2</c:v>
                </c:pt>
                <c:pt idx="180">
                  <c:v>456.3</c:v>
                </c:pt>
                <c:pt idx="181">
                  <c:v>431.6</c:v>
                </c:pt>
                <c:pt idx="182">
                  <c:v>458.6</c:v>
                </c:pt>
                <c:pt idx="183">
                  <c:v>412.6</c:v>
                </c:pt>
                <c:pt idx="184">
                  <c:v>443.4</c:v>
                </c:pt>
                <c:pt idx="185">
                  <c:v>459.5</c:v>
                </c:pt>
                <c:pt idx="186">
                  <c:v>387.9</c:v>
                </c:pt>
                <c:pt idx="187">
                  <c:v>408.4</c:v>
                </c:pt>
                <c:pt idx="188">
                  <c:v>419.5</c:v>
                </c:pt>
                <c:pt idx="189">
                  <c:v>409.3</c:v>
                </c:pt>
                <c:pt idx="190">
                  <c:v>460.1</c:v>
                </c:pt>
                <c:pt idx="191">
                  <c:v>365.7</c:v>
                </c:pt>
                <c:pt idx="192">
                  <c:v>405.5</c:v>
                </c:pt>
                <c:pt idx="193">
                  <c:v>420.3</c:v>
                </c:pt>
                <c:pt idx="194">
                  <c:v>475</c:v>
                </c:pt>
                <c:pt idx="195">
                  <c:v>396.8</c:v>
                </c:pt>
                <c:pt idx="196">
                  <c:v>452.2</c:v>
                </c:pt>
                <c:pt idx="197">
                  <c:v>415.9</c:v>
                </c:pt>
                <c:pt idx="198">
                  <c:v>408.6</c:v>
                </c:pt>
                <c:pt idx="199">
                  <c:v>320.8</c:v>
                </c:pt>
                <c:pt idx="200">
                  <c:v>413.6</c:v>
                </c:pt>
                <c:pt idx="201">
                  <c:v>488.9</c:v>
                </c:pt>
                <c:pt idx="202">
                  <c:v>423.9</c:v>
                </c:pt>
                <c:pt idx="203">
                  <c:v>418.6</c:v>
                </c:pt>
                <c:pt idx="204">
                  <c:v>460.5</c:v>
                </c:pt>
                <c:pt idx="205">
                  <c:v>420.3</c:v>
                </c:pt>
                <c:pt idx="206">
                  <c:v>414.5</c:v>
                </c:pt>
                <c:pt idx="207">
                  <c:v>452</c:v>
                </c:pt>
                <c:pt idx="208">
                  <c:v>433</c:v>
                </c:pt>
                <c:pt idx="209">
                  <c:v>423.1</c:v>
                </c:pt>
                <c:pt idx="210">
                  <c:v>434.9</c:v>
                </c:pt>
                <c:pt idx="211">
                  <c:v>428.9</c:v>
                </c:pt>
                <c:pt idx="212">
                  <c:v>432.1</c:v>
                </c:pt>
                <c:pt idx="213">
                  <c:v>443.7</c:v>
                </c:pt>
                <c:pt idx="214">
                  <c:v>447</c:v>
                </c:pt>
                <c:pt idx="215">
                  <c:v>433</c:v>
                </c:pt>
                <c:pt idx="216">
                  <c:v>420</c:v>
                </c:pt>
                <c:pt idx="217">
                  <c:v>450.4</c:v>
                </c:pt>
                <c:pt idx="218">
                  <c:v>478.8</c:v>
                </c:pt>
                <c:pt idx="219">
                  <c:v>312.8</c:v>
                </c:pt>
                <c:pt idx="220">
                  <c:v>430.4</c:v>
                </c:pt>
                <c:pt idx="221">
                  <c:v>472.3</c:v>
                </c:pt>
                <c:pt idx="222">
                  <c:v>463.4</c:v>
                </c:pt>
                <c:pt idx="223">
                  <c:v>433.4</c:v>
                </c:pt>
                <c:pt idx="224">
                  <c:v>395.8</c:v>
                </c:pt>
                <c:pt idx="225">
                  <c:v>473.2</c:v>
                </c:pt>
                <c:pt idx="226">
                  <c:v>455.5</c:v>
                </c:pt>
                <c:pt idx="227">
                  <c:v>391.5</c:v>
                </c:pt>
                <c:pt idx="228">
                  <c:v>490.8</c:v>
                </c:pt>
                <c:pt idx="229">
                  <c:v>432.7</c:v>
                </c:pt>
                <c:pt idx="230">
                  <c:v>428.2</c:v>
                </c:pt>
                <c:pt idx="231">
                  <c:v>444.6</c:v>
                </c:pt>
                <c:pt idx="232">
                  <c:v>420.8</c:v>
                </c:pt>
                <c:pt idx="233">
                  <c:v>416.8</c:v>
                </c:pt>
                <c:pt idx="234">
                  <c:v>429.5</c:v>
                </c:pt>
                <c:pt idx="235">
                  <c:v>389.4</c:v>
                </c:pt>
                <c:pt idx="236">
                  <c:v>369.7</c:v>
                </c:pt>
                <c:pt idx="237">
                  <c:v>322.39999999999998</c:v>
                </c:pt>
                <c:pt idx="238">
                  <c:v>409.9</c:v>
                </c:pt>
                <c:pt idx="239">
                  <c:v>417.3</c:v>
                </c:pt>
                <c:pt idx="240">
                  <c:v>392.2</c:v>
                </c:pt>
                <c:pt idx="241">
                  <c:v>373.7</c:v>
                </c:pt>
                <c:pt idx="242">
                  <c:v>416.9</c:v>
                </c:pt>
                <c:pt idx="243">
                  <c:v>326.60000000000002</c:v>
                </c:pt>
                <c:pt idx="244">
                  <c:v>307.3</c:v>
                </c:pt>
                <c:pt idx="245">
                  <c:v>389.1</c:v>
                </c:pt>
                <c:pt idx="246">
                  <c:v>439.8</c:v>
                </c:pt>
                <c:pt idx="247">
                  <c:v>396.2</c:v>
                </c:pt>
                <c:pt idx="248">
                  <c:v>439.2</c:v>
                </c:pt>
                <c:pt idx="249">
                  <c:v>234</c:v>
                </c:pt>
                <c:pt idx="250">
                  <c:v>424</c:v>
                </c:pt>
                <c:pt idx="251">
                  <c:v>347.1</c:v>
                </c:pt>
                <c:pt idx="252">
                  <c:v>410.8</c:v>
                </c:pt>
                <c:pt idx="253">
                  <c:v>451</c:v>
                </c:pt>
                <c:pt idx="254">
                  <c:v>454.3</c:v>
                </c:pt>
                <c:pt idx="255">
                  <c:v>379.6</c:v>
                </c:pt>
                <c:pt idx="256">
                  <c:v>400.2</c:v>
                </c:pt>
                <c:pt idx="257">
                  <c:v>310.5</c:v>
                </c:pt>
                <c:pt idx="258">
                  <c:v>283.5</c:v>
                </c:pt>
                <c:pt idx="259">
                  <c:v>454.7</c:v>
                </c:pt>
                <c:pt idx="260">
                  <c:v>436.7</c:v>
                </c:pt>
                <c:pt idx="261">
                  <c:v>373.8</c:v>
                </c:pt>
                <c:pt idx="262">
                  <c:v>389.8</c:v>
                </c:pt>
                <c:pt idx="263">
                  <c:v>357.5</c:v>
                </c:pt>
                <c:pt idx="264">
                  <c:v>415.5</c:v>
                </c:pt>
                <c:pt idx="265">
                  <c:v>395.3</c:v>
                </c:pt>
                <c:pt idx="266">
                  <c:v>372</c:v>
                </c:pt>
                <c:pt idx="267">
                  <c:v>372.9</c:v>
                </c:pt>
                <c:pt idx="268">
                  <c:v>400.5</c:v>
                </c:pt>
                <c:pt idx="269">
                  <c:v>414.8</c:v>
                </c:pt>
                <c:pt idx="270">
                  <c:v>403.9</c:v>
                </c:pt>
                <c:pt idx="271">
                  <c:v>435.9</c:v>
                </c:pt>
                <c:pt idx="272">
                  <c:v>382.1</c:v>
                </c:pt>
                <c:pt idx="273">
                  <c:v>408</c:v>
                </c:pt>
                <c:pt idx="274">
                  <c:v>400</c:v>
                </c:pt>
                <c:pt idx="275">
                  <c:v>307.10000000000002</c:v>
                </c:pt>
                <c:pt idx="276">
                  <c:v>402.1</c:v>
                </c:pt>
                <c:pt idx="277">
                  <c:v>414.3</c:v>
                </c:pt>
                <c:pt idx="278">
                  <c:v>318.5</c:v>
                </c:pt>
                <c:pt idx="279">
                  <c:v>405.4</c:v>
                </c:pt>
                <c:pt idx="280">
                  <c:v>436</c:v>
                </c:pt>
                <c:pt idx="281">
                  <c:v>407.4</c:v>
                </c:pt>
                <c:pt idx="282">
                  <c:v>379.5</c:v>
                </c:pt>
                <c:pt idx="283">
                  <c:v>373.1</c:v>
                </c:pt>
                <c:pt idx="284">
                  <c:v>337.1</c:v>
                </c:pt>
                <c:pt idx="285">
                  <c:v>358.5</c:v>
                </c:pt>
                <c:pt idx="286">
                  <c:v>364</c:v>
                </c:pt>
                <c:pt idx="287">
                  <c:v>259</c:v>
                </c:pt>
                <c:pt idx="288">
                  <c:v>429.1</c:v>
                </c:pt>
                <c:pt idx="289">
                  <c:v>381.7</c:v>
                </c:pt>
                <c:pt idx="290">
                  <c:v>389.5</c:v>
                </c:pt>
                <c:pt idx="291">
                  <c:v>427.2</c:v>
                </c:pt>
                <c:pt idx="292">
                  <c:v>489</c:v>
                </c:pt>
                <c:pt idx="293">
                  <c:v>486.8</c:v>
                </c:pt>
                <c:pt idx="294">
                  <c:v>480.9</c:v>
                </c:pt>
                <c:pt idx="295">
                  <c:v>488.8</c:v>
                </c:pt>
                <c:pt idx="296">
                  <c:v>500.1</c:v>
                </c:pt>
                <c:pt idx="297">
                  <c:v>490.4</c:v>
                </c:pt>
                <c:pt idx="298">
                  <c:v>471.5</c:v>
                </c:pt>
                <c:pt idx="299">
                  <c:v>431.4</c:v>
                </c:pt>
                <c:pt idx="300">
                  <c:v>527.20000000000005</c:v>
                </c:pt>
                <c:pt idx="301">
                  <c:v>485.9</c:v>
                </c:pt>
                <c:pt idx="302">
                  <c:v>493.3</c:v>
                </c:pt>
                <c:pt idx="303">
                  <c:v>483.7</c:v>
                </c:pt>
                <c:pt idx="304">
                  <c:v>447.8</c:v>
                </c:pt>
                <c:pt idx="305">
                  <c:v>475.3</c:v>
                </c:pt>
                <c:pt idx="306">
                  <c:v>501.1</c:v>
                </c:pt>
                <c:pt idx="307">
                  <c:v>434.4</c:v>
                </c:pt>
                <c:pt idx="308">
                  <c:v>464.8</c:v>
                </c:pt>
                <c:pt idx="309">
                  <c:v>438.3</c:v>
                </c:pt>
                <c:pt idx="310">
                  <c:v>381.9</c:v>
                </c:pt>
                <c:pt idx="311">
                  <c:v>412.7</c:v>
                </c:pt>
                <c:pt idx="312">
                  <c:v>452.5</c:v>
                </c:pt>
                <c:pt idx="313">
                  <c:v>471.3</c:v>
                </c:pt>
                <c:pt idx="314">
                  <c:v>346.3</c:v>
                </c:pt>
                <c:pt idx="315">
                  <c:v>453.7</c:v>
                </c:pt>
                <c:pt idx="316">
                  <c:v>392.9</c:v>
                </c:pt>
                <c:pt idx="317">
                  <c:v>436.6</c:v>
                </c:pt>
                <c:pt idx="318">
                  <c:v>504.4</c:v>
                </c:pt>
                <c:pt idx="319">
                  <c:v>444.2</c:v>
                </c:pt>
                <c:pt idx="320">
                  <c:v>444.8</c:v>
                </c:pt>
                <c:pt idx="321">
                  <c:v>412</c:v>
                </c:pt>
                <c:pt idx="322">
                  <c:v>403.4</c:v>
                </c:pt>
                <c:pt idx="323">
                  <c:v>383.8</c:v>
                </c:pt>
                <c:pt idx="324">
                  <c:v>354.9</c:v>
                </c:pt>
                <c:pt idx="325">
                  <c:v>434.7</c:v>
                </c:pt>
                <c:pt idx="326">
                  <c:v>336.8</c:v>
                </c:pt>
                <c:pt idx="327">
                  <c:v>422.3</c:v>
                </c:pt>
                <c:pt idx="328">
                  <c:v>370.1</c:v>
                </c:pt>
                <c:pt idx="329">
                  <c:v>447.5</c:v>
                </c:pt>
                <c:pt idx="330">
                  <c:v>413.7</c:v>
                </c:pt>
                <c:pt idx="331">
                  <c:v>474.5</c:v>
                </c:pt>
                <c:pt idx="332">
                  <c:v>259.60000000000002</c:v>
                </c:pt>
                <c:pt idx="333">
                  <c:v>430.4</c:v>
                </c:pt>
                <c:pt idx="334">
                  <c:v>304.5</c:v>
                </c:pt>
                <c:pt idx="335">
                  <c:v>367.9</c:v>
                </c:pt>
                <c:pt idx="336">
                  <c:v>380.1</c:v>
                </c:pt>
                <c:pt idx="337">
                  <c:v>474.6</c:v>
                </c:pt>
                <c:pt idx="338">
                  <c:v>400.1</c:v>
                </c:pt>
                <c:pt idx="339">
                  <c:v>390.5</c:v>
                </c:pt>
                <c:pt idx="340">
                  <c:v>496.9</c:v>
                </c:pt>
                <c:pt idx="341">
                  <c:v>391.5</c:v>
                </c:pt>
                <c:pt idx="342">
                  <c:v>293.5</c:v>
                </c:pt>
                <c:pt idx="343">
                  <c:v>399.1</c:v>
                </c:pt>
                <c:pt idx="344">
                  <c:v>490.1</c:v>
                </c:pt>
                <c:pt idx="345">
                  <c:v>409.8</c:v>
                </c:pt>
                <c:pt idx="346">
                  <c:v>408</c:v>
                </c:pt>
                <c:pt idx="347">
                  <c:v>394.6</c:v>
                </c:pt>
                <c:pt idx="348">
                  <c:v>490.1</c:v>
                </c:pt>
                <c:pt idx="349">
                  <c:v>430.2</c:v>
                </c:pt>
                <c:pt idx="350">
                  <c:v>440.9</c:v>
                </c:pt>
                <c:pt idx="351">
                  <c:v>440.7</c:v>
                </c:pt>
                <c:pt idx="352">
                  <c:v>407.5</c:v>
                </c:pt>
                <c:pt idx="353">
                  <c:v>422.3</c:v>
                </c:pt>
                <c:pt idx="354">
                  <c:v>470.7</c:v>
                </c:pt>
                <c:pt idx="355">
                  <c:v>430.8</c:v>
                </c:pt>
                <c:pt idx="356">
                  <c:v>490.2</c:v>
                </c:pt>
                <c:pt idx="357">
                  <c:v>488.3</c:v>
                </c:pt>
                <c:pt idx="358">
                  <c:v>441.8</c:v>
                </c:pt>
                <c:pt idx="359">
                  <c:v>414.6</c:v>
                </c:pt>
                <c:pt idx="360">
                  <c:v>426.5</c:v>
                </c:pt>
                <c:pt idx="361">
                  <c:v>410.8</c:v>
                </c:pt>
                <c:pt idx="362">
                  <c:v>427.8</c:v>
                </c:pt>
                <c:pt idx="363">
                  <c:v>444.5</c:v>
                </c:pt>
                <c:pt idx="364">
                  <c:v>421.4</c:v>
                </c:pt>
                <c:pt idx="365">
                  <c:v>425.5</c:v>
                </c:pt>
                <c:pt idx="366">
                  <c:v>1206.9000000000001</c:v>
                </c:pt>
                <c:pt idx="367">
                  <c:v>422.4</c:v>
                </c:pt>
                <c:pt idx="368">
                  <c:v>456.7</c:v>
                </c:pt>
                <c:pt idx="369">
                  <c:v>409.2</c:v>
                </c:pt>
                <c:pt idx="370">
                  <c:v>356.3</c:v>
                </c:pt>
                <c:pt idx="371">
                  <c:v>388.5</c:v>
                </c:pt>
                <c:pt idx="372">
                  <c:v>403.2</c:v>
                </c:pt>
                <c:pt idx="373">
                  <c:v>378.7</c:v>
                </c:pt>
                <c:pt idx="374">
                  <c:v>488.4</c:v>
                </c:pt>
                <c:pt idx="375">
                  <c:v>445.9</c:v>
                </c:pt>
                <c:pt idx="376">
                  <c:v>433</c:v>
                </c:pt>
                <c:pt idx="377">
                  <c:v>457.7</c:v>
                </c:pt>
                <c:pt idx="378">
                  <c:v>509</c:v>
                </c:pt>
                <c:pt idx="379">
                  <c:v>471.1</c:v>
                </c:pt>
                <c:pt idx="380">
                  <c:v>426.9</c:v>
                </c:pt>
                <c:pt idx="381">
                  <c:v>480.8</c:v>
                </c:pt>
                <c:pt idx="382">
                  <c:v>393.3</c:v>
                </c:pt>
                <c:pt idx="383">
                  <c:v>411.4</c:v>
                </c:pt>
                <c:pt idx="384">
                  <c:v>469</c:v>
                </c:pt>
                <c:pt idx="385">
                  <c:v>490.5</c:v>
                </c:pt>
                <c:pt idx="386">
                  <c:v>418.9</c:v>
                </c:pt>
                <c:pt idx="387">
                  <c:v>470.4</c:v>
                </c:pt>
                <c:pt idx="388">
                  <c:v>508.7</c:v>
                </c:pt>
                <c:pt idx="389">
                  <c:v>488.6</c:v>
                </c:pt>
                <c:pt idx="390">
                  <c:v>440.7</c:v>
                </c:pt>
                <c:pt idx="391">
                  <c:v>372.4</c:v>
                </c:pt>
                <c:pt idx="392">
                  <c:v>481</c:v>
                </c:pt>
                <c:pt idx="393">
                  <c:v>397.6</c:v>
                </c:pt>
                <c:pt idx="394">
                  <c:v>331.3</c:v>
                </c:pt>
                <c:pt idx="395">
                  <c:v>455.8</c:v>
                </c:pt>
                <c:pt idx="396">
                  <c:v>510.8</c:v>
                </c:pt>
                <c:pt idx="397">
                  <c:v>471.1</c:v>
                </c:pt>
                <c:pt idx="398">
                  <c:v>490.2</c:v>
                </c:pt>
                <c:pt idx="399">
                  <c:v>461.8</c:v>
                </c:pt>
                <c:pt idx="400">
                  <c:v>405.8</c:v>
                </c:pt>
                <c:pt idx="401">
                  <c:v>452.9</c:v>
                </c:pt>
                <c:pt idx="402">
                  <c:v>442.3</c:v>
                </c:pt>
                <c:pt idx="403">
                  <c:v>470.3</c:v>
                </c:pt>
                <c:pt idx="404">
                  <c:v>418.6</c:v>
                </c:pt>
                <c:pt idx="405">
                  <c:v>463.3</c:v>
                </c:pt>
                <c:pt idx="406">
                  <c:v>409.8</c:v>
                </c:pt>
                <c:pt idx="407">
                  <c:v>483.1</c:v>
                </c:pt>
                <c:pt idx="408">
                  <c:v>453.6</c:v>
                </c:pt>
                <c:pt idx="409">
                  <c:v>468.9</c:v>
                </c:pt>
                <c:pt idx="410">
                  <c:v>408.9</c:v>
                </c:pt>
                <c:pt idx="411">
                  <c:v>423.9</c:v>
                </c:pt>
                <c:pt idx="412">
                  <c:v>473.3</c:v>
                </c:pt>
                <c:pt idx="413">
                  <c:v>407.8</c:v>
                </c:pt>
                <c:pt idx="414">
                  <c:v>462.8</c:v>
                </c:pt>
                <c:pt idx="415">
                  <c:v>448.2</c:v>
                </c:pt>
                <c:pt idx="416">
                  <c:v>337.1</c:v>
                </c:pt>
                <c:pt idx="417">
                  <c:v>501.8</c:v>
                </c:pt>
                <c:pt idx="418">
                  <c:v>462.3</c:v>
                </c:pt>
                <c:pt idx="419">
                  <c:v>476.1</c:v>
                </c:pt>
                <c:pt idx="420">
                  <c:v>538.1</c:v>
                </c:pt>
                <c:pt idx="421">
                  <c:v>492</c:v>
                </c:pt>
                <c:pt idx="422">
                  <c:v>454.2</c:v>
                </c:pt>
                <c:pt idx="423">
                  <c:v>438.2</c:v>
                </c:pt>
                <c:pt idx="424">
                  <c:v>444.5</c:v>
                </c:pt>
                <c:pt idx="425">
                  <c:v>448.7</c:v>
                </c:pt>
                <c:pt idx="426">
                  <c:v>455.4</c:v>
                </c:pt>
                <c:pt idx="427">
                  <c:v>487.1</c:v>
                </c:pt>
                <c:pt idx="428">
                  <c:v>480.8</c:v>
                </c:pt>
                <c:pt idx="429">
                  <c:v>493.5</c:v>
                </c:pt>
                <c:pt idx="430">
                  <c:v>476.5</c:v>
                </c:pt>
                <c:pt idx="431">
                  <c:v>408.2</c:v>
                </c:pt>
                <c:pt idx="432">
                  <c:v>488.4</c:v>
                </c:pt>
                <c:pt idx="433">
                  <c:v>449.1</c:v>
                </c:pt>
                <c:pt idx="434">
                  <c:v>478.8</c:v>
                </c:pt>
                <c:pt idx="435">
                  <c:v>434.1</c:v>
                </c:pt>
                <c:pt idx="436">
                  <c:v>464</c:v>
                </c:pt>
                <c:pt idx="437">
                  <c:v>439.6</c:v>
                </c:pt>
                <c:pt idx="438">
                  <c:v>477</c:v>
                </c:pt>
                <c:pt idx="439">
                  <c:v>482.4</c:v>
                </c:pt>
                <c:pt idx="440">
                  <c:v>349.7</c:v>
                </c:pt>
                <c:pt idx="441">
                  <c:v>500.5</c:v>
                </c:pt>
                <c:pt idx="442">
                  <c:v>417</c:v>
                </c:pt>
                <c:pt idx="443">
                  <c:v>425.6</c:v>
                </c:pt>
                <c:pt idx="444">
                  <c:v>475.7</c:v>
                </c:pt>
                <c:pt idx="445">
                  <c:v>477.6</c:v>
                </c:pt>
                <c:pt idx="446">
                  <c:v>437.6</c:v>
                </c:pt>
                <c:pt idx="447">
                  <c:v>434.9</c:v>
                </c:pt>
                <c:pt idx="448">
                  <c:v>493.1</c:v>
                </c:pt>
                <c:pt idx="449">
                  <c:v>476.7</c:v>
                </c:pt>
                <c:pt idx="450">
                  <c:v>411.6</c:v>
                </c:pt>
                <c:pt idx="451">
                  <c:v>461.6</c:v>
                </c:pt>
                <c:pt idx="452">
                  <c:v>409.5</c:v>
                </c:pt>
                <c:pt idx="453">
                  <c:v>384.8</c:v>
                </c:pt>
                <c:pt idx="454">
                  <c:v>472.1</c:v>
                </c:pt>
                <c:pt idx="455">
                  <c:v>506.7</c:v>
                </c:pt>
                <c:pt idx="456">
                  <c:v>429.4</c:v>
                </c:pt>
                <c:pt idx="457">
                  <c:v>451.7</c:v>
                </c:pt>
                <c:pt idx="458">
                  <c:v>520.4</c:v>
                </c:pt>
                <c:pt idx="459">
                  <c:v>425.5</c:v>
                </c:pt>
                <c:pt idx="460">
                  <c:v>383.2</c:v>
                </c:pt>
                <c:pt idx="461">
                  <c:v>366.5</c:v>
                </c:pt>
                <c:pt idx="462">
                  <c:v>485</c:v>
                </c:pt>
                <c:pt idx="463">
                  <c:v>536.1</c:v>
                </c:pt>
                <c:pt idx="464">
                  <c:v>467.6</c:v>
                </c:pt>
                <c:pt idx="465">
                  <c:v>351.3</c:v>
                </c:pt>
                <c:pt idx="466">
                  <c:v>460.3</c:v>
                </c:pt>
                <c:pt idx="467">
                  <c:v>534</c:v>
                </c:pt>
                <c:pt idx="468">
                  <c:v>373.2</c:v>
                </c:pt>
                <c:pt idx="469">
                  <c:v>456.9</c:v>
                </c:pt>
                <c:pt idx="470">
                  <c:v>450.6</c:v>
                </c:pt>
                <c:pt idx="471">
                  <c:v>511.7</c:v>
                </c:pt>
                <c:pt idx="472">
                  <c:v>461.6</c:v>
                </c:pt>
                <c:pt idx="473">
                  <c:v>437</c:v>
                </c:pt>
                <c:pt idx="474">
                  <c:v>471.5</c:v>
                </c:pt>
                <c:pt idx="475">
                  <c:v>453</c:v>
                </c:pt>
                <c:pt idx="476">
                  <c:v>504.8</c:v>
                </c:pt>
                <c:pt idx="477">
                  <c:v>476</c:v>
                </c:pt>
                <c:pt idx="478">
                  <c:v>465.6</c:v>
                </c:pt>
                <c:pt idx="479">
                  <c:v>455.9</c:v>
                </c:pt>
                <c:pt idx="480">
                  <c:v>495.4</c:v>
                </c:pt>
                <c:pt idx="481">
                  <c:v>487.9</c:v>
                </c:pt>
                <c:pt idx="482">
                  <c:v>512.6</c:v>
                </c:pt>
                <c:pt idx="483">
                  <c:v>469.3</c:v>
                </c:pt>
                <c:pt idx="484">
                  <c:v>472</c:v>
                </c:pt>
                <c:pt idx="485">
                  <c:v>516.70000000000005</c:v>
                </c:pt>
                <c:pt idx="486">
                  <c:v>341.5</c:v>
                </c:pt>
                <c:pt idx="487">
                  <c:v>438.7</c:v>
                </c:pt>
                <c:pt idx="488">
                  <c:v>527.20000000000005</c:v>
                </c:pt>
                <c:pt idx="489">
                  <c:v>466.6</c:v>
                </c:pt>
                <c:pt idx="490">
                  <c:v>374.8</c:v>
                </c:pt>
                <c:pt idx="491">
                  <c:v>453.5</c:v>
                </c:pt>
                <c:pt idx="492">
                  <c:v>437.7</c:v>
                </c:pt>
                <c:pt idx="493">
                  <c:v>358</c:v>
                </c:pt>
                <c:pt idx="494">
                  <c:v>475.8</c:v>
                </c:pt>
                <c:pt idx="495">
                  <c:v>446.2</c:v>
                </c:pt>
                <c:pt idx="496">
                  <c:v>511.1</c:v>
                </c:pt>
                <c:pt idx="497">
                  <c:v>476.6</c:v>
                </c:pt>
                <c:pt idx="498">
                  <c:v>512.79999999999995</c:v>
                </c:pt>
                <c:pt idx="499">
                  <c:v>460</c:v>
                </c:pt>
                <c:pt idx="500">
                  <c:v>443.8</c:v>
                </c:pt>
                <c:pt idx="501">
                  <c:v>464.8</c:v>
                </c:pt>
                <c:pt idx="502">
                  <c:v>482</c:v>
                </c:pt>
                <c:pt idx="503">
                  <c:v>381.3</c:v>
                </c:pt>
                <c:pt idx="504">
                  <c:v>326.39999999999998</c:v>
                </c:pt>
                <c:pt idx="505">
                  <c:v>529.5</c:v>
                </c:pt>
                <c:pt idx="506">
                  <c:v>463</c:v>
                </c:pt>
                <c:pt idx="507">
                  <c:v>493.1</c:v>
                </c:pt>
                <c:pt idx="508">
                  <c:v>467.9</c:v>
                </c:pt>
                <c:pt idx="509">
                  <c:v>550.70000000000005</c:v>
                </c:pt>
                <c:pt idx="510">
                  <c:v>404.5</c:v>
                </c:pt>
                <c:pt idx="511">
                  <c:v>483.7</c:v>
                </c:pt>
                <c:pt idx="512">
                  <c:v>486.8</c:v>
                </c:pt>
                <c:pt idx="513">
                  <c:v>490.1</c:v>
                </c:pt>
                <c:pt idx="514">
                  <c:v>471.7</c:v>
                </c:pt>
                <c:pt idx="515">
                  <c:v>480.2</c:v>
                </c:pt>
                <c:pt idx="516">
                  <c:v>420.9</c:v>
                </c:pt>
                <c:pt idx="517">
                  <c:v>472.9</c:v>
                </c:pt>
                <c:pt idx="518">
                  <c:v>405.3</c:v>
                </c:pt>
                <c:pt idx="519">
                  <c:v>397.1</c:v>
                </c:pt>
                <c:pt idx="520">
                  <c:v>463.6</c:v>
                </c:pt>
                <c:pt idx="521">
                  <c:v>482.8</c:v>
                </c:pt>
                <c:pt idx="522">
                  <c:v>295.7</c:v>
                </c:pt>
                <c:pt idx="523">
                  <c:v>340.7</c:v>
                </c:pt>
                <c:pt idx="524">
                  <c:v>469</c:v>
                </c:pt>
                <c:pt idx="525">
                  <c:v>415.7</c:v>
                </c:pt>
                <c:pt idx="526">
                  <c:v>451.7</c:v>
                </c:pt>
                <c:pt idx="527">
                  <c:v>481.7</c:v>
                </c:pt>
                <c:pt idx="528">
                  <c:v>463.9</c:v>
                </c:pt>
                <c:pt idx="529">
                  <c:v>434.6</c:v>
                </c:pt>
                <c:pt idx="530">
                  <c:v>402.7</c:v>
                </c:pt>
                <c:pt idx="531">
                  <c:v>425.2</c:v>
                </c:pt>
                <c:pt idx="532">
                  <c:v>392.2</c:v>
                </c:pt>
                <c:pt idx="533">
                  <c:v>418.3</c:v>
                </c:pt>
                <c:pt idx="534">
                  <c:v>469</c:v>
                </c:pt>
                <c:pt idx="535">
                  <c:v>431.7</c:v>
                </c:pt>
                <c:pt idx="536">
                  <c:v>378.7</c:v>
                </c:pt>
                <c:pt idx="537">
                  <c:v>363.9</c:v>
                </c:pt>
                <c:pt idx="538">
                  <c:v>468.9</c:v>
                </c:pt>
                <c:pt idx="539">
                  <c:v>422.8</c:v>
                </c:pt>
                <c:pt idx="540">
                  <c:v>380.7</c:v>
                </c:pt>
                <c:pt idx="541">
                  <c:v>507.4</c:v>
                </c:pt>
                <c:pt idx="542">
                  <c:v>454.1</c:v>
                </c:pt>
                <c:pt idx="543">
                  <c:v>420.4</c:v>
                </c:pt>
                <c:pt idx="544">
                  <c:v>394.4</c:v>
                </c:pt>
                <c:pt idx="545">
                  <c:v>351.1</c:v>
                </c:pt>
                <c:pt idx="546">
                  <c:v>458.6</c:v>
                </c:pt>
                <c:pt idx="547">
                  <c:v>431.8</c:v>
                </c:pt>
                <c:pt idx="548">
                  <c:v>345.3</c:v>
                </c:pt>
                <c:pt idx="549">
                  <c:v>439.7</c:v>
                </c:pt>
                <c:pt idx="550">
                  <c:v>447.3</c:v>
                </c:pt>
                <c:pt idx="551">
                  <c:v>498.1</c:v>
                </c:pt>
                <c:pt idx="552">
                  <c:v>360</c:v>
                </c:pt>
                <c:pt idx="553">
                  <c:v>383.5</c:v>
                </c:pt>
                <c:pt idx="554">
                  <c:v>533</c:v>
                </c:pt>
                <c:pt idx="555">
                  <c:v>460.6</c:v>
                </c:pt>
                <c:pt idx="556">
                  <c:v>375.5</c:v>
                </c:pt>
                <c:pt idx="557">
                  <c:v>402.5</c:v>
                </c:pt>
                <c:pt idx="558">
                  <c:v>441.3</c:v>
                </c:pt>
                <c:pt idx="559">
                  <c:v>475.2</c:v>
                </c:pt>
                <c:pt idx="560">
                  <c:v>395.9</c:v>
                </c:pt>
                <c:pt idx="561">
                  <c:v>435.5</c:v>
                </c:pt>
                <c:pt idx="562">
                  <c:v>538.6</c:v>
                </c:pt>
                <c:pt idx="563">
                  <c:v>460</c:v>
                </c:pt>
                <c:pt idx="564">
                  <c:v>376.2</c:v>
                </c:pt>
                <c:pt idx="565">
                  <c:v>405.3</c:v>
                </c:pt>
                <c:pt idx="566">
                  <c:v>466.9</c:v>
                </c:pt>
                <c:pt idx="567">
                  <c:v>349.5</c:v>
                </c:pt>
                <c:pt idx="568">
                  <c:v>446.4</c:v>
                </c:pt>
                <c:pt idx="569">
                  <c:v>457.5</c:v>
                </c:pt>
                <c:pt idx="570">
                  <c:v>385.5</c:v>
                </c:pt>
                <c:pt idx="571">
                  <c:v>497.6</c:v>
                </c:pt>
                <c:pt idx="572">
                  <c:v>376.2</c:v>
                </c:pt>
                <c:pt idx="573">
                  <c:v>471.4</c:v>
                </c:pt>
                <c:pt idx="574">
                  <c:v>410.8</c:v>
                </c:pt>
                <c:pt idx="575">
                  <c:v>481</c:v>
                </c:pt>
                <c:pt idx="576">
                  <c:v>467.4</c:v>
                </c:pt>
                <c:pt idx="577">
                  <c:v>398.4</c:v>
                </c:pt>
                <c:pt idx="578">
                  <c:v>492.1</c:v>
                </c:pt>
                <c:pt idx="579">
                  <c:v>447.8</c:v>
                </c:pt>
                <c:pt idx="580">
                  <c:v>520.20000000000005</c:v>
                </c:pt>
                <c:pt idx="581">
                  <c:v>486.3</c:v>
                </c:pt>
                <c:pt idx="582">
                  <c:v>493</c:v>
                </c:pt>
                <c:pt idx="583">
                  <c:v>502.6</c:v>
                </c:pt>
                <c:pt idx="584">
                  <c:v>448.2</c:v>
                </c:pt>
                <c:pt idx="585">
                  <c:v>450.2</c:v>
                </c:pt>
                <c:pt idx="586">
                  <c:v>535.20000000000005</c:v>
                </c:pt>
                <c:pt idx="587">
                  <c:v>467</c:v>
                </c:pt>
                <c:pt idx="588">
                  <c:v>521</c:v>
                </c:pt>
                <c:pt idx="589">
                  <c:v>475.8</c:v>
                </c:pt>
                <c:pt idx="590">
                  <c:v>464.1</c:v>
                </c:pt>
                <c:pt idx="591">
                  <c:v>470.8</c:v>
                </c:pt>
                <c:pt idx="592">
                  <c:v>536.70000000000005</c:v>
                </c:pt>
                <c:pt idx="593">
                  <c:v>489</c:v>
                </c:pt>
                <c:pt idx="594">
                  <c:v>485.5</c:v>
                </c:pt>
                <c:pt idx="595">
                  <c:v>512.9</c:v>
                </c:pt>
                <c:pt idx="596">
                  <c:v>475.1</c:v>
                </c:pt>
                <c:pt idx="597">
                  <c:v>461.9</c:v>
                </c:pt>
                <c:pt idx="598">
                  <c:v>461.5</c:v>
                </c:pt>
                <c:pt idx="599">
                  <c:v>517.6</c:v>
                </c:pt>
                <c:pt idx="600">
                  <c:v>506.6</c:v>
                </c:pt>
                <c:pt idx="601">
                  <c:v>480.9</c:v>
                </c:pt>
                <c:pt idx="602">
                  <c:v>468.7</c:v>
                </c:pt>
                <c:pt idx="603">
                  <c:v>509.8</c:v>
                </c:pt>
                <c:pt idx="604">
                  <c:v>506.5</c:v>
                </c:pt>
                <c:pt idx="605">
                  <c:v>492.5</c:v>
                </c:pt>
                <c:pt idx="606">
                  <c:v>488.4</c:v>
                </c:pt>
                <c:pt idx="607">
                  <c:v>530.20000000000005</c:v>
                </c:pt>
                <c:pt idx="608">
                  <c:v>517.5</c:v>
                </c:pt>
                <c:pt idx="609">
                  <c:v>468.6</c:v>
                </c:pt>
                <c:pt idx="610">
                  <c:v>416.4</c:v>
                </c:pt>
                <c:pt idx="611">
                  <c:v>410.3</c:v>
                </c:pt>
                <c:pt idx="612">
                  <c:v>494.7</c:v>
                </c:pt>
                <c:pt idx="613">
                  <c:v>485.8</c:v>
                </c:pt>
                <c:pt idx="614">
                  <c:v>471.4</c:v>
                </c:pt>
                <c:pt idx="615">
                  <c:v>494.2</c:v>
                </c:pt>
                <c:pt idx="616">
                  <c:v>525.6</c:v>
                </c:pt>
                <c:pt idx="617">
                  <c:v>438.7</c:v>
                </c:pt>
                <c:pt idx="618">
                  <c:v>421.6</c:v>
                </c:pt>
                <c:pt idx="619">
                  <c:v>489.6</c:v>
                </c:pt>
                <c:pt idx="620">
                  <c:v>446.2</c:v>
                </c:pt>
                <c:pt idx="621">
                  <c:v>490.4</c:v>
                </c:pt>
                <c:pt idx="622">
                  <c:v>471.5</c:v>
                </c:pt>
                <c:pt idx="623">
                  <c:v>469</c:v>
                </c:pt>
                <c:pt idx="624">
                  <c:v>463.3</c:v>
                </c:pt>
                <c:pt idx="625">
                  <c:v>519.9</c:v>
                </c:pt>
                <c:pt idx="626">
                  <c:v>460</c:v>
                </c:pt>
                <c:pt idx="627">
                  <c:v>484.1</c:v>
                </c:pt>
                <c:pt idx="628">
                  <c:v>519</c:v>
                </c:pt>
                <c:pt idx="629">
                  <c:v>505.7</c:v>
                </c:pt>
                <c:pt idx="630">
                  <c:v>465.6</c:v>
                </c:pt>
                <c:pt idx="631">
                  <c:v>474.4</c:v>
                </c:pt>
                <c:pt idx="632">
                  <c:v>472.1</c:v>
                </c:pt>
                <c:pt idx="633">
                  <c:v>551.5</c:v>
                </c:pt>
                <c:pt idx="634">
                  <c:v>495.6</c:v>
                </c:pt>
                <c:pt idx="635">
                  <c:v>491.7</c:v>
                </c:pt>
                <c:pt idx="636">
                  <c:v>533.4</c:v>
                </c:pt>
                <c:pt idx="637">
                  <c:v>490.6</c:v>
                </c:pt>
                <c:pt idx="638">
                  <c:v>525.79999999999995</c:v>
                </c:pt>
                <c:pt idx="639">
                  <c:v>479.3</c:v>
                </c:pt>
                <c:pt idx="640">
                  <c:v>486.6</c:v>
                </c:pt>
                <c:pt idx="641">
                  <c:v>460</c:v>
                </c:pt>
                <c:pt idx="642">
                  <c:v>487.6</c:v>
                </c:pt>
                <c:pt idx="643">
                  <c:v>488.1</c:v>
                </c:pt>
                <c:pt idx="644">
                  <c:v>486.5</c:v>
                </c:pt>
                <c:pt idx="645">
                  <c:v>459</c:v>
                </c:pt>
                <c:pt idx="646">
                  <c:v>433.2</c:v>
                </c:pt>
                <c:pt idx="647">
                  <c:v>509.6</c:v>
                </c:pt>
                <c:pt idx="648">
                  <c:v>498.3</c:v>
                </c:pt>
                <c:pt idx="649">
                  <c:v>509.9</c:v>
                </c:pt>
                <c:pt idx="650">
                  <c:v>458.2</c:v>
                </c:pt>
                <c:pt idx="651">
                  <c:v>392.3</c:v>
                </c:pt>
                <c:pt idx="652">
                  <c:v>524.5</c:v>
                </c:pt>
                <c:pt idx="653">
                  <c:v>465.2</c:v>
                </c:pt>
                <c:pt idx="654">
                  <c:v>472.5</c:v>
                </c:pt>
                <c:pt idx="655">
                  <c:v>505.5</c:v>
                </c:pt>
                <c:pt idx="656">
                  <c:v>478.1</c:v>
                </c:pt>
                <c:pt idx="657">
                  <c:v>488.4</c:v>
                </c:pt>
                <c:pt idx="658">
                  <c:v>500.1</c:v>
                </c:pt>
                <c:pt idx="659">
                  <c:v>515.20000000000005</c:v>
                </c:pt>
                <c:pt idx="660">
                  <c:v>459.3</c:v>
                </c:pt>
                <c:pt idx="661">
                  <c:v>459.2</c:v>
                </c:pt>
                <c:pt idx="662">
                  <c:v>457</c:v>
                </c:pt>
                <c:pt idx="663">
                  <c:v>482.6</c:v>
                </c:pt>
                <c:pt idx="664">
                  <c:v>407.6</c:v>
                </c:pt>
                <c:pt idx="665">
                  <c:v>511.5</c:v>
                </c:pt>
                <c:pt idx="666">
                  <c:v>506</c:v>
                </c:pt>
                <c:pt idx="667">
                  <c:v>520.20000000000005</c:v>
                </c:pt>
                <c:pt idx="668">
                  <c:v>511.8</c:v>
                </c:pt>
                <c:pt idx="669">
                  <c:v>459.7</c:v>
                </c:pt>
                <c:pt idx="670">
                  <c:v>510.8</c:v>
                </c:pt>
                <c:pt idx="671">
                  <c:v>471.7</c:v>
                </c:pt>
                <c:pt idx="672">
                  <c:v>502.9</c:v>
                </c:pt>
                <c:pt idx="673">
                  <c:v>475.2</c:v>
                </c:pt>
                <c:pt idx="674">
                  <c:v>490.7</c:v>
                </c:pt>
                <c:pt idx="675">
                  <c:v>492.9</c:v>
                </c:pt>
                <c:pt idx="676">
                  <c:v>466.6</c:v>
                </c:pt>
                <c:pt idx="677">
                  <c:v>469.4</c:v>
                </c:pt>
                <c:pt idx="678">
                  <c:v>432.5</c:v>
                </c:pt>
                <c:pt idx="679">
                  <c:v>435.7</c:v>
                </c:pt>
                <c:pt idx="680">
                  <c:v>448.4</c:v>
                </c:pt>
                <c:pt idx="681">
                  <c:v>414.4</c:v>
                </c:pt>
                <c:pt idx="682">
                  <c:v>486.2</c:v>
                </c:pt>
                <c:pt idx="683">
                  <c:v>429.3</c:v>
                </c:pt>
                <c:pt idx="684">
                  <c:v>426.9</c:v>
                </c:pt>
                <c:pt idx="685">
                  <c:v>414.4</c:v>
                </c:pt>
                <c:pt idx="686">
                  <c:v>412.9</c:v>
                </c:pt>
                <c:pt idx="687">
                  <c:v>466.8</c:v>
                </c:pt>
                <c:pt idx="688">
                  <c:v>483.9</c:v>
                </c:pt>
                <c:pt idx="689">
                  <c:v>441.5</c:v>
                </c:pt>
                <c:pt idx="690">
                  <c:v>452.7</c:v>
                </c:pt>
                <c:pt idx="691">
                  <c:v>420.7</c:v>
                </c:pt>
                <c:pt idx="692">
                  <c:v>439.8</c:v>
                </c:pt>
                <c:pt idx="693">
                  <c:v>433.7</c:v>
                </c:pt>
                <c:pt idx="694">
                  <c:v>464.7</c:v>
                </c:pt>
                <c:pt idx="695">
                  <c:v>482.9</c:v>
                </c:pt>
                <c:pt idx="696">
                  <c:v>429.9</c:v>
                </c:pt>
                <c:pt idx="697">
                  <c:v>442.7</c:v>
                </c:pt>
                <c:pt idx="698">
                  <c:v>439.1</c:v>
                </c:pt>
                <c:pt idx="699">
                  <c:v>474</c:v>
                </c:pt>
                <c:pt idx="700">
                  <c:v>447.9</c:v>
                </c:pt>
                <c:pt idx="701">
                  <c:v>396.8</c:v>
                </c:pt>
                <c:pt idx="702">
                  <c:v>469.1</c:v>
                </c:pt>
                <c:pt idx="703">
                  <c:v>427.8</c:v>
                </c:pt>
                <c:pt idx="704">
                  <c:v>487.6</c:v>
                </c:pt>
                <c:pt idx="705">
                  <c:v>445</c:v>
                </c:pt>
                <c:pt idx="706">
                  <c:v>397.9</c:v>
                </c:pt>
                <c:pt idx="707">
                  <c:v>456.4</c:v>
                </c:pt>
                <c:pt idx="708">
                  <c:v>438.5</c:v>
                </c:pt>
                <c:pt idx="709">
                  <c:v>455.2</c:v>
                </c:pt>
                <c:pt idx="710">
                  <c:v>468.4</c:v>
                </c:pt>
                <c:pt idx="711">
                  <c:v>422.9</c:v>
                </c:pt>
                <c:pt idx="712">
                  <c:v>466.3</c:v>
                </c:pt>
                <c:pt idx="713">
                  <c:v>489.6</c:v>
                </c:pt>
                <c:pt idx="714">
                  <c:v>474.1</c:v>
                </c:pt>
                <c:pt idx="715">
                  <c:v>484.2</c:v>
                </c:pt>
                <c:pt idx="716">
                  <c:v>453.4</c:v>
                </c:pt>
                <c:pt idx="717">
                  <c:v>479.5</c:v>
                </c:pt>
                <c:pt idx="718">
                  <c:v>430.4</c:v>
                </c:pt>
                <c:pt idx="719">
                  <c:v>487.1</c:v>
                </c:pt>
                <c:pt idx="720">
                  <c:v>447.8</c:v>
                </c:pt>
                <c:pt idx="721">
                  <c:v>405.3</c:v>
                </c:pt>
                <c:pt idx="722">
                  <c:v>478.8</c:v>
                </c:pt>
                <c:pt idx="723">
                  <c:v>476</c:v>
                </c:pt>
                <c:pt idx="724">
                  <c:v>466.2</c:v>
                </c:pt>
                <c:pt idx="725">
                  <c:v>468.7</c:v>
                </c:pt>
                <c:pt idx="726">
                  <c:v>448.5</c:v>
                </c:pt>
                <c:pt idx="727">
                  <c:v>448.8</c:v>
                </c:pt>
                <c:pt idx="728">
                  <c:v>527.70000000000005</c:v>
                </c:pt>
                <c:pt idx="729">
                  <c:v>424.4</c:v>
                </c:pt>
                <c:pt idx="730">
                  <c:v>428.7</c:v>
                </c:pt>
                <c:pt idx="731">
                  <c:v>420</c:v>
                </c:pt>
                <c:pt idx="732">
                  <c:v>490.3</c:v>
                </c:pt>
                <c:pt idx="733">
                  <c:v>427.8</c:v>
                </c:pt>
                <c:pt idx="734">
                  <c:v>416.9</c:v>
                </c:pt>
                <c:pt idx="735">
                  <c:v>535.70000000000005</c:v>
                </c:pt>
                <c:pt idx="736">
                  <c:v>475.2</c:v>
                </c:pt>
                <c:pt idx="737">
                  <c:v>494.2</c:v>
                </c:pt>
                <c:pt idx="738">
                  <c:v>425</c:v>
                </c:pt>
                <c:pt idx="739">
                  <c:v>451.1</c:v>
                </c:pt>
                <c:pt idx="740">
                  <c:v>412.1</c:v>
                </c:pt>
                <c:pt idx="741">
                  <c:v>476.7</c:v>
                </c:pt>
                <c:pt idx="742">
                  <c:v>450.8</c:v>
                </c:pt>
                <c:pt idx="743">
                  <c:v>463.7</c:v>
                </c:pt>
                <c:pt idx="744">
                  <c:v>444.2</c:v>
                </c:pt>
                <c:pt idx="745">
                  <c:v>497.2</c:v>
                </c:pt>
                <c:pt idx="746">
                  <c:v>452.9</c:v>
                </c:pt>
                <c:pt idx="747">
                  <c:v>480.1</c:v>
                </c:pt>
                <c:pt idx="748">
                  <c:v>459.6</c:v>
                </c:pt>
                <c:pt idx="749">
                  <c:v>475.7</c:v>
                </c:pt>
                <c:pt idx="750">
                  <c:v>484.7</c:v>
                </c:pt>
                <c:pt idx="751">
                  <c:v>441.7</c:v>
                </c:pt>
                <c:pt idx="752">
                  <c:v>493.9</c:v>
                </c:pt>
                <c:pt idx="753">
                  <c:v>406.2</c:v>
                </c:pt>
                <c:pt idx="754">
                  <c:v>442.8</c:v>
                </c:pt>
                <c:pt idx="755">
                  <c:v>475</c:v>
                </c:pt>
                <c:pt idx="756">
                  <c:v>452.2</c:v>
                </c:pt>
                <c:pt idx="757">
                  <c:v>425.7</c:v>
                </c:pt>
                <c:pt idx="758">
                  <c:v>479</c:v>
                </c:pt>
                <c:pt idx="759">
                  <c:v>431.1</c:v>
                </c:pt>
                <c:pt idx="760">
                  <c:v>504.9</c:v>
                </c:pt>
                <c:pt idx="761">
                  <c:v>482</c:v>
                </c:pt>
                <c:pt idx="762">
                  <c:v>452.3</c:v>
                </c:pt>
                <c:pt idx="763">
                  <c:v>456.2</c:v>
                </c:pt>
                <c:pt idx="764">
                  <c:v>449</c:v>
                </c:pt>
                <c:pt idx="765">
                  <c:v>511.2</c:v>
                </c:pt>
                <c:pt idx="766">
                  <c:v>477.6</c:v>
                </c:pt>
                <c:pt idx="767">
                  <c:v>412.6</c:v>
                </c:pt>
                <c:pt idx="768">
                  <c:v>460.9</c:v>
                </c:pt>
                <c:pt idx="769">
                  <c:v>461.3</c:v>
                </c:pt>
                <c:pt idx="770">
                  <c:v>440.7</c:v>
                </c:pt>
                <c:pt idx="771">
                  <c:v>533.1</c:v>
                </c:pt>
                <c:pt idx="772">
                  <c:v>428.5</c:v>
                </c:pt>
                <c:pt idx="773">
                  <c:v>489.7</c:v>
                </c:pt>
                <c:pt idx="774">
                  <c:v>477.8</c:v>
                </c:pt>
                <c:pt idx="775">
                  <c:v>445.9</c:v>
                </c:pt>
                <c:pt idx="776">
                  <c:v>488.7</c:v>
                </c:pt>
                <c:pt idx="777">
                  <c:v>434.9</c:v>
                </c:pt>
                <c:pt idx="778">
                  <c:v>430.9</c:v>
                </c:pt>
                <c:pt idx="779">
                  <c:v>482.7</c:v>
                </c:pt>
                <c:pt idx="780">
                  <c:v>426.3</c:v>
                </c:pt>
                <c:pt idx="781">
                  <c:v>444.5</c:v>
                </c:pt>
                <c:pt idx="782">
                  <c:v>528.1</c:v>
                </c:pt>
                <c:pt idx="783">
                  <c:v>443.1</c:v>
                </c:pt>
                <c:pt idx="784">
                  <c:v>470.8</c:v>
                </c:pt>
                <c:pt idx="785">
                  <c:v>500.8</c:v>
                </c:pt>
                <c:pt idx="786">
                  <c:v>493.5</c:v>
                </c:pt>
                <c:pt idx="787">
                  <c:v>438.1</c:v>
                </c:pt>
                <c:pt idx="788">
                  <c:v>467.7</c:v>
                </c:pt>
                <c:pt idx="789">
                  <c:v>457.8</c:v>
                </c:pt>
                <c:pt idx="790">
                  <c:v>477.7</c:v>
                </c:pt>
                <c:pt idx="791">
                  <c:v>456.7</c:v>
                </c:pt>
                <c:pt idx="792">
                  <c:v>483.1</c:v>
                </c:pt>
                <c:pt idx="793">
                  <c:v>461.2</c:v>
                </c:pt>
                <c:pt idx="794">
                  <c:v>438.9</c:v>
                </c:pt>
                <c:pt idx="795">
                  <c:v>427.3</c:v>
                </c:pt>
                <c:pt idx="796">
                  <c:v>458.3</c:v>
                </c:pt>
                <c:pt idx="797">
                  <c:v>451.7</c:v>
                </c:pt>
                <c:pt idx="798">
                  <c:v>508.3</c:v>
                </c:pt>
                <c:pt idx="799">
                  <c:v>528.4</c:v>
                </c:pt>
                <c:pt idx="800">
                  <c:v>488.1</c:v>
                </c:pt>
                <c:pt idx="801">
                  <c:v>426.9</c:v>
                </c:pt>
                <c:pt idx="802">
                  <c:v>467.8</c:v>
                </c:pt>
                <c:pt idx="803">
                  <c:v>494</c:v>
                </c:pt>
                <c:pt idx="804">
                  <c:v>488.4</c:v>
                </c:pt>
                <c:pt idx="805">
                  <c:v>487.2</c:v>
                </c:pt>
                <c:pt idx="806">
                  <c:v>506.1</c:v>
                </c:pt>
                <c:pt idx="807">
                  <c:v>492.9</c:v>
                </c:pt>
                <c:pt idx="808">
                  <c:v>437.9</c:v>
                </c:pt>
                <c:pt idx="809">
                  <c:v>449.8</c:v>
                </c:pt>
                <c:pt idx="810">
                  <c:v>492.1</c:v>
                </c:pt>
                <c:pt idx="811">
                  <c:v>487.9</c:v>
                </c:pt>
                <c:pt idx="812">
                  <c:v>477.6</c:v>
                </c:pt>
                <c:pt idx="813">
                  <c:v>484.9</c:v>
                </c:pt>
                <c:pt idx="814">
                  <c:v>465.5</c:v>
                </c:pt>
                <c:pt idx="815">
                  <c:v>408.5</c:v>
                </c:pt>
                <c:pt idx="816">
                  <c:v>548.4</c:v>
                </c:pt>
                <c:pt idx="817">
                  <c:v>463.3</c:v>
                </c:pt>
                <c:pt idx="818">
                  <c:v>543.5</c:v>
                </c:pt>
                <c:pt idx="819">
                  <c:v>466.2</c:v>
                </c:pt>
                <c:pt idx="820">
                  <c:v>423.6</c:v>
                </c:pt>
                <c:pt idx="821">
                  <c:v>473.8</c:v>
                </c:pt>
                <c:pt idx="822">
                  <c:v>445.7</c:v>
                </c:pt>
                <c:pt idx="823">
                  <c:v>466.9</c:v>
                </c:pt>
                <c:pt idx="824">
                  <c:v>480</c:v>
                </c:pt>
                <c:pt idx="825">
                  <c:v>509.2</c:v>
                </c:pt>
                <c:pt idx="826">
                  <c:v>474.8</c:v>
                </c:pt>
                <c:pt idx="827">
                  <c:v>475.6</c:v>
                </c:pt>
                <c:pt idx="828">
                  <c:v>425.1</c:v>
                </c:pt>
                <c:pt idx="829">
                  <c:v>478.3</c:v>
                </c:pt>
                <c:pt idx="830">
                  <c:v>434.2</c:v>
                </c:pt>
                <c:pt idx="831">
                  <c:v>482.1</c:v>
                </c:pt>
                <c:pt idx="832">
                  <c:v>471</c:v>
                </c:pt>
                <c:pt idx="833">
                  <c:v>467</c:v>
                </c:pt>
                <c:pt idx="834">
                  <c:v>486</c:v>
                </c:pt>
                <c:pt idx="835">
                  <c:v>426.7</c:v>
                </c:pt>
                <c:pt idx="836">
                  <c:v>483.2</c:v>
                </c:pt>
                <c:pt idx="837">
                  <c:v>490.5</c:v>
                </c:pt>
                <c:pt idx="838">
                  <c:v>482.3</c:v>
                </c:pt>
                <c:pt idx="839">
                  <c:v>480.5</c:v>
                </c:pt>
                <c:pt idx="840">
                  <c:v>459.7</c:v>
                </c:pt>
                <c:pt idx="841">
                  <c:v>432.9</c:v>
                </c:pt>
                <c:pt idx="842">
                  <c:v>506.9</c:v>
                </c:pt>
                <c:pt idx="843">
                  <c:v>442.3</c:v>
                </c:pt>
                <c:pt idx="844">
                  <c:v>467.9</c:v>
                </c:pt>
                <c:pt idx="845">
                  <c:v>443.6</c:v>
                </c:pt>
                <c:pt idx="846">
                  <c:v>481.1</c:v>
                </c:pt>
                <c:pt idx="847">
                  <c:v>492.9</c:v>
                </c:pt>
                <c:pt idx="848">
                  <c:v>390.3</c:v>
                </c:pt>
                <c:pt idx="849">
                  <c:v>433.2</c:v>
                </c:pt>
                <c:pt idx="850">
                  <c:v>456.2</c:v>
                </c:pt>
                <c:pt idx="851">
                  <c:v>501.4</c:v>
                </c:pt>
                <c:pt idx="852">
                  <c:v>446.8</c:v>
                </c:pt>
                <c:pt idx="853">
                  <c:v>427.3</c:v>
                </c:pt>
                <c:pt idx="854">
                  <c:v>451.8</c:v>
                </c:pt>
                <c:pt idx="855">
                  <c:v>493.6</c:v>
                </c:pt>
                <c:pt idx="856">
                  <c:v>475.5</c:v>
                </c:pt>
                <c:pt idx="857">
                  <c:v>431.6</c:v>
                </c:pt>
                <c:pt idx="858">
                  <c:v>463.5</c:v>
                </c:pt>
                <c:pt idx="859">
                  <c:v>516.29999999999995</c:v>
                </c:pt>
                <c:pt idx="860">
                  <c:v>495.8</c:v>
                </c:pt>
                <c:pt idx="861">
                  <c:v>479.6</c:v>
                </c:pt>
                <c:pt idx="862">
                  <c:v>398.5</c:v>
                </c:pt>
                <c:pt idx="863">
                  <c:v>486.3</c:v>
                </c:pt>
                <c:pt idx="864">
                  <c:v>446.6</c:v>
                </c:pt>
                <c:pt idx="865">
                  <c:v>431.4</c:v>
                </c:pt>
                <c:pt idx="866">
                  <c:v>469.7</c:v>
                </c:pt>
                <c:pt idx="867">
                  <c:v>470</c:v>
                </c:pt>
                <c:pt idx="868">
                  <c:v>453.2</c:v>
                </c:pt>
                <c:pt idx="869">
                  <c:v>453.55</c:v>
                </c:pt>
                <c:pt idx="870">
                  <c:v>453.55</c:v>
                </c:pt>
                <c:pt idx="871">
                  <c:v>453.55</c:v>
                </c:pt>
                <c:pt idx="872">
                  <c:v>453.55</c:v>
                </c:pt>
                <c:pt idx="873">
                  <c:v>453.55</c:v>
                </c:pt>
                <c:pt idx="874">
                  <c:v>453.55</c:v>
                </c:pt>
                <c:pt idx="875">
                  <c:v>453.55</c:v>
                </c:pt>
                <c:pt idx="876">
                  <c:v>453.55</c:v>
                </c:pt>
                <c:pt idx="877">
                  <c:v>453.55</c:v>
                </c:pt>
                <c:pt idx="878">
                  <c:v>453.55</c:v>
                </c:pt>
                <c:pt idx="879">
                  <c:v>453.55</c:v>
                </c:pt>
                <c:pt idx="880">
                  <c:v>453.55</c:v>
                </c:pt>
                <c:pt idx="881">
                  <c:v>453.55</c:v>
                </c:pt>
                <c:pt idx="882">
                  <c:v>453.55</c:v>
                </c:pt>
                <c:pt idx="883">
                  <c:v>453.55</c:v>
                </c:pt>
                <c:pt idx="884">
                  <c:v>453.55</c:v>
                </c:pt>
                <c:pt idx="885">
                  <c:v>453.55</c:v>
                </c:pt>
                <c:pt idx="886">
                  <c:v>453.55</c:v>
                </c:pt>
                <c:pt idx="887">
                  <c:v>453.55</c:v>
                </c:pt>
                <c:pt idx="888">
                  <c:v>453.55</c:v>
                </c:pt>
                <c:pt idx="889">
                  <c:v>453.55</c:v>
                </c:pt>
                <c:pt idx="890">
                  <c:v>453.55</c:v>
                </c:pt>
                <c:pt idx="891">
                  <c:v>453.55</c:v>
                </c:pt>
                <c:pt idx="892">
                  <c:v>453.55</c:v>
                </c:pt>
                <c:pt idx="893">
                  <c:v>453.55</c:v>
                </c:pt>
                <c:pt idx="894">
                  <c:v>453.55</c:v>
                </c:pt>
                <c:pt idx="895">
                  <c:v>453.55</c:v>
                </c:pt>
                <c:pt idx="896">
                  <c:v>453.55</c:v>
                </c:pt>
                <c:pt idx="897">
                  <c:v>453.55</c:v>
                </c:pt>
                <c:pt idx="898">
                  <c:v>453.55</c:v>
                </c:pt>
                <c:pt idx="899">
                  <c:v>453.55</c:v>
                </c:pt>
                <c:pt idx="900">
                  <c:v>453.55</c:v>
                </c:pt>
                <c:pt idx="901">
                  <c:v>453.55</c:v>
                </c:pt>
                <c:pt idx="902">
                  <c:v>453.55</c:v>
                </c:pt>
                <c:pt idx="903">
                  <c:v>453.55</c:v>
                </c:pt>
                <c:pt idx="904">
                  <c:v>453.55</c:v>
                </c:pt>
                <c:pt idx="905">
                  <c:v>453.55</c:v>
                </c:pt>
                <c:pt idx="906">
                  <c:v>453.55</c:v>
                </c:pt>
                <c:pt idx="907">
                  <c:v>453.55</c:v>
                </c:pt>
                <c:pt idx="908">
                  <c:v>453.55</c:v>
                </c:pt>
                <c:pt idx="909">
                  <c:v>453.55</c:v>
                </c:pt>
                <c:pt idx="910">
                  <c:v>453.55</c:v>
                </c:pt>
                <c:pt idx="911">
                  <c:v>453.55</c:v>
                </c:pt>
                <c:pt idx="912">
                  <c:v>453.55</c:v>
                </c:pt>
                <c:pt idx="913">
                  <c:v>453.55</c:v>
                </c:pt>
                <c:pt idx="914">
                  <c:v>453.55</c:v>
                </c:pt>
                <c:pt idx="915">
                  <c:v>453.55</c:v>
                </c:pt>
                <c:pt idx="916">
                  <c:v>453.55</c:v>
                </c:pt>
                <c:pt idx="917">
                  <c:v>453.55</c:v>
                </c:pt>
                <c:pt idx="918">
                  <c:v>453.55</c:v>
                </c:pt>
                <c:pt idx="919">
                  <c:v>453.55</c:v>
                </c:pt>
                <c:pt idx="920">
                  <c:v>453.55</c:v>
                </c:pt>
                <c:pt idx="921">
                  <c:v>453.55</c:v>
                </c:pt>
                <c:pt idx="922">
                  <c:v>453.55</c:v>
                </c:pt>
                <c:pt idx="923">
                  <c:v>453.55</c:v>
                </c:pt>
                <c:pt idx="924">
                  <c:v>453.55</c:v>
                </c:pt>
                <c:pt idx="925">
                  <c:v>453.55</c:v>
                </c:pt>
                <c:pt idx="926">
                  <c:v>453.55</c:v>
                </c:pt>
                <c:pt idx="927">
                  <c:v>453.55</c:v>
                </c:pt>
                <c:pt idx="928">
                  <c:v>453.55</c:v>
                </c:pt>
                <c:pt idx="929">
                  <c:v>453.55</c:v>
                </c:pt>
                <c:pt idx="930">
                  <c:v>453.55</c:v>
                </c:pt>
                <c:pt idx="931">
                  <c:v>453.55</c:v>
                </c:pt>
                <c:pt idx="932">
                  <c:v>453.55</c:v>
                </c:pt>
                <c:pt idx="933">
                  <c:v>453.55</c:v>
                </c:pt>
                <c:pt idx="934">
                  <c:v>453.55</c:v>
                </c:pt>
                <c:pt idx="935">
                  <c:v>453.55</c:v>
                </c:pt>
                <c:pt idx="936">
                  <c:v>453.55</c:v>
                </c:pt>
                <c:pt idx="937">
                  <c:v>453.55</c:v>
                </c:pt>
                <c:pt idx="938">
                  <c:v>453.55</c:v>
                </c:pt>
                <c:pt idx="939">
                  <c:v>453.55</c:v>
                </c:pt>
                <c:pt idx="940">
                  <c:v>453.55</c:v>
                </c:pt>
                <c:pt idx="941">
                  <c:v>453.55</c:v>
                </c:pt>
                <c:pt idx="942">
                  <c:v>453.55</c:v>
                </c:pt>
                <c:pt idx="943">
                  <c:v>453.55</c:v>
                </c:pt>
                <c:pt idx="944">
                  <c:v>453.55</c:v>
                </c:pt>
                <c:pt idx="945">
                  <c:v>453.55</c:v>
                </c:pt>
                <c:pt idx="946">
                  <c:v>453.55</c:v>
                </c:pt>
                <c:pt idx="947">
                  <c:v>453.55</c:v>
                </c:pt>
                <c:pt idx="948">
                  <c:v>453.55</c:v>
                </c:pt>
                <c:pt idx="949">
                  <c:v>453.55</c:v>
                </c:pt>
                <c:pt idx="950">
                  <c:v>453.55</c:v>
                </c:pt>
                <c:pt idx="951">
                  <c:v>453.55</c:v>
                </c:pt>
                <c:pt idx="952">
                  <c:v>453.55</c:v>
                </c:pt>
                <c:pt idx="953">
                  <c:v>453.55</c:v>
                </c:pt>
                <c:pt idx="954">
                  <c:v>453.55</c:v>
                </c:pt>
                <c:pt idx="955">
                  <c:v>453.55</c:v>
                </c:pt>
                <c:pt idx="956">
                  <c:v>453.55</c:v>
                </c:pt>
                <c:pt idx="957">
                  <c:v>453.55</c:v>
                </c:pt>
                <c:pt idx="958">
                  <c:v>453.55</c:v>
                </c:pt>
                <c:pt idx="959">
                  <c:v>453.55</c:v>
                </c:pt>
                <c:pt idx="960">
                  <c:v>453.55</c:v>
                </c:pt>
                <c:pt idx="961">
                  <c:v>453.55</c:v>
                </c:pt>
                <c:pt idx="962">
                  <c:v>453.55</c:v>
                </c:pt>
                <c:pt idx="963">
                  <c:v>453.55</c:v>
                </c:pt>
                <c:pt idx="964">
                  <c:v>453.55</c:v>
                </c:pt>
                <c:pt idx="965">
                  <c:v>453.55</c:v>
                </c:pt>
                <c:pt idx="966">
                  <c:v>453.55</c:v>
                </c:pt>
                <c:pt idx="967">
                  <c:v>453.55</c:v>
                </c:pt>
                <c:pt idx="968">
                  <c:v>453.55</c:v>
                </c:pt>
                <c:pt idx="969">
                  <c:v>453.55</c:v>
                </c:pt>
                <c:pt idx="970">
                  <c:v>453.55</c:v>
                </c:pt>
                <c:pt idx="971">
                  <c:v>453.55</c:v>
                </c:pt>
                <c:pt idx="972">
                  <c:v>453.55</c:v>
                </c:pt>
                <c:pt idx="973">
                  <c:v>453.55</c:v>
                </c:pt>
                <c:pt idx="974">
                  <c:v>469.7</c:v>
                </c:pt>
                <c:pt idx="975">
                  <c:v>425.8</c:v>
                </c:pt>
                <c:pt idx="976">
                  <c:v>513.5</c:v>
                </c:pt>
                <c:pt idx="977">
                  <c:v>460.2</c:v>
                </c:pt>
                <c:pt idx="978">
                  <c:v>502.2</c:v>
                </c:pt>
                <c:pt idx="979">
                  <c:v>564.20000000000005</c:v>
                </c:pt>
                <c:pt idx="980">
                  <c:v>493.5</c:v>
                </c:pt>
                <c:pt idx="981">
                  <c:v>483.6</c:v>
                </c:pt>
                <c:pt idx="982">
                  <c:v>490.8</c:v>
                </c:pt>
                <c:pt idx="983">
                  <c:v>525</c:v>
                </c:pt>
                <c:pt idx="984">
                  <c:v>492.9</c:v>
                </c:pt>
                <c:pt idx="985">
                  <c:v>639.70000000000005</c:v>
                </c:pt>
                <c:pt idx="986">
                  <c:v>522.1</c:v>
                </c:pt>
                <c:pt idx="987">
                  <c:v>490</c:v>
                </c:pt>
                <c:pt idx="988">
                  <c:v>536.20000000000005</c:v>
                </c:pt>
                <c:pt idx="989">
                  <c:v>460.2</c:v>
                </c:pt>
                <c:pt idx="990">
                  <c:v>525</c:v>
                </c:pt>
                <c:pt idx="991">
                  <c:v>501.3</c:v>
                </c:pt>
                <c:pt idx="992">
                  <c:v>518.70000000000005</c:v>
                </c:pt>
                <c:pt idx="993">
                  <c:v>534.79999999999995</c:v>
                </c:pt>
                <c:pt idx="994">
                  <c:v>503.6</c:v>
                </c:pt>
                <c:pt idx="995">
                  <c:v>541.29999999999995</c:v>
                </c:pt>
                <c:pt idx="996">
                  <c:v>501.8</c:v>
                </c:pt>
                <c:pt idx="997">
                  <c:v>469.2</c:v>
                </c:pt>
                <c:pt idx="998">
                  <c:v>522.6</c:v>
                </c:pt>
                <c:pt idx="999">
                  <c:v>572.1</c:v>
                </c:pt>
                <c:pt idx="1000">
                  <c:v>521.29999999999995</c:v>
                </c:pt>
                <c:pt idx="1001">
                  <c:v>435</c:v>
                </c:pt>
                <c:pt idx="1002">
                  <c:v>562.70000000000005</c:v>
                </c:pt>
                <c:pt idx="1003">
                  <c:v>524.79999999999995</c:v>
                </c:pt>
                <c:pt idx="1004">
                  <c:v>490.6</c:v>
                </c:pt>
                <c:pt idx="1005">
                  <c:v>343.2</c:v>
                </c:pt>
                <c:pt idx="1006">
                  <c:v>549.29999999999995</c:v>
                </c:pt>
                <c:pt idx="1007">
                  <c:v>496</c:v>
                </c:pt>
                <c:pt idx="1008">
                  <c:v>528.5</c:v>
                </c:pt>
                <c:pt idx="1009">
                  <c:v>550.29999999999995</c:v>
                </c:pt>
                <c:pt idx="1010">
                  <c:v>512.20000000000005</c:v>
                </c:pt>
                <c:pt idx="1011">
                  <c:v>495.8</c:v>
                </c:pt>
                <c:pt idx="1012">
                  <c:v>516</c:v>
                </c:pt>
                <c:pt idx="1013">
                  <c:v>516.6</c:v>
                </c:pt>
                <c:pt idx="1014">
                  <c:v>513.70000000000005</c:v>
                </c:pt>
                <c:pt idx="1015">
                  <c:v>502.7</c:v>
                </c:pt>
                <c:pt idx="1016">
                  <c:v>544.20000000000005</c:v>
                </c:pt>
                <c:pt idx="1017">
                  <c:v>435.4</c:v>
                </c:pt>
                <c:pt idx="1018">
                  <c:v>531.29999999999995</c:v>
                </c:pt>
                <c:pt idx="1019">
                  <c:v>417.3</c:v>
                </c:pt>
                <c:pt idx="1020">
                  <c:v>512.4</c:v>
                </c:pt>
                <c:pt idx="1021">
                  <c:v>504.8</c:v>
                </c:pt>
                <c:pt idx="1022">
                  <c:v>500.9</c:v>
                </c:pt>
                <c:pt idx="1023">
                  <c:v>519.5</c:v>
                </c:pt>
                <c:pt idx="1024">
                  <c:v>477.1</c:v>
                </c:pt>
                <c:pt idx="1025">
                  <c:v>564.5</c:v>
                </c:pt>
                <c:pt idx="1026">
                  <c:v>429.2</c:v>
                </c:pt>
                <c:pt idx="1027">
                  <c:v>492.4</c:v>
                </c:pt>
                <c:pt idx="1028">
                  <c:v>561.4</c:v>
                </c:pt>
                <c:pt idx="1029">
                  <c:v>519.9</c:v>
                </c:pt>
                <c:pt idx="1030">
                  <c:v>500.6</c:v>
                </c:pt>
                <c:pt idx="1031">
                  <c:v>507.4</c:v>
                </c:pt>
                <c:pt idx="1032">
                  <c:v>487</c:v>
                </c:pt>
                <c:pt idx="1033">
                  <c:v>457.3</c:v>
                </c:pt>
                <c:pt idx="1034">
                  <c:v>560.5</c:v>
                </c:pt>
                <c:pt idx="1035">
                  <c:v>505.2</c:v>
                </c:pt>
                <c:pt idx="1036">
                  <c:v>531.70000000000005</c:v>
                </c:pt>
                <c:pt idx="1037">
                  <c:v>524.79999999999995</c:v>
                </c:pt>
                <c:pt idx="1038">
                  <c:v>528.6</c:v>
                </c:pt>
                <c:pt idx="1039">
                  <c:v>558.29999999999995</c:v>
                </c:pt>
                <c:pt idx="1040">
                  <c:v>527.4</c:v>
                </c:pt>
                <c:pt idx="1041">
                  <c:v>492.5</c:v>
                </c:pt>
                <c:pt idx="1042">
                  <c:v>523.1</c:v>
                </c:pt>
                <c:pt idx="1043">
                  <c:v>578.6</c:v>
                </c:pt>
                <c:pt idx="1044">
                  <c:v>538</c:v>
                </c:pt>
                <c:pt idx="1045">
                  <c:v>482.7</c:v>
                </c:pt>
                <c:pt idx="1046">
                  <c:v>484.1</c:v>
                </c:pt>
                <c:pt idx="1047">
                  <c:v>547.79999999999995</c:v>
                </c:pt>
                <c:pt idx="1048">
                  <c:v>525.29999999999995</c:v>
                </c:pt>
                <c:pt idx="1049">
                  <c:v>523.5</c:v>
                </c:pt>
                <c:pt idx="1050">
                  <c:v>554.70000000000005</c:v>
                </c:pt>
                <c:pt idx="1051">
                  <c:v>510.2</c:v>
                </c:pt>
                <c:pt idx="1052">
                  <c:v>496.5</c:v>
                </c:pt>
                <c:pt idx="1053">
                  <c:v>529.6</c:v>
                </c:pt>
                <c:pt idx="1054">
                  <c:v>578.9</c:v>
                </c:pt>
                <c:pt idx="1055">
                  <c:v>538.4</c:v>
                </c:pt>
                <c:pt idx="1056">
                  <c:v>548.29999999999995</c:v>
                </c:pt>
                <c:pt idx="1057">
                  <c:v>536.1</c:v>
                </c:pt>
                <c:pt idx="1058">
                  <c:v>492.1</c:v>
                </c:pt>
                <c:pt idx="1059">
                  <c:v>511.5</c:v>
                </c:pt>
                <c:pt idx="1060">
                  <c:v>518.9</c:v>
                </c:pt>
                <c:pt idx="1061">
                  <c:v>498.8</c:v>
                </c:pt>
                <c:pt idx="1062">
                  <c:v>472</c:v>
                </c:pt>
                <c:pt idx="1063">
                  <c:v>551.5</c:v>
                </c:pt>
                <c:pt idx="1064">
                  <c:v>552.9</c:v>
                </c:pt>
                <c:pt idx="1065">
                  <c:v>533.6</c:v>
                </c:pt>
                <c:pt idx="1066">
                  <c:v>519.6</c:v>
                </c:pt>
                <c:pt idx="1067">
                  <c:v>514.79999999999995</c:v>
                </c:pt>
                <c:pt idx="1068">
                  <c:v>493.7</c:v>
                </c:pt>
                <c:pt idx="1069">
                  <c:v>497.1</c:v>
                </c:pt>
                <c:pt idx="1070">
                  <c:v>579.20000000000005</c:v>
                </c:pt>
                <c:pt idx="1071">
                  <c:v>518.29999999999995</c:v>
                </c:pt>
                <c:pt idx="1072">
                  <c:v>630.4</c:v>
                </c:pt>
                <c:pt idx="1073">
                  <c:v>523.20000000000005</c:v>
                </c:pt>
                <c:pt idx="1074">
                  <c:v>530.29999999999995</c:v>
                </c:pt>
                <c:pt idx="1075">
                  <c:v>524.4</c:v>
                </c:pt>
                <c:pt idx="1076">
                  <c:v>540.5</c:v>
                </c:pt>
                <c:pt idx="1077">
                  <c:v>471.5</c:v>
                </c:pt>
                <c:pt idx="1078">
                  <c:v>507.3</c:v>
                </c:pt>
                <c:pt idx="1079">
                  <c:v>486.6</c:v>
                </c:pt>
                <c:pt idx="1080">
                  <c:v>563.4</c:v>
                </c:pt>
                <c:pt idx="1081">
                  <c:v>530.20000000000005</c:v>
                </c:pt>
                <c:pt idx="1082">
                  <c:v>524.1</c:v>
                </c:pt>
                <c:pt idx="1083">
                  <c:v>453.4</c:v>
                </c:pt>
                <c:pt idx="1084">
                  <c:v>462.8</c:v>
                </c:pt>
                <c:pt idx="1085">
                  <c:v>540.29999999999995</c:v>
                </c:pt>
                <c:pt idx="1086">
                  <c:v>457.7</c:v>
                </c:pt>
                <c:pt idx="1087">
                  <c:v>483.8</c:v>
                </c:pt>
                <c:pt idx="1088">
                  <c:v>463</c:v>
                </c:pt>
                <c:pt idx="1089">
                  <c:v>480.4</c:v>
                </c:pt>
                <c:pt idx="1090">
                  <c:v>508.3</c:v>
                </c:pt>
                <c:pt idx="1091">
                  <c:v>531.29999999999995</c:v>
                </c:pt>
                <c:pt idx="1092">
                  <c:v>570.6</c:v>
                </c:pt>
                <c:pt idx="1093">
                  <c:v>485.2</c:v>
                </c:pt>
                <c:pt idx="1094">
                  <c:v>492.7</c:v>
                </c:pt>
                <c:pt idx="1095">
                  <c:v>450</c:v>
                </c:pt>
                <c:pt idx="1096">
                  <c:v>484.5</c:v>
                </c:pt>
                <c:pt idx="1097">
                  <c:v>450.6</c:v>
                </c:pt>
                <c:pt idx="1098">
                  <c:v>501.8</c:v>
                </c:pt>
                <c:pt idx="1099">
                  <c:v>463.7</c:v>
                </c:pt>
                <c:pt idx="1100">
                  <c:v>508</c:v>
                </c:pt>
                <c:pt idx="1101">
                  <c:v>490.9</c:v>
                </c:pt>
                <c:pt idx="1102">
                  <c:v>492.8</c:v>
                </c:pt>
                <c:pt idx="1103">
                  <c:v>490.4</c:v>
                </c:pt>
                <c:pt idx="1104">
                  <c:v>467.6</c:v>
                </c:pt>
                <c:pt idx="1105">
                  <c:v>509.4</c:v>
                </c:pt>
                <c:pt idx="1106">
                  <c:v>504.4</c:v>
                </c:pt>
                <c:pt idx="1107">
                  <c:v>473.5</c:v>
                </c:pt>
                <c:pt idx="1108">
                  <c:v>480.4</c:v>
                </c:pt>
                <c:pt idx="1109">
                  <c:v>503.8</c:v>
                </c:pt>
                <c:pt idx="1110">
                  <c:v>487.1</c:v>
                </c:pt>
                <c:pt idx="1111">
                  <c:v>512.70000000000005</c:v>
                </c:pt>
                <c:pt idx="1112">
                  <c:v>570.79999999999995</c:v>
                </c:pt>
                <c:pt idx="1113">
                  <c:v>459.2</c:v>
                </c:pt>
                <c:pt idx="1114">
                  <c:v>479.6</c:v>
                </c:pt>
                <c:pt idx="1115">
                  <c:v>482.7</c:v>
                </c:pt>
                <c:pt idx="1116">
                  <c:v>515.4</c:v>
                </c:pt>
                <c:pt idx="1117">
                  <c:v>586.20000000000005</c:v>
                </c:pt>
                <c:pt idx="1118">
                  <c:v>518.6</c:v>
                </c:pt>
                <c:pt idx="1119">
                  <c:v>473.9</c:v>
                </c:pt>
                <c:pt idx="1120">
                  <c:v>499.6</c:v>
                </c:pt>
                <c:pt idx="1121">
                  <c:v>487.3</c:v>
                </c:pt>
                <c:pt idx="1122">
                  <c:v>467.5</c:v>
                </c:pt>
                <c:pt idx="1123">
                  <c:v>464.8</c:v>
                </c:pt>
                <c:pt idx="1124">
                  <c:v>436.3</c:v>
                </c:pt>
                <c:pt idx="1125">
                  <c:v>494.6</c:v>
                </c:pt>
                <c:pt idx="1126">
                  <c:v>379</c:v>
                </c:pt>
                <c:pt idx="1127">
                  <c:v>457.3</c:v>
                </c:pt>
                <c:pt idx="1128">
                  <c:v>447.2</c:v>
                </c:pt>
                <c:pt idx="1129">
                  <c:v>466</c:v>
                </c:pt>
                <c:pt idx="1130">
                  <c:v>480.9</c:v>
                </c:pt>
                <c:pt idx="1131">
                  <c:v>458.7</c:v>
                </c:pt>
                <c:pt idx="1132">
                  <c:v>507.4</c:v>
                </c:pt>
                <c:pt idx="1133">
                  <c:v>484.9</c:v>
                </c:pt>
                <c:pt idx="1134">
                  <c:v>431.7</c:v>
                </c:pt>
                <c:pt idx="1135">
                  <c:v>456.4</c:v>
                </c:pt>
                <c:pt idx="1136">
                  <c:v>500.4</c:v>
                </c:pt>
                <c:pt idx="1137">
                  <c:v>516.9</c:v>
                </c:pt>
                <c:pt idx="1138">
                  <c:v>470.8</c:v>
                </c:pt>
                <c:pt idx="1139">
                  <c:v>461.5</c:v>
                </c:pt>
                <c:pt idx="1140">
                  <c:v>497.4</c:v>
                </c:pt>
                <c:pt idx="1141">
                  <c:v>460.8</c:v>
                </c:pt>
                <c:pt idx="1142">
                  <c:v>530.4</c:v>
                </c:pt>
                <c:pt idx="1143">
                  <c:v>499.7</c:v>
                </c:pt>
                <c:pt idx="1144">
                  <c:v>474</c:v>
                </c:pt>
                <c:pt idx="1145">
                  <c:v>494.5</c:v>
                </c:pt>
                <c:pt idx="1146">
                  <c:v>489.9</c:v>
                </c:pt>
                <c:pt idx="1147">
                  <c:v>389</c:v>
                </c:pt>
                <c:pt idx="1148">
                  <c:v>493.1</c:v>
                </c:pt>
                <c:pt idx="1149">
                  <c:v>463.9</c:v>
                </c:pt>
                <c:pt idx="1150">
                  <c:v>529.1</c:v>
                </c:pt>
                <c:pt idx="1151">
                  <c:v>478.1</c:v>
                </c:pt>
                <c:pt idx="1152">
                  <c:v>536.6</c:v>
                </c:pt>
                <c:pt idx="1153">
                  <c:v>485.3</c:v>
                </c:pt>
                <c:pt idx="1154">
                  <c:v>526.70000000000005</c:v>
                </c:pt>
                <c:pt idx="1155">
                  <c:v>443.2</c:v>
                </c:pt>
                <c:pt idx="1156">
                  <c:v>429</c:v>
                </c:pt>
                <c:pt idx="1157">
                  <c:v>524.4</c:v>
                </c:pt>
                <c:pt idx="1158">
                  <c:v>478.2</c:v>
                </c:pt>
                <c:pt idx="1159">
                  <c:v>472.8</c:v>
                </c:pt>
                <c:pt idx="1160">
                  <c:v>479.6</c:v>
                </c:pt>
                <c:pt idx="1161">
                  <c:v>435.2</c:v>
                </c:pt>
                <c:pt idx="1162">
                  <c:v>491.9</c:v>
                </c:pt>
                <c:pt idx="1163">
                  <c:v>478.4</c:v>
                </c:pt>
                <c:pt idx="1164">
                  <c:v>484.9</c:v>
                </c:pt>
                <c:pt idx="1165">
                  <c:v>436.6</c:v>
                </c:pt>
                <c:pt idx="1166">
                  <c:v>477.6</c:v>
                </c:pt>
                <c:pt idx="1167">
                  <c:v>507.3</c:v>
                </c:pt>
                <c:pt idx="1168">
                  <c:v>478.1</c:v>
                </c:pt>
                <c:pt idx="1169">
                  <c:v>451.7</c:v>
                </c:pt>
                <c:pt idx="1170">
                  <c:v>458.3</c:v>
                </c:pt>
                <c:pt idx="1171">
                  <c:v>484</c:v>
                </c:pt>
                <c:pt idx="1172">
                  <c:v>501.5</c:v>
                </c:pt>
                <c:pt idx="1173">
                  <c:v>497.7</c:v>
                </c:pt>
                <c:pt idx="1174">
                  <c:v>519.29999999999995</c:v>
                </c:pt>
                <c:pt idx="1175">
                  <c:v>468.1</c:v>
                </c:pt>
                <c:pt idx="1176">
                  <c:v>472.3</c:v>
                </c:pt>
                <c:pt idx="1177">
                  <c:v>444.5</c:v>
                </c:pt>
                <c:pt idx="1178">
                  <c:v>465.1</c:v>
                </c:pt>
                <c:pt idx="1179">
                  <c:v>456.2</c:v>
                </c:pt>
                <c:pt idx="1180">
                  <c:v>484.3</c:v>
                </c:pt>
                <c:pt idx="1181">
                  <c:v>420.5</c:v>
                </c:pt>
                <c:pt idx="1182">
                  <c:v>481.6</c:v>
                </c:pt>
                <c:pt idx="1183">
                  <c:v>435.9</c:v>
                </c:pt>
                <c:pt idx="1184">
                  <c:v>417.1</c:v>
                </c:pt>
                <c:pt idx="1185">
                  <c:v>485.5</c:v>
                </c:pt>
                <c:pt idx="1186">
                  <c:v>418.1</c:v>
                </c:pt>
                <c:pt idx="1187">
                  <c:v>461.7</c:v>
                </c:pt>
                <c:pt idx="1188">
                  <c:v>392.9</c:v>
                </c:pt>
                <c:pt idx="1189">
                  <c:v>401.9</c:v>
                </c:pt>
                <c:pt idx="1190">
                  <c:v>429.6</c:v>
                </c:pt>
                <c:pt idx="1191">
                  <c:v>423.2</c:v>
                </c:pt>
                <c:pt idx="1192">
                  <c:v>511.9</c:v>
                </c:pt>
                <c:pt idx="1193">
                  <c:v>454.6</c:v>
                </c:pt>
                <c:pt idx="1194">
                  <c:v>457</c:v>
                </c:pt>
                <c:pt idx="1195">
                  <c:v>532.1</c:v>
                </c:pt>
                <c:pt idx="1196">
                  <c:v>499.8</c:v>
                </c:pt>
                <c:pt idx="1197">
                  <c:v>497.2</c:v>
                </c:pt>
                <c:pt idx="1198">
                  <c:v>505</c:v>
                </c:pt>
                <c:pt idx="1199">
                  <c:v>464.3</c:v>
                </c:pt>
                <c:pt idx="1200">
                  <c:v>496.2</c:v>
                </c:pt>
                <c:pt idx="1201">
                  <c:v>497.3</c:v>
                </c:pt>
                <c:pt idx="1202">
                  <c:v>507.1</c:v>
                </c:pt>
                <c:pt idx="1203">
                  <c:v>413.9</c:v>
                </c:pt>
                <c:pt idx="1204">
                  <c:v>442.9</c:v>
                </c:pt>
                <c:pt idx="1205">
                  <c:v>415.4</c:v>
                </c:pt>
                <c:pt idx="1206">
                  <c:v>473.1</c:v>
                </c:pt>
                <c:pt idx="1207">
                  <c:v>572.79999999999995</c:v>
                </c:pt>
                <c:pt idx="1208">
                  <c:v>494.7</c:v>
                </c:pt>
                <c:pt idx="1209">
                  <c:v>517.70000000000005</c:v>
                </c:pt>
                <c:pt idx="1210">
                  <c:v>488.6</c:v>
                </c:pt>
                <c:pt idx="1211">
                  <c:v>470.3</c:v>
                </c:pt>
                <c:pt idx="1212">
                  <c:v>408.2</c:v>
                </c:pt>
                <c:pt idx="1213">
                  <c:v>419.3</c:v>
                </c:pt>
                <c:pt idx="1214">
                  <c:v>387.2</c:v>
                </c:pt>
                <c:pt idx="1215">
                  <c:v>537.29999999999995</c:v>
                </c:pt>
                <c:pt idx="1216">
                  <c:v>422.1</c:v>
                </c:pt>
                <c:pt idx="1217">
                  <c:v>467.3</c:v>
                </c:pt>
                <c:pt idx="1218">
                  <c:v>395.4</c:v>
                </c:pt>
                <c:pt idx="1219">
                  <c:v>312.7</c:v>
                </c:pt>
                <c:pt idx="1220">
                  <c:v>448.2</c:v>
                </c:pt>
                <c:pt idx="1221">
                  <c:v>472.8</c:v>
                </c:pt>
                <c:pt idx="1222">
                  <c:v>479.8</c:v>
                </c:pt>
                <c:pt idx="1223">
                  <c:v>376.6</c:v>
                </c:pt>
                <c:pt idx="1224">
                  <c:v>428.1</c:v>
                </c:pt>
                <c:pt idx="1225">
                  <c:v>335</c:v>
                </c:pt>
                <c:pt idx="1226">
                  <c:v>483.4</c:v>
                </c:pt>
                <c:pt idx="1227">
                  <c:v>451.3</c:v>
                </c:pt>
                <c:pt idx="1228">
                  <c:v>414.6</c:v>
                </c:pt>
                <c:pt idx="1229">
                  <c:v>464.3</c:v>
                </c:pt>
                <c:pt idx="1230">
                  <c:v>345.3</c:v>
                </c:pt>
                <c:pt idx="1231">
                  <c:v>416.1</c:v>
                </c:pt>
                <c:pt idx="1232">
                  <c:v>393.1</c:v>
                </c:pt>
                <c:pt idx="1233">
                  <c:v>358.9</c:v>
                </c:pt>
                <c:pt idx="1234">
                  <c:v>413.5</c:v>
                </c:pt>
                <c:pt idx="1235">
                  <c:v>489.1</c:v>
                </c:pt>
                <c:pt idx="1236">
                  <c:v>514.29999999999995</c:v>
                </c:pt>
                <c:pt idx="1237">
                  <c:v>475.7</c:v>
                </c:pt>
                <c:pt idx="1238">
                  <c:v>324.89999999999998</c:v>
                </c:pt>
                <c:pt idx="1239">
                  <c:v>521.20000000000005</c:v>
                </c:pt>
                <c:pt idx="1240">
                  <c:v>447.1</c:v>
                </c:pt>
                <c:pt idx="1241">
                  <c:v>396.3</c:v>
                </c:pt>
                <c:pt idx="1242">
                  <c:v>373.8</c:v>
                </c:pt>
                <c:pt idx="1243">
                  <c:v>448.5</c:v>
                </c:pt>
                <c:pt idx="1244">
                  <c:v>514.9</c:v>
                </c:pt>
                <c:pt idx="1245">
                  <c:v>417.8</c:v>
                </c:pt>
                <c:pt idx="1246">
                  <c:v>406.2</c:v>
                </c:pt>
                <c:pt idx="1247">
                  <c:v>344.3</c:v>
                </c:pt>
                <c:pt idx="1248">
                  <c:v>446.7</c:v>
                </c:pt>
                <c:pt idx="1249">
                  <c:v>473.5</c:v>
                </c:pt>
                <c:pt idx="1250">
                  <c:v>464.2</c:v>
                </c:pt>
                <c:pt idx="1251">
                  <c:v>469.6</c:v>
                </c:pt>
                <c:pt idx="1252">
                  <c:v>473.3</c:v>
                </c:pt>
                <c:pt idx="1253">
                  <c:v>337.6</c:v>
                </c:pt>
                <c:pt idx="1254">
                  <c:v>395.3</c:v>
                </c:pt>
                <c:pt idx="1255">
                  <c:v>484.6</c:v>
                </c:pt>
                <c:pt idx="1256">
                  <c:v>372.9</c:v>
                </c:pt>
                <c:pt idx="1257">
                  <c:v>425.8</c:v>
                </c:pt>
                <c:pt idx="1258">
                  <c:v>433.5</c:v>
                </c:pt>
                <c:pt idx="1259">
                  <c:v>366</c:v>
                </c:pt>
                <c:pt idx="1260">
                  <c:v>422.5</c:v>
                </c:pt>
                <c:pt idx="1261">
                  <c:v>506.5</c:v>
                </c:pt>
                <c:pt idx="1262">
                  <c:v>494.9</c:v>
                </c:pt>
                <c:pt idx="1263">
                  <c:v>430.4</c:v>
                </c:pt>
                <c:pt idx="1264">
                  <c:v>350.2</c:v>
                </c:pt>
                <c:pt idx="1265">
                  <c:v>448.5</c:v>
                </c:pt>
                <c:pt idx="1266">
                  <c:v>310.10000000000002</c:v>
                </c:pt>
                <c:pt idx="1267">
                  <c:v>438.7</c:v>
                </c:pt>
                <c:pt idx="1268">
                  <c:v>417.3</c:v>
                </c:pt>
                <c:pt idx="1269">
                  <c:v>371</c:v>
                </c:pt>
                <c:pt idx="1270">
                  <c:v>475.3</c:v>
                </c:pt>
                <c:pt idx="1271">
                  <c:v>484.4</c:v>
                </c:pt>
                <c:pt idx="1272">
                  <c:v>499</c:v>
                </c:pt>
                <c:pt idx="1273">
                  <c:v>393.2</c:v>
                </c:pt>
                <c:pt idx="1274">
                  <c:v>495.7</c:v>
                </c:pt>
                <c:pt idx="1275">
                  <c:v>370.2</c:v>
                </c:pt>
                <c:pt idx="1276">
                  <c:v>402.9</c:v>
                </c:pt>
                <c:pt idx="1277">
                  <c:v>396</c:v>
                </c:pt>
                <c:pt idx="1278">
                  <c:v>541.29999999999995</c:v>
                </c:pt>
                <c:pt idx="1279">
                  <c:v>404.3</c:v>
                </c:pt>
                <c:pt idx="1280">
                  <c:v>457</c:v>
                </c:pt>
                <c:pt idx="1281">
                  <c:v>404.1</c:v>
                </c:pt>
                <c:pt idx="1282">
                  <c:v>414.7</c:v>
                </c:pt>
                <c:pt idx="1283">
                  <c:v>496.9</c:v>
                </c:pt>
                <c:pt idx="1284">
                  <c:v>475.4</c:v>
                </c:pt>
                <c:pt idx="1285">
                  <c:v>488</c:v>
                </c:pt>
                <c:pt idx="1286">
                  <c:v>404.4</c:v>
                </c:pt>
                <c:pt idx="1287">
                  <c:v>368.5</c:v>
                </c:pt>
                <c:pt idx="1288">
                  <c:v>439.1</c:v>
                </c:pt>
                <c:pt idx="1289">
                  <c:v>505</c:v>
                </c:pt>
                <c:pt idx="1290">
                  <c:v>459</c:v>
                </c:pt>
                <c:pt idx="1291">
                  <c:v>431.5</c:v>
                </c:pt>
                <c:pt idx="1292">
                  <c:v>463.9</c:v>
                </c:pt>
                <c:pt idx="1293">
                  <c:v>528.70000000000005</c:v>
                </c:pt>
                <c:pt idx="1294">
                  <c:v>528.4</c:v>
                </c:pt>
                <c:pt idx="1295">
                  <c:v>453.55</c:v>
                </c:pt>
                <c:pt idx="1296">
                  <c:v>453.55</c:v>
                </c:pt>
                <c:pt idx="1297">
                  <c:v>453.55</c:v>
                </c:pt>
                <c:pt idx="1298">
                  <c:v>453.55</c:v>
                </c:pt>
                <c:pt idx="1299">
                  <c:v>453.55</c:v>
                </c:pt>
                <c:pt idx="1300">
                  <c:v>453.55</c:v>
                </c:pt>
                <c:pt idx="1301">
                  <c:v>453.55</c:v>
                </c:pt>
                <c:pt idx="1302">
                  <c:v>453.55</c:v>
                </c:pt>
                <c:pt idx="1303">
                  <c:v>453.55</c:v>
                </c:pt>
                <c:pt idx="1304">
                  <c:v>453.55</c:v>
                </c:pt>
                <c:pt idx="1305">
                  <c:v>453.55</c:v>
                </c:pt>
                <c:pt idx="1306">
                  <c:v>453.55</c:v>
                </c:pt>
                <c:pt idx="1307">
                  <c:v>453.55</c:v>
                </c:pt>
                <c:pt idx="1308">
                  <c:v>453.55</c:v>
                </c:pt>
                <c:pt idx="1309">
                  <c:v>453.55</c:v>
                </c:pt>
                <c:pt idx="1310">
                  <c:v>453.55</c:v>
                </c:pt>
                <c:pt idx="1311">
                  <c:v>453.55</c:v>
                </c:pt>
                <c:pt idx="1312">
                  <c:v>453.55</c:v>
                </c:pt>
                <c:pt idx="1313">
                  <c:v>453.55</c:v>
                </c:pt>
                <c:pt idx="1314">
                  <c:v>453.55</c:v>
                </c:pt>
                <c:pt idx="1315">
                  <c:v>453.55</c:v>
                </c:pt>
                <c:pt idx="1316">
                  <c:v>453.55</c:v>
                </c:pt>
                <c:pt idx="1317">
                  <c:v>453.55</c:v>
                </c:pt>
                <c:pt idx="1318">
                  <c:v>453.55</c:v>
                </c:pt>
                <c:pt idx="1319">
                  <c:v>453.55</c:v>
                </c:pt>
                <c:pt idx="1320">
                  <c:v>453.55</c:v>
                </c:pt>
                <c:pt idx="1321">
                  <c:v>453.55</c:v>
                </c:pt>
                <c:pt idx="1322">
                  <c:v>453.55</c:v>
                </c:pt>
                <c:pt idx="1323">
                  <c:v>453.55</c:v>
                </c:pt>
                <c:pt idx="1324">
                  <c:v>453.55</c:v>
                </c:pt>
                <c:pt idx="1325">
                  <c:v>453.55</c:v>
                </c:pt>
                <c:pt idx="1326">
                  <c:v>453.55</c:v>
                </c:pt>
                <c:pt idx="1327">
                  <c:v>453.55</c:v>
                </c:pt>
                <c:pt idx="1328">
                  <c:v>453.55</c:v>
                </c:pt>
                <c:pt idx="1329">
                  <c:v>453.55</c:v>
                </c:pt>
                <c:pt idx="1330">
                  <c:v>453.55</c:v>
                </c:pt>
                <c:pt idx="1331">
                  <c:v>453.55</c:v>
                </c:pt>
                <c:pt idx="1332">
                  <c:v>453.55</c:v>
                </c:pt>
                <c:pt idx="1333">
                  <c:v>453.55</c:v>
                </c:pt>
                <c:pt idx="1334">
                  <c:v>453.55</c:v>
                </c:pt>
                <c:pt idx="1335">
                  <c:v>453.55</c:v>
                </c:pt>
                <c:pt idx="1336">
                  <c:v>453.55</c:v>
                </c:pt>
                <c:pt idx="1337">
                  <c:v>453.55</c:v>
                </c:pt>
                <c:pt idx="1338">
                  <c:v>453.55</c:v>
                </c:pt>
                <c:pt idx="1339">
                  <c:v>453.55</c:v>
                </c:pt>
                <c:pt idx="1340">
                  <c:v>453.55</c:v>
                </c:pt>
                <c:pt idx="1341">
                  <c:v>453.55</c:v>
                </c:pt>
                <c:pt idx="1342">
                  <c:v>453.55</c:v>
                </c:pt>
                <c:pt idx="1343">
                  <c:v>453.55</c:v>
                </c:pt>
                <c:pt idx="1344">
                  <c:v>453.55</c:v>
                </c:pt>
                <c:pt idx="1345">
                  <c:v>453.55</c:v>
                </c:pt>
                <c:pt idx="1346">
                  <c:v>453.55</c:v>
                </c:pt>
                <c:pt idx="1347">
                  <c:v>453.55</c:v>
                </c:pt>
                <c:pt idx="1348">
                  <c:v>453.55</c:v>
                </c:pt>
                <c:pt idx="1349">
                  <c:v>453.55</c:v>
                </c:pt>
                <c:pt idx="1350">
                  <c:v>453.55</c:v>
                </c:pt>
                <c:pt idx="1351">
                  <c:v>453.55</c:v>
                </c:pt>
                <c:pt idx="1352">
                  <c:v>453.55</c:v>
                </c:pt>
                <c:pt idx="1353">
                  <c:v>453.55</c:v>
                </c:pt>
                <c:pt idx="1354">
                  <c:v>453.55</c:v>
                </c:pt>
                <c:pt idx="1355">
                  <c:v>453.55</c:v>
                </c:pt>
                <c:pt idx="1356">
                  <c:v>453.55</c:v>
                </c:pt>
                <c:pt idx="1357">
                  <c:v>453.55</c:v>
                </c:pt>
                <c:pt idx="1358">
                  <c:v>453.55</c:v>
                </c:pt>
                <c:pt idx="1359">
                  <c:v>453.55</c:v>
                </c:pt>
                <c:pt idx="1360">
                  <c:v>453.55</c:v>
                </c:pt>
                <c:pt idx="1361">
                  <c:v>453.55</c:v>
                </c:pt>
                <c:pt idx="1362">
                  <c:v>453.55</c:v>
                </c:pt>
                <c:pt idx="1363">
                  <c:v>453.55</c:v>
                </c:pt>
                <c:pt idx="1364">
                  <c:v>453.55</c:v>
                </c:pt>
                <c:pt idx="1365">
                  <c:v>453.55</c:v>
                </c:pt>
                <c:pt idx="1366">
                  <c:v>453.55</c:v>
                </c:pt>
                <c:pt idx="1367">
                  <c:v>453.55</c:v>
                </c:pt>
                <c:pt idx="1368">
                  <c:v>453.55</c:v>
                </c:pt>
                <c:pt idx="1369">
                  <c:v>453.55</c:v>
                </c:pt>
                <c:pt idx="1370">
                  <c:v>453.55</c:v>
                </c:pt>
                <c:pt idx="1371">
                  <c:v>453.55</c:v>
                </c:pt>
                <c:pt idx="1372">
                  <c:v>453.55</c:v>
                </c:pt>
                <c:pt idx="1373">
                  <c:v>453.55</c:v>
                </c:pt>
                <c:pt idx="1374">
                  <c:v>453.55</c:v>
                </c:pt>
                <c:pt idx="1375">
                  <c:v>453.55</c:v>
                </c:pt>
                <c:pt idx="1376">
                  <c:v>453.55</c:v>
                </c:pt>
                <c:pt idx="1377">
                  <c:v>453.55</c:v>
                </c:pt>
                <c:pt idx="1378">
                  <c:v>453.55</c:v>
                </c:pt>
                <c:pt idx="1379">
                  <c:v>453.55</c:v>
                </c:pt>
                <c:pt idx="1380">
                  <c:v>453.55</c:v>
                </c:pt>
                <c:pt idx="1381">
                  <c:v>453.55</c:v>
                </c:pt>
                <c:pt idx="1382">
                  <c:v>470</c:v>
                </c:pt>
                <c:pt idx="1383">
                  <c:v>441.3</c:v>
                </c:pt>
                <c:pt idx="1384">
                  <c:v>425.1</c:v>
                </c:pt>
                <c:pt idx="1385">
                  <c:v>423</c:v>
                </c:pt>
                <c:pt idx="1386">
                  <c:v>355.2</c:v>
                </c:pt>
                <c:pt idx="1387">
                  <c:v>476.3</c:v>
                </c:pt>
                <c:pt idx="1388">
                  <c:v>527.29999999999995</c:v>
                </c:pt>
                <c:pt idx="1389">
                  <c:v>401.5</c:v>
                </c:pt>
                <c:pt idx="1390">
                  <c:v>521.29999999999995</c:v>
                </c:pt>
                <c:pt idx="1391">
                  <c:v>339</c:v>
                </c:pt>
                <c:pt idx="1392">
                  <c:v>432.6</c:v>
                </c:pt>
                <c:pt idx="1393">
                  <c:v>466.5</c:v>
                </c:pt>
                <c:pt idx="1394">
                  <c:v>427.7</c:v>
                </c:pt>
                <c:pt idx="1395">
                  <c:v>460.1</c:v>
                </c:pt>
                <c:pt idx="1396">
                  <c:v>513.20000000000005</c:v>
                </c:pt>
                <c:pt idx="1397">
                  <c:v>461.3</c:v>
                </c:pt>
                <c:pt idx="1398">
                  <c:v>428.8</c:v>
                </c:pt>
                <c:pt idx="1399">
                  <c:v>526.5</c:v>
                </c:pt>
                <c:pt idx="1400">
                  <c:v>467.5</c:v>
                </c:pt>
                <c:pt idx="1401">
                  <c:v>415.7</c:v>
                </c:pt>
                <c:pt idx="1402">
                  <c:v>355.4</c:v>
                </c:pt>
                <c:pt idx="1403">
                  <c:v>541.29999999999995</c:v>
                </c:pt>
                <c:pt idx="1404">
                  <c:v>443.1</c:v>
                </c:pt>
                <c:pt idx="1405">
                  <c:v>497.4</c:v>
                </c:pt>
                <c:pt idx="1406">
                  <c:v>502.3</c:v>
                </c:pt>
                <c:pt idx="1407">
                  <c:v>554.1</c:v>
                </c:pt>
                <c:pt idx="1408">
                  <c:v>560.9</c:v>
                </c:pt>
                <c:pt idx="1409">
                  <c:v>448.4</c:v>
                </c:pt>
                <c:pt idx="1410">
                  <c:v>487.2</c:v>
                </c:pt>
                <c:pt idx="1411">
                  <c:v>486.8</c:v>
                </c:pt>
                <c:pt idx="1412">
                  <c:v>468.1</c:v>
                </c:pt>
                <c:pt idx="1413">
                  <c:v>491.8</c:v>
                </c:pt>
                <c:pt idx="1414">
                  <c:v>464.5</c:v>
                </c:pt>
                <c:pt idx="1415">
                  <c:v>446.7</c:v>
                </c:pt>
                <c:pt idx="1416">
                  <c:v>432</c:v>
                </c:pt>
                <c:pt idx="1417">
                  <c:v>441.6</c:v>
                </c:pt>
                <c:pt idx="1418">
                  <c:v>444.2</c:v>
                </c:pt>
                <c:pt idx="1419">
                  <c:v>438.8</c:v>
                </c:pt>
                <c:pt idx="1420">
                  <c:v>527.4</c:v>
                </c:pt>
                <c:pt idx="1421">
                  <c:v>475.7</c:v>
                </c:pt>
                <c:pt idx="1422">
                  <c:v>517.1</c:v>
                </c:pt>
                <c:pt idx="1423">
                  <c:v>511.5</c:v>
                </c:pt>
                <c:pt idx="1424">
                  <c:v>478.1</c:v>
                </c:pt>
                <c:pt idx="1425">
                  <c:v>445.6</c:v>
                </c:pt>
                <c:pt idx="1426">
                  <c:v>460.5</c:v>
                </c:pt>
                <c:pt idx="1427">
                  <c:v>462.7</c:v>
                </c:pt>
                <c:pt idx="1428">
                  <c:v>438.7</c:v>
                </c:pt>
                <c:pt idx="1429">
                  <c:v>501</c:v>
                </c:pt>
                <c:pt idx="1430">
                  <c:v>473.8</c:v>
                </c:pt>
                <c:pt idx="1431">
                  <c:v>419.5</c:v>
                </c:pt>
                <c:pt idx="1432">
                  <c:v>457.9</c:v>
                </c:pt>
                <c:pt idx="1433">
                  <c:v>423.5</c:v>
                </c:pt>
                <c:pt idx="1434">
                  <c:v>425.4</c:v>
                </c:pt>
                <c:pt idx="1435">
                  <c:v>478.6</c:v>
                </c:pt>
                <c:pt idx="1436">
                  <c:v>495.5</c:v>
                </c:pt>
                <c:pt idx="1437">
                  <c:v>492.4</c:v>
                </c:pt>
                <c:pt idx="1438">
                  <c:v>506.1</c:v>
                </c:pt>
                <c:pt idx="1439">
                  <c:v>468.2</c:v>
                </c:pt>
                <c:pt idx="1440">
                  <c:v>428.8</c:v>
                </c:pt>
                <c:pt idx="1441">
                  <c:v>432.5</c:v>
                </c:pt>
                <c:pt idx="1442">
                  <c:v>483.7</c:v>
                </c:pt>
                <c:pt idx="1443">
                  <c:v>535.9</c:v>
                </c:pt>
                <c:pt idx="1444">
                  <c:v>543.79999999999995</c:v>
                </c:pt>
                <c:pt idx="1445">
                  <c:v>461.8</c:v>
                </c:pt>
                <c:pt idx="1446">
                  <c:v>376.2</c:v>
                </c:pt>
                <c:pt idx="1447">
                  <c:v>506.8</c:v>
                </c:pt>
                <c:pt idx="1448">
                  <c:v>463.6</c:v>
                </c:pt>
                <c:pt idx="1449">
                  <c:v>447.4</c:v>
                </c:pt>
                <c:pt idx="1450">
                  <c:v>474.6</c:v>
                </c:pt>
                <c:pt idx="1451">
                  <c:v>415.1</c:v>
                </c:pt>
                <c:pt idx="1452">
                  <c:v>445.6</c:v>
                </c:pt>
                <c:pt idx="1453">
                  <c:v>523.29999999999995</c:v>
                </c:pt>
                <c:pt idx="1454">
                  <c:v>461.3</c:v>
                </c:pt>
                <c:pt idx="1455">
                  <c:v>402.1</c:v>
                </c:pt>
                <c:pt idx="1456">
                  <c:v>469.1</c:v>
                </c:pt>
                <c:pt idx="1457">
                  <c:v>496.1</c:v>
                </c:pt>
                <c:pt idx="1458">
                  <c:v>431.7</c:v>
                </c:pt>
                <c:pt idx="1459">
                  <c:v>549.9</c:v>
                </c:pt>
                <c:pt idx="1460">
                  <c:v>437.7</c:v>
                </c:pt>
                <c:pt idx="1461">
                  <c:v>474.4</c:v>
                </c:pt>
                <c:pt idx="1462">
                  <c:v>561.9</c:v>
                </c:pt>
                <c:pt idx="1463">
                  <c:v>493.2</c:v>
                </c:pt>
                <c:pt idx="1464">
                  <c:v>420.1</c:v>
                </c:pt>
                <c:pt idx="1465">
                  <c:v>344.4</c:v>
                </c:pt>
                <c:pt idx="1466">
                  <c:v>372.9</c:v>
                </c:pt>
                <c:pt idx="1467">
                  <c:v>482.6</c:v>
                </c:pt>
                <c:pt idx="1468">
                  <c:v>419.6</c:v>
                </c:pt>
                <c:pt idx="1469">
                  <c:v>382.1</c:v>
                </c:pt>
                <c:pt idx="1470">
                  <c:v>454.5</c:v>
                </c:pt>
                <c:pt idx="1471">
                  <c:v>500.6</c:v>
                </c:pt>
                <c:pt idx="1472">
                  <c:v>468.7</c:v>
                </c:pt>
                <c:pt idx="1473">
                  <c:v>459.7</c:v>
                </c:pt>
                <c:pt idx="1474">
                  <c:v>469.6</c:v>
                </c:pt>
                <c:pt idx="1475">
                  <c:v>460.1</c:v>
                </c:pt>
                <c:pt idx="1476">
                  <c:v>508.2</c:v>
                </c:pt>
                <c:pt idx="1477">
                  <c:v>477.4</c:v>
                </c:pt>
                <c:pt idx="1478">
                  <c:v>399.4</c:v>
                </c:pt>
                <c:pt idx="1479">
                  <c:v>422.7</c:v>
                </c:pt>
                <c:pt idx="1480">
                  <c:v>460.8</c:v>
                </c:pt>
                <c:pt idx="1481">
                  <c:v>492.8</c:v>
                </c:pt>
                <c:pt idx="1482">
                  <c:v>430.1</c:v>
                </c:pt>
                <c:pt idx="1483">
                  <c:v>400.7</c:v>
                </c:pt>
                <c:pt idx="1484">
                  <c:v>444.2</c:v>
                </c:pt>
                <c:pt idx="1485">
                  <c:v>417.7</c:v>
                </c:pt>
                <c:pt idx="1486">
                  <c:v>506.4</c:v>
                </c:pt>
                <c:pt idx="1487">
                  <c:v>492</c:v>
                </c:pt>
                <c:pt idx="1488">
                  <c:v>459.5</c:v>
                </c:pt>
                <c:pt idx="1489">
                  <c:v>458.6</c:v>
                </c:pt>
                <c:pt idx="1490">
                  <c:v>481.5</c:v>
                </c:pt>
                <c:pt idx="1491">
                  <c:v>488</c:v>
                </c:pt>
                <c:pt idx="1492">
                  <c:v>383.9</c:v>
                </c:pt>
                <c:pt idx="1493">
                  <c:v>435.4</c:v>
                </c:pt>
                <c:pt idx="1494">
                  <c:v>433.7</c:v>
                </c:pt>
                <c:pt idx="1495">
                  <c:v>319.3</c:v>
                </c:pt>
                <c:pt idx="1496">
                  <c:v>424.4</c:v>
                </c:pt>
                <c:pt idx="1497">
                  <c:v>317.89999999999998</c:v>
                </c:pt>
                <c:pt idx="1498">
                  <c:v>424.9</c:v>
                </c:pt>
                <c:pt idx="1499">
                  <c:v>475.2</c:v>
                </c:pt>
                <c:pt idx="1500">
                  <c:v>481</c:v>
                </c:pt>
                <c:pt idx="1501">
                  <c:v>439.7</c:v>
                </c:pt>
                <c:pt idx="1502">
                  <c:v>434.6</c:v>
                </c:pt>
                <c:pt idx="1503">
                  <c:v>444.5</c:v>
                </c:pt>
                <c:pt idx="1504">
                  <c:v>473.6</c:v>
                </c:pt>
                <c:pt idx="1505">
                  <c:v>483.4</c:v>
                </c:pt>
                <c:pt idx="1506">
                  <c:v>365.2</c:v>
                </c:pt>
                <c:pt idx="1507">
                  <c:v>368.2</c:v>
                </c:pt>
                <c:pt idx="1508">
                  <c:v>398.7</c:v>
                </c:pt>
                <c:pt idx="1509">
                  <c:v>417.6</c:v>
                </c:pt>
                <c:pt idx="1510">
                  <c:v>529.5</c:v>
                </c:pt>
                <c:pt idx="1511">
                  <c:v>453.1</c:v>
                </c:pt>
                <c:pt idx="1512">
                  <c:v>461.5</c:v>
                </c:pt>
                <c:pt idx="1513">
                  <c:v>457.4</c:v>
                </c:pt>
                <c:pt idx="1514">
                  <c:v>472</c:v>
                </c:pt>
                <c:pt idx="1515">
                  <c:v>431.6</c:v>
                </c:pt>
                <c:pt idx="1516">
                  <c:v>430.9</c:v>
                </c:pt>
                <c:pt idx="1517">
                  <c:v>449.5</c:v>
                </c:pt>
                <c:pt idx="1518">
                  <c:v>412</c:v>
                </c:pt>
                <c:pt idx="1519">
                  <c:v>463.2</c:v>
                </c:pt>
                <c:pt idx="1520">
                  <c:v>468.8</c:v>
                </c:pt>
                <c:pt idx="1521">
                  <c:v>497.9</c:v>
                </c:pt>
                <c:pt idx="1522">
                  <c:v>470.4</c:v>
                </c:pt>
                <c:pt idx="1523">
                  <c:v>334</c:v>
                </c:pt>
                <c:pt idx="1524">
                  <c:v>433.8</c:v>
                </c:pt>
                <c:pt idx="1525">
                  <c:v>488.3</c:v>
                </c:pt>
                <c:pt idx="1526">
                  <c:v>287.39999999999998</c:v>
                </c:pt>
                <c:pt idx="1527">
                  <c:v>517.20000000000005</c:v>
                </c:pt>
                <c:pt idx="1528">
                  <c:v>405.5</c:v>
                </c:pt>
                <c:pt idx="1529">
                  <c:v>421.8</c:v>
                </c:pt>
                <c:pt idx="1530">
                  <c:v>476.9</c:v>
                </c:pt>
                <c:pt idx="1531">
                  <c:v>409.2</c:v>
                </c:pt>
                <c:pt idx="1532">
                  <c:v>422.7</c:v>
                </c:pt>
                <c:pt idx="1533">
                  <c:v>510</c:v>
                </c:pt>
                <c:pt idx="1534">
                  <c:v>425.7</c:v>
                </c:pt>
                <c:pt idx="1535">
                  <c:v>438.4</c:v>
                </c:pt>
                <c:pt idx="1536">
                  <c:v>296</c:v>
                </c:pt>
                <c:pt idx="1537">
                  <c:v>425</c:v>
                </c:pt>
                <c:pt idx="1538">
                  <c:v>341.6</c:v>
                </c:pt>
                <c:pt idx="1539">
                  <c:v>433.1</c:v>
                </c:pt>
                <c:pt idx="1540">
                  <c:v>389.4</c:v>
                </c:pt>
                <c:pt idx="1541">
                  <c:v>380.6</c:v>
                </c:pt>
                <c:pt idx="1542">
                  <c:v>437.7</c:v>
                </c:pt>
                <c:pt idx="1543">
                  <c:v>467.3</c:v>
                </c:pt>
                <c:pt idx="1544">
                  <c:v>423.3</c:v>
                </c:pt>
                <c:pt idx="1545">
                  <c:v>500.7</c:v>
                </c:pt>
                <c:pt idx="1546">
                  <c:v>425.1</c:v>
                </c:pt>
                <c:pt idx="1547">
                  <c:v>413.5</c:v>
                </c:pt>
                <c:pt idx="1548">
                  <c:v>521.6</c:v>
                </c:pt>
                <c:pt idx="1549">
                  <c:v>451.6</c:v>
                </c:pt>
                <c:pt idx="1550">
                  <c:v>369.8</c:v>
                </c:pt>
                <c:pt idx="1551">
                  <c:v>469.5</c:v>
                </c:pt>
                <c:pt idx="1552">
                  <c:v>472.9</c:v>
                </c:pt>
                <c:pt idx="1553">
                  <c:v>394.3</c:v>
                </c:pt>
                <c:pt idx="1554">
                  <c:v>455</c:v>
                </c:pt>
                <c:pt idx="1555">
                  <c:v>465.2</c:v>
                </c:pt>
                <c:pt idx="1556">
                  <c:v>372.7</c:v>
                </c:pt>
                <c:pt idx="1557">
                  <c:v>364.9</c:v>
                </c:pt>
                <c:pt idx="1558">
                  <c:v>513.79999999999995</c:v>
                </c:pt>
                <c:pt idx="1559">
                  <c:v>488.5</c:v>
                </c:pt>
                <c:pt idx="1560">
                  <c:v>445.9</c:v>
                </c:pt>
                <c:pt idx="1561">
                  <c:v>368.6</c:v>
                </c:pt>
                <c:pt idx="1562">
                  <c:v>329.9</c:v>
                </c:pt>
                <c:pt idx="1563">
                  <c:v>492.2</c:v>
                </c:pt>
                <c:pt idx="1564">
                  <c:v>381</c:v>
                </c:pt>
                <c:pt idx="1565">
                  <c:v>476.5</c:v>
                </c:pt>
                <c:pt idx="1566">
                  <c:v>439.5</c:v>
                </c:pt>
                <c:pt idx="1567">
                  <c:v>379.3</c:v>
                </c:pt>
                <c:pt idx="1568">
                  <c:v>425.4</c:v>
                </c:pt>
                <c:pt idx="1569">
                  <c:v>432.8</c:v>
                </c:pt>
                <c:pt idx="1570">
                  <c:v>385.3</c:v>
                </c:pt>
                <c:pt idx="1571">
                  <c:v>417</c:v>
                </c:pt>
                <c:pt idx="1572">
                  <c:v>453.4</c:v>
                </c:pt>
                <c:pt idx="1573">
                  <c:v>422.2</c:v>
                </c:pt>
                <c:pt idx="1574">
                  <c:v>520.20000000000005</c:v>
                </c:pt>
                <c:pt idx="1575">
                  <c:v>454.2</c:v>
                </c:pt>
                <c:pt idx="1576">
                  <c:v>347.7</c:v>
                </c:pt>
                <c:pt idx="1577">
                  <c:v>479.9</c:v>
                </c:pt>
                <c:pt idx="1578">
                  <c:v>485.1</c:v>
                </c:pt>
                <c:pt idx="1579">
                  <c:v>420.2</c:v>
                </c:pt>
                <c:pt idx="1580">
                  <c:v>422.9</c:v>
                </c:pt>
                <c:pt idx="1581">
                  <c:v>484.6</c:v>
                </c:pt>
                <c:pt idx="1582">
                  <c:v>358.7</c:v>
                </c:pt>
                <c:pt idx="1583">
                  <c:v>411.7</c:v>
                </c:pt>
                <c:pt idx="1584">
                  <c:v>453.7</c:v>
                </c:pt>
                <c:pt idx="1585">
                  <c:v>421.9</c:v>
                </c:pt>
                <c:pt idx="1586">
                  <c:v>485</c:v>
                </c:pt>
                <c:pt idx="1587">
                  <c:v>444</c:v>
                </c:pt>
                <c:pt idx="1588">
                  <c:v>494.3</c:v>
                </c:pt>
                <c:pt idx="1589">
                  <c:v>426.1</c:v>
                </c:pt>
                <c:pt idx="1590">
                  <c:v>511.4</c:v>
                </c:pt>
                <c:pt idx="1591">
                  <c:v>460.8</c:v>
                </c:pt>
                <c:pt idx="1592">
                  <c:v>516.79999999999995</c:v>
                </c:pt>
                <c:pt idx="1593">
                  <c:v>416.6</c:v>
                </c:pt>
                <c:pt idx="1594">
                  <c:v>477</c:v>
                </c:pt>
                <c:pt idx="1595">
                  <c:v>524.5</c:v>
                </c:pt>
                <c:pt idx="1596">
                  <c:v>348.1</c:v>
                </c:pt>
                <c:pt idx="1597">
                  <c:v>485.1</c:v>
                </c:pt>
                <c:pt idx="1598">
                  <c:v>445.4</c:v>
                </c:pt>
                <c:pt idx="1599">
                  <c:v>507.5</c:v>
                </c:pt>
                <c:pt idx="1600">
                  <c:v>431.5</c:v>
                </c:pt>
                <c:pt idx="1601">
                  <c:v>430.2</c:v>
                </c:pt>
                <c:pt idx="1602">
                  <c:v>371.2</c:v>
                </c:pt>
                <c:pt idx="1603">
                  <c:v>460.7</c:v>
                </c:pt>
                <c:pt idx="1604">
                  <c:v>349.8</c:v>
                </c:pt>
                <c:pt idx="1605">
                  <c:v>378.7</c:v>
                </c:pt>
                <c:pt idx="1606">
                  <c:v>573.79999999999995</c:v>
                </c:pt>
                <c:pt idx="1607">
                  <c:v>538.79999999999995</c:v>
                </c:pt>
                <c:pt idx="1608">
                  <c:v>420.1</c:v>
                </c:pt>
                <c:pt idx="1609">
                  <c:v>587</c:v>
                </c:pt>
                <c:pt idx="1610">
                  <c:v>459.2</c:v>
                </c:pt>
                <c:pt idx="1611">
                  <c:v>456.8</c:v>
                </c:pt>
                <c:pt idx="1612">
                  <c:v>424.8</c:v>
                </c:pt>
                <c:pt idx="1613">
                  <c:v>491</c:v>
                </c:pt>
                <c:pt idx="1614">
                  <c:v>462</c:v>
                </c:pt>
                <c:pt idx="1615">
                  <c:v>482.4</c:v>
                </c:pt>
                <c:pt idx="1616">
                  <c:v>404.2</c:v>
                </c:pt>
                <c:pt idx="1617">
                  <c:v>435.5</c:v>
                </c:pt>
                <c:pt idx="1618">
                  <c:v>509.5</c:v>
                </c:pt>
                <c:pt idx="1619">
                  <c:v>490.7</c:v>
                </c:pt>
                <c:pt idx="1620">
                  <c:v>439.6</c:v>
                </c:pt>
                <c:pt idx="1621">
                  <c:v>403.1</c:v>
                </c:pt>
                <c:pt idx="1622">
                  <c:v>445.5</c:v>
                </c:pt>
                <c:pt idx="1623">
                  <c:v>519.29999999999995</c:v>
                </c:pt>
                <c:pt idx="1624">
                  <c:v>473.1</c:v>
                </c:pt>
                <c:pt idx="1625">
                  <c:v>447.8</c:v>
                </c:pt>
                <c:pt idx="1626">
                  <c:v>475.5</c:v>
                </c:pt>
                <c:pt idx="1627">
                  <c:v>424</c:v>
                </c:pt>
                <c:pt idx="1628">
                  <c:v>382</c:v>
                </c:pt>
                <c:pt idx="1629">
                  <c:v>373.3</c:v>
                </c:pt>
                <c:pt idx="1630">
                  <c:v>475.8</c:v>
                </c:pt>
                <c:pt idx="1631">
                  <c:v>485.3</c:v>
                </c:pt>
                <c:pt idx="1632">
                  <c:v>472.7</c:v>
                </c:pt>
                <c:pt idx="1633">
                  <c:v>520.4</c:v>
                </c:pt>
                <c:pt idx="1634">
                  <c:v>434.4</c:v>
                </c:pt>
                <c:pt idx="1635">
                  <c:v>384.9</c:v>
                </c:pt>
                <c:pt idx="1636">
                  <c:v>358.2</c:v>
                </c:pt>
                <c:pt idx="1637">
                  <c:v>443.6</c:v>
                </c:pt>
                <c:pt idx="1638">
                  <c:v>485.1</c:v>
                </c:pt>
                <c:pt idx="1639">
                  <c:v>399.5</c:v>
                </c:pt>
                <c:pt idx="1640">
                  <c:v>478</c:v>
                </c:pt>
                <c:pt idx="1641">
                  <c:v>334.6</c:v>
                </c:pt>
                <c:pt idx="1642">
                  <c:v>462.8</c:v>
                </c:pt>
                <c:pt idx="1643">
                  <c:v>395.1</c:v>
                </c:pt>
                <c:pt idx="1644">
                  <c:v>439.5</c:v>
                </c:pt>
                <c:pt idx="1645">
                  <c:v>506.7</c:v>
                </c:pt>
                <c:pt idx="1646">
                  <c:v>394.5</c:v>
                </c:pt>
                <c:pt idx="1647">
                  <c:v>370.9</c:v>
                </c:pt>
                <c:pt idx="1648">
                  <c:v>429.8</c:v>
                </c:pt>
                <c:pt idx="1649">
                  <c:v>396</c:v>
                </c:pt>
                <c:pt idx="1650">
                  <c:v>370</c:v>
                </c:pt>
                <c:pt idx="1651">
                  <c:v>409</c:v>
                </c:pt>
                <c:pt idx="1652">
                  <c:v>402.3</c:v>
                </c:pt>
                <c:pt idx="1653">
                  <c:v>447.2</c:v>
                </c:pt>
                <c:pt idx="1654">
                  <c:v>487.5</c:v>
                </c:pt>
                <c:pt idx="1655">
                  <c:v>476.6</c:v>
                </c:pt>
                <c:pt idx="1656">
                  <c:v>406.9</c:v>
                </c:pt>
                <c:pt idx="1657">
                  <c:v>423.8</c:v>
                </c:pt>
                <c:pt idx="1658">
                  <c:v>339.4</c:v>
                </c:pt>
                <c:pt idx="1659">
                  <c:v>443.6</c:v>
                </c:pt>
                <c:pt idx="1660">
                  <c:v>482.7</c:v>
                </c:pt>
                <c:pt idx="1661">
                  <c:v>463.1</c:v>
                </c:pt>
                <c:pt idx="1662">
                  <c:v>419.3</c:v>
                </c:pt>
                <c:pt idx="1663">
                  <c:v>482.9</c:v>
                </c:pt>
                <c:pt idx="1664">
                  <c:v>445.3</c:v>
                </c:pt>
                <c:pt idx="1665">
                  <c:v>404.4</c:v>
                </c:pt>
                <c:pt idx="1666">
                  <c:v>469.4</c:v>
                </c:pt>
                <c:pt idx="1667">
                  <c:v>411.9</c:v>
                </c:pt>
                <c:pt idx="1668">
                  <c:v>445.6</c:v>
                </c:pt>
                <c:pt idx="1669">
                  <c:v>501.5</c:v>
                </c:pt>
                <c:pt idx="1670">
                  <c:v>407.3</c:v>
                </c:pt>
                <c:pt idx="1671">
                  <c:v>450.8</c:v>
                </c:pt>
                <c:pt idx="1672">
                  <c:v>379.5</c:v>
                </c:pt>
                <c:pt idx="1673">
                  <c:v>425.6</c:v>
                </c:pt>
                <c:pt idx="1674">
                  <c:v>440.9</c:v>
                </c:pt>
                <c:pt idx="1675">
                  <c:v>411.5</c:v>
                </c:pt>
                <c:pt idx="1676">
                  <c:v>401.5</c:v>
                </c:pt>
                <c:pt idx="1677">
                  <c:v>461.2</c:v>
                </c:pt>
                <c:pt idx="1678">
                  <c:v>425.9</c:v>
                </c:pt>
                <c:pt idx="1679">
                  <c:v>456.8</c:v>
                </c:pt>
                <c:pt idx="1680">
                  <c:v>473.4</c:v>
                </c:pt>
                <c:pt idx="1681">
                  <c:v>448.8</c:v>
                </c:pt>
                <c:pt idx="1682">
                  <c:v>444.6</c:v>
                </c:pt>
                <c:pt idx="1683">
                  <c:v>395.7</c:v>
                </c:pt>
                <c:pt idx="1684">
                  <c:v>398.7</c:v>
                </c:pt>
                <c:pt idx="1685">
                  <c:v>431.1</c:v>
                </c:pt>
                <c:pt idx="1686">
                  <c:v>410.1</c:v>
                </c:pt>
                <c:pt idx="1687">
                  <c:v>425</c:v>
                </c:pt>
                <c:pt idx="1688">
                  <c:v>327.2</c:v>
                </c:pt>
                <c:pt idx="1689">
                  <c:v>409.2</c:v>
                </c:pt>
                <c:pt idx="1690">
                  <c:v>426.4</c:v>
                </c:pt>
                <c:pt idx="1691">
                  <c:v>424.5</c:v>
                </c:pt>
                <c:pt idx="1692">
                  <c:v>417.6</c:v>
                </c:pt>
                <c:pt idx="1693">
                  <c:v>428.4</c:v>
                </c:pt>
                <c:pt idx="1694">
                  <c:v>444</c:v>
                </c:pt>
                <c:pt idx="1695">
                  <c:v>502.1</c:v>
                </c:pt>
                <c:pt idx="1696">
                  <c:v>529</c:v>
                </c:pt>
                <c:pt idx="1697">
                  <c:v>463.5</c:v>
                </c:pt>
                <c:pt idx="1698">
                  <c:v>428.6</c:v>
                </c:pt>
                <c:pt idx="1699">
                  <c:v>419.7</c:v>
                </c:pt>
                <c:pt idx="1700">
                  <c:v>447.2</c:v>
                </c:pt>
                <c:pt idx="1701">
                  <c:v>356.1</c:v>
                </c:pt>
                <c:pt idx="1702">
                  <c:v>400.6</c:v>
                </c:pt>
                <c:pt idx="1703">
                  <c:v>221.5</c:v>
                </c:pt>
                <c:pt idx="1704">
                  <c:v>432.5</c:v>
                </c:pt>
                <c:pt idx="1705">
                  <c:v>453.6</c:v>
                </c:pt>
                <c:pt idx="1706">
                  <c:v>350.1</c:v>
                </c:pt>
                <c:pt idx="1707">
                  <c:v>431.4</c:v>
                </c:pt>
                <c:pt idx="1708">
                  <c:v>392</c:v>
                </c:pt>
                <c:pt idx="1709">
                  <c:v>495.5</c:v>
                </c:pt>
                <c:pt idx="1710">
                  <c:v>389.2</c:v>
                </c:pt>
                <c:pt idx="1711">
                  <c:v>453.55</c:v>
                </c:pt>
                <c:pt idx="1712">
                  <c:v>453.55</c:v>
                </c:pt>
                <c:pt idx="1713">
                  <c:v>453.55</c:v>
                </c:pt>
                <c:pt idx="1714">
                  <c:v>453.55</c:v>
                </c:pt>
                <c:pt idx="1715">
                  <c:v>453.55</c:v>
                </c:pt>
                <c:pt idx="1716">
                  <c:v>453.55</c:v>
                </c:pt>
                <c:pt idx="1717">
                  <c:v>453.55</c:v>
                </c:pt>
                <c:pt idx="1718">
                  <c:v>453.55</c:v>
                </c:pt>
                <c:pt idx="1719">
                  <c:v>453.55</c:v>
                </c:pt>
                <c:pt idx="1720">
                  <c:v>453.55</c:v>
                </c:pt>
                <c:pt idx="1721">
                  <c:v>453.55</c:v>
                </c:pt>
                <c:pt idx="1722">
                  <c:v>453.55</c:v>
                </c:pt>
                <c:pt idx="1723">
                  <c:v>453.55</c:v>
                </c:pt>
                <c:pt idx="1724">
                  <c:v>453.55</c:v>
                </c:pt>
                <c:pt idx="1725">
                  <c:v>453.55</c:v>
                </c:pt>
                <c:pt idx="1726">
                  <c:v>453.55</c:v>
                </c:pt>
                <c:pt idx="1727">
                  <c:v>453.55</c:v>
                </c:pt>
                <c:pt idx="1728">
                  <c:v>508.6</c:v>
                </c:pt>
                <c:pt idx="1729">
                  <c:v>481.8</c:v>
                </c:pt>
                <c:pt idx="1730">
                  <c:v>489.4</c:v>
                </c:pt>
                <c:pt idx="1731">
                  <c:v>459.2</c:v>
                </c:pt>
                <c:pt idx="1732">
                  <c:v>435.5</c:v>
                </c:pt>
                <c:pt idx="1733">
                  <c:v>482.2</c:v>
                </c:pt>
                <c:pt idx="1734">
                  <c:v>507.6</c:v>
                </c:pt>
                <c:pt idx="1735">
                  <c:v>518.79999999999995</c:v>
                </c:pt>
                <c:pt idx="1736">
                  <c:v>502.6</c:v>
                </c:pt>
                <c:pt idx="1737">
                  <c:v>475.7</c:v>
                </c:pt>
                <c:pt idx="1738">
                  <c:v>505.5</c:v>
                </c:pt>
                <c:pt idx="1739">
                  <c:v>468.1</c:v>
                </c:pt>
                <c:pt idx="1740">
                  <c:v>531.79999999999995</c:v>
                </c:pt>
                <c:pt idx="1741">
                  <c:v>530.9</c:v>
                </c:pt>
                <c:pt idx="1742">
                  <c:v>559.1</c:v>
                </c:pt>
                <c:pt idx="1743">
                  <c:v>511.3</c:v>
                </c:pt>
                <c:pt idx="1744">
                  <c:v>450.6</c:v>
                </c:pt>
                <c:pt idx="1745">
                  <c:v>544.20000000000005</c:v>
                </c:pt>
                <c:pt idx="1746">
                  <c:v>399.5</c:v>
                </c:pt>
                <c:pt idx="1747">
                  <c:v>496.3</c:v>
                </c:pt>
                <c:pt idx="1748">
                  <c:v>504.7</c:v>
                </c:pt>
                <c:pt idx="1749">
                  <c:v>466.7</c:v>
                </c:pt>
                <c:pt idx="1750">
                  <c:v>529.6</c:v>
                </c:pt>
                <c:pt idx="1751">
                  <c:v>488.5</c:v>
                </c:pt>
                <c:pt idx="1752">
                  <c:v>524.9</c:v>
                </c:pt>
                <c:pt idx="1753">
                  <c:v>448.4</c:v>
                </c:pt>
                <c:pt idx="1754">
                  <c:v>516.6</c:v>
                </c:pt>
                <c:pt idx="1755">
                  <c:v>471</c:v>
                </c:pt>
                <c:pt idx="1756">
                  <c:v>493.1</c:v>
                </c:pt>
                <c:pt idx="1757">
                  <c:v>463</c:v>
                </c:pt>
                <c:pt idx="1758">
                  <c:v>485.9</c:v>
                </c:pt>
                <c:pt idx="1759">
                  <c:v>404.1</c:v>
                </c:pt>
                <c:pt idx="1760">
                  <c:v>375.5</c:v>
                </c:pt>
                <c:pt idx="1761">
                  <c:v>375.8</c:v>
                </c:pt>
                <c:pt idx="1762">
                  <c:v>375.5</c:v>
                </c:pt>
                <c:pt idx="1763">
                  <c:v>377.4</c:v>
                </c:pt>
                <c:pt idx="1764">
                  <c:v>336.5</c:v>
                </c:pt>
                <c:pt idx="1765">
                  <c:v>467.1</c:v>
                </c:pt>
                <c:pt idx="1766">
                  <c:v>381</c:v>
                </c:pt>
                <c:pt idx="1767">
                  <c:v>391.3</c:v>
                </c:pt>
                <c:pt idx="1768">
                  <c:v>366.5</c:v>
                </c:pt>
                <c:pt idx="1769">
                  <c:v>361.2</c:v>
                </c:pt>
                <c:pt idx="1770">
                  <c:v>357</c:v>
                </c:pt>
                <c:pt idx="1771">
                  <c:v>357.1</c:v>
                </c:pt>
                <c:pt idx="1772">
                  <c:v>363.9</c:v>
                </c:pt>
                <c:pt idx="1773">
                  <c:v>406.2</c:v>
                </c:pt>
                <c:pt idx="1774">
                  <c:v>420.6</c:v>
                </c:pt>
                <c:pt idx="1775">
                  <c:v>332.9</c:v>
                </c:pt>
                <c:pt idx="1776">
                  <c:v>359</c:v>
                </c:pt>
                <c:pt idx="1777">
                  <c:v>393</c:v>
                </c:pt>
                <c:pt idx="1778">
                  <c:v>412.7</c:v>
                </c:pt>
                <c:pt idx="1779">
                  <c:v>351.8</c:v>
                </c:pt>
                <c:pt idx="1780">
                  <c:v>360.7</c:v>
                </c:pt>
                <c:pt idx="1781">
                  <c:v>395.4</c:v>
                </c:pt>
                <c:pt idx="1782">
                  <c:v>356.1</c:v>
                </c:pt>
                <c:pt idx="1783">
                  <c:v>355.6</c:v>
                </c:pt>
                <c:pt idx="1784">
                  <c:v>374.3</c:v>
                </c:pt>
                <c:pt idx="1785">
                  <c:v>424.2</c:v>
                </c:pt>
                <c:pt idx="1786">
                  <c:v>404.4</c:v>
                </c:pt>
                <c:pt idx="1787">
                  <c:v>339</c:v>
                </c:pt>
                <c:pt idx="1788">
                  <c:v>558.5</c:v>
                </c:pt>
                <c:pt idx="1789">
                  <c:v>303</c:v>
                </c:pt>
                <c:pt idx="1790">
                  <c:v>402.3</c:v>
                </c:pt>
                <c:pt idx="1791">
                  <c:v>505.9</c:v>
                </c:pt>
                <c:pt idx="1792">
                  <c:v>490.7</c:v>
                </c:pt>
                <c:pt idx="1793">
                  <c:v>455.3</c:v>
                </c:pt>
                <c:pt idx="1794">
                  <c:v>494.4</c:v>
                </c:pt>
                <c:pt idx="1795">
                  <c:v>517.79999999999995</c:v>
                </c:pt>
                <c:pt idx="1796">
                  <c:v>470.8</c:v>
                </c:pt>
                <c:pt idx="1797">
                  <c:v>550.1</c:v>
                </c:pt>
                <c:pt idx="1798">
                  <c:v>508.2</c:v>
                </c:pt>
                <c:pt idx="1799">
                  <c:v>512.4</c:v>
                </c:pt>
                <c:pt idx="1800">
                  <c:v>532.70000000000005</c:v>
                </c:pt>
                <c:pt idx="1801">
                  <c:v>472.2</c:v>
                </c:pt>
                <c:pt idx="1802">
                  <c:v>522</c:v>
                </c:pt>
                <c:pt idx="1803">
                  <c:v>461</c:v>
                </c:pt>
                <c:pt idx="1804">
                  <c:v>486.7</c:v>
                </c:pt>
                <c:pt idx="1805">
                  <c:v>544.1</c:v>
                </c:pt>
                <c:pt idx="1806">
                  <c:v>463.7</c:v>
                </c:pt>
                <c:pt idx="1807">
                  <c:v>466.4</c:v>
                </c:pt>
                <c:pt idx="1808">
                  <c:v>504.2</c:v>
                </c:pt>
                <c:pt idx="1809">
                  <c:v>520.5</c:v>
                </c:pt>
                <c:pt idx="1810">
                  <c:v>505.7</c:v>
                </c:pt>
                <c:pt idx="1811">
                  <c:v>526.9</c:v>
                </c:pt>
                <c:pt idx="1812">
                  <c:v>480.7</c:v>
                </c:pt>
                <c:pt idx="1813">
                  <c:v>500.8</c:v>
                </c:pt>
                <c:pt idx="1814">
                  <c:v>452.3</c:v>
                </c:pt>
                <c:pt idx="1815">
                  <c:v>470.1</c:v>
                </c:pt>
                <c:pt idx="1816">
                  <c:v>462.2</c:v>
                </c:pt>
                <c:pt idx="1817">
                  <c:v>505.4</c:v>
                </c:pt>
                <c:pt idx="1818">
                  <c:v>498.9</c:v>
                </c:pt>
                <c:pt idx="1819">
                  <c:v>511</c:v>
                </c:pt>
                <c:pt idx="1820">
                  <c:v>514.29999999999995</c:v>
                </c:pt>
                <c:pt idx="1821">
                  <c:v>463.9</c:v>
                </c:pt>
                <c:pt idx="1822">
                  <c:v>507.2</c:v>
                </c:pt>
                <c:pt idx="1823">
                  <c:v>501.5</c:v>
                </c:pt>
                <c:pt idx="1824">
                  <c:v>525.9</c:v>
                </c:pt>
                <c:pt idx="1825">
                  <c:v>484.6</c:v>
                </c:pt>
                <c:pt idx="1826">
                  <c:v>503.5</c:v>
                </c:pt>
                <c:pt idx="1827">
                  <c:v>495.9</c:v>
                </c:pt>
                <c:pt idx="1828">
                  <c:v>520.6</c:v>
                </c:pt>
                <c:pt idx="1829">
                  <c:v>478.7</c:v>
                </c:pt>
                <c:pt idx="1830">
                  <c:v>511.8</c:v>
                </c:pt>
                <c:pt idx="1831">
                  <c:v>435.2</c:v>
                </c:pt>
                <c:pt idx="1832">
                  <c:v>536.29999999999995</c:v>
                </c:pt>
                <c:pt idx="1833">
                  <c:v>514.4</c:v>
                </c:pt>
                <c:pt idx="1834">
                  <c:v>502</c:v>
                </c:pt>
                <c:pt idx="1835">
                  <c:v>498.7</c:v>
                </c:pt>
                <c:pt idx="1836">
                  <c:v>508.7</c:v>
                </c:pt>
                <c:pt idx="1837">
                  <c:v>482.8</c:v>
                </c:pt>
                <c:pt idx="1838">
                  <c:v>468.2</c:v>
                </c:pt>
                <c:pt idx="1839">
                  <c:v>510.4</c:v>
                </c:pt>
                <c:pt idx="1840">
                  <c:v>494.3</c:v>
                </c:pt>
                <c:pt idx="1841">
                  <c:v>467.1</c:v>
                </c:pt>
                <c:pt idx="1842">
                  <c:v>528</c:v>
                </c:pt>
                <c:pt idx="1843">
                  <c:v>474.3</c:v>
                </c:pt>
                <c:pt idx="1844">
                  <c:v>503.6</c:v>
                </c:pt>
                <c:pt idx="1845">
                  <c:v>479.8</c:v>
                </c:pt>
                <c:pt idx="1846">
                  <c:v>477.4</c:v>
                </c:pt>
                <c:pt idx="1847">
                  <c:v>511.3</c:v>
                </c:pt>
                <c:pt idx="1848">
                  <c:v>534.1</c:v>
                </c:pt>
                <c:pt idx="1849">
                  <c:v>506.7</c:v>
                </c:pt>
                <c:pt idx="1850">
                  <c:v>486.7</c:v>
                </c:pt>
                <c:pt idx="1851">
                  <c:v>577.4</c:v>
                </c:pt>
                <c:pt idx="1852">
                  <c:v>495.3</c:v>
                </c:pt>
                <c:pt idx="1853">
                  <c:v>469.1</c:v>
                </c:pt>
                <c:pt idx="1854">
                  <c:v>457.3</c:v>
                </c:pt>
                <c:pt idx="1855">
                  <c:v>452.5</c:v>
                </c:pt>
                <c:pt idx="1856">
                  <c:v>431.1</c:v>
                </c:pt>
                <c:pt idx="1857">
                  <c:v>464.7</c:v>
                </c:pt>
                <c:pt idx="1858">
                  <c:v>421.7</c:v>
                </c:pt>
                <c:pt idx="1859">
                  <c:v>524.20000000000005</c:v>
                </c:pt>
                <c:pt idx="1860">
                  <c:v>430.4</c:v>
                </c:pt>
                <c:pt idx="1861">
                  <c:v>381.2</c:v>
                </c:pt>
                <c:pt idx="1862">
                  <c:v>419.2</c:v>
                </c:pt>
                <c:pt idx="1863">
                  <c:v>475.7</c:v>
                </c:pt>
                <c:pt idx="1864">
                  <c:v>493</c:v>
                </c:pt>
                <c:pt idx="1865">
                  <c:v>499.6</c:v>
                </c:pt>
                <c:pt idx="1866">
                  <c:v>453.4</c:v>
                </c:pt>
                <c:pt idx="1867">
                  <c:v>417.4</c:v>
                </c:pt>
                <c:pt idx="1868">
                  <c:v>501.8</c:v>
                </c:pt>
                <c:pt idx="1869">
                  <c:v>487.1</c:v>
                </c:pt>
                <c:pt idx="1870">
                  <c:v>444.3</c:v>
                </c:pt>
                <c:pt idx="1871">
                  <c:v>427.6</c:v>
                </c:pt>
                <c:pt idx="1872">
                  <c:v>457.2</c:v>
                </c:pt>
                <c:pt idx="1873">
                  <c:v>437.7</c:v>
                </c:pt>
                <c:pt idx="1874">
                  <c:v>463.1</c:v>
                </c:pt>
                <c:pt idx="1875">
                  <c:v>481.6</c:v>
                </c:pt>
                <c:pt idx="1876">
                  <c:v>417.5</c:v>
                </c:pt>
                <c:pt idx="1877">
                  <c:v>457.8</c:v>
                </c:pt>
                <c:pt idx="1878">
                  <c:v>450.8</c:v>
                </c:pt>
                <c:pt idx="1879">
                  <c:v>400.5</c:v>
                </c:pt>
                <c:pt idx="1880">
                  <c:v>442.5</c:v>
                </c:pt>
                <c:pt idx="1881">
                  <c:v>488.6</c:v>
                </c:pt>
                <c:pt idx="1882">
                  <c:v>491.1</c:v>
                </c:pt>
                <c:pt idx="1883">
                  <c:v>410.9</c:v>
                </c:pt>
                <c:pt idx="1884">
                  <c:v>463.2</c:v>
                </c:pt>
                <c:pt idx="1885">
                  <c:v>446.1</c:v>
                </c:pt>
                <c:pt idx="1886">
                  <c:v>490.7</c:v>
                </c:pt>
                <c:pt idx="1887">
                  <c:v>472.1</c:v>
                </c:pt>
                <c:pt idx="1888">
                  <c:v>482.3</c:v>
                </c:pt>
                <c:pt idx="1889">
                  <c:v>370.9</c:v>
                </c:pt>
                <c:pt idx="1890">
                  <c:v>405.8</c:v>
                </c:pt>
                <c:pt idx="1891">
                  <c:v>519.20000000000005</c:v>
                </c:pt>
                <c:pt idx="1892">
                  <c:v>440.8</c:v>
                </c:pt>
                <c:pt idx="1893">
                  <c:v>500.9</c:v>
                </c:pt>
                <c:pt idx="1894">
                  <c:v>472.6</c:v>
                </c:pt>
                <c:pt idx="1895">
                  <c:v>468.2</c:v>
                </c:pt>
                <c:pt idx="1896">
                  <c:v>453.4</c:v>
                </c:pt>
                <c:pt idx="1897">
                  <c:v>468</c:v>
                </c:pt>
                <c:pt idx="1898">
                  <c:v>434.1</c:v>
                </c:pt>
                <c:pt idx="1899">
                  <c:v>424.7</c:v>
                </c:pt>
                <c:pt idx="1900">
                  <c:v>459.8</c:v>
                </c:pt>
                <c:pt idx="1901">
                  <c:v>477.1</c:v>
                </c:pt>
                <c:pt idx="1902">
                  <c:v>458.4</c:v>
                </c:pt>
                <c:pt idx="1903">
                  <c:v>459.8</c:v>
                </c:pt>
                <c:pt idx="1904">
                  <c:v>464.6</c:v>
                </c:pt>
                <c:pt idx="1905">
                  <c:v>462.5</c:v>
                </c:pt>
                <c:pt idx="1906">
                  <c:v>524.4</c:v>
                </c:pt>
                <c:pt idx="1907">
                  <c:v>460.5</c:v>
                </c:pt>
                <c:pt idx="1908">
                  <c:v>483.7</c:v>
                </c:pt>
                <c:pt idx="1909">
                  <c:v>440</c:v>
                </c:pt>
                <c:pt idx="1910">
                  <c:v>416.2</c:v>
                </c:pt>
                <c:pt idx="1911">
                  <c:v>491.5</c:v>
                </c:pt>
                <c:pt idx="1912">
                  <c:v>451</c:v>
                </c:pt>
                <c:pt idx="1913">
                  <c:v>450.3</c:v>
                </c:pt>
                <c:pt idx="1914">
                  <c:v>447.6</c:v>
                </c:pt>
                <c:pt idx="1915">
                  <c:v>483.6</c:v>
                </c:pt>
                <c:pt idx="1916">
                  <c:v>452.5</c:v>
                </c:pt>
                <c:pt idx="1917">
                  <c:v>442.6</c:v>
                </c:pt>
                <c:pt idx="1918">
                  <c:v>452.7</c:v>
                </c:pt>
                <c:pt idx="1919">
                  <c:v>477.5</c:v>
                </c:pt>
                <c:pt idx="1920">
                  <c:v>436.7</c:v>
                </c:pt>
                <c:pt idx="1921">
                  <c:v>499.4</c:v>
                </c:pt>
                <c:pt idx="1922">
                  <c:v>473.4</c:v>
                </c:pt>
                <c:pt idx="1923">
                  <c:v>463.5</c:v>
                </c:pt>
                <c:pt idx="1924">
                  <c:v>400</c:v>
                </c:pt>
                <c:pt idx="1925">
                  <c:v>477.8</c:v>
                </c:pt>
                <c:pt idx="1926">
                  <c:v>457.6</c:v>
                </c:pt>
                <c:pt idx="1927">
                  <c:v>423.9</c:v>
                </c:pt>
                <c:pt idx="1928">
                  <c:v>502.3</c:v>
                </c:pt>
                <c:pt idx="1929">
                  <c:v>490.6</c:v>
                </c:pt>
                <c:pt idx="1930">
                  <c:v>409.6</c:v>
                </c:pt>
                <c:pt idx="1931">
                  <c:v>520.29999999999995</c:v>
                </c:pt>
                <c:pt idx="1932">
                  <c:v>508.1</c:v>
                </c:pt>
                <c:pt idx="1933">
                  <c:v>443.9</c:v>
                </c:pt>
                <c:pt idx="1934">
                  <c:v>454.3</c:v>
                </c:pt>
                <c:pt idx="1935">
                  <c:v>487.8</c:v>
                </c:pt>
                <c:pt idx="1936">
                  <c:v>495.6</c:v>
                </c:pt>
                <c:pt idx="1937">
                  <c:v>460.9</c:v>
                </c:pt>
                <c:pt idx="1938">
                  <c:v>481.1</c:v>
                </c:pt>
                <c:pt idx="1939">
                  <c:v>516.6</c:v>
                </c:pt>
                <c:pt idx="1940">
                  <c:v>396.8</c:v>
                </c:pt>
                <c:pt idx="1941">
                  <c:v>431</c:v>
                </c:pt>
                <c:pt idx="1942">
                  <c:v>429.7</c:v>
                </c:pt>
                <c:pt idx="1943">
                  <c:v>490.4</c:v>
                </c:pt>
                <c:pt idx="1944">
                  <c:v>451.4</c:v>
                </c:pt>
                <c:pt idx="1945">
                  <c:v>447.7</c:v>
                </c:pt>
                <c:pt idx="1946">
                  <c:v>453.6</c:v>
                </c:pt>
                <c:pt idx="1947">
                  <c:v>414</c:v>
                </c:pt>
                <c:pt idx="1948">
                  <c:v>458.6</c:v>
                </c:pt>
                <c:pt idx="1949">
                  <c:v>441.2</c:v>
                </c:pt>
                <c:pt idx="1950">
                  <c:v>452.4</c:v>
                </c:pt>
                <c:pt idx="1951">
                  <c:v>449.1</c:v>
                </c:pt>
                <c:pt idx="1952">
                  <c:v>512.6</c:v>
                </c:pt>
                <c:pt idx="1953">
                  <c:v>405.2</c:v>
                </c:pt>
                <c:pt idx="1954">
                  <c:v>479.1</c:v>
                </c:pt>
                <c:pt idx="1955">
                  <c:v>462.9</c:v>
                </c:pt>
                <c:pt idx="1956">
                  <c:v>430.4</c:v>
                </c:pt>
                <c:pt idx="1957">
                  <c:v>472.9</c:v>
                </c:pt>
                <c:pt idx="1958">
                  <c:v>448.3</c:v>
                </c:pt>
                <c:pt idx="1959">
                  <c:v>438.9</c:v>
                </c:pt>
                <c:pt idx="1960">
                  <c:v>462.5</c:v>
                </c:pt>
                <c:pt idx="1961">
                  <c:v>406.8</c:v>
                </c:pt>
                <c:pt idx="1962">
                  <c:v>320.2</c:v>
                </c:pt>
                <c:pt idx="1963">
                  <c:v>330.6</c:v>
                </c:pt>
                <c:pt idx="1964">
                  <c:v>355.6</c:v>
                </c:pt>
                <c:pt idx="1965">
                  <c:v>532.1</c:v>
                </c:pt>
                <c:pt idx="1966">
                  <c:v>352.4</c:v>
                </c:pt>
                <c:pt idx="1967">
                  <c:v>516.20000000000005</c:v>
                </c:pt>
                <c:pt idx="1968">
                  <c:v>403</c:v>
                </c:pt>
                <c:pt idx="1969">
                  <c:v>462.5</c:v>
                </c:pt>
                <c:pt idx="1970">
                  <c:v>385.4</c:v>
                </c:pt>
                <c:pt idx="1971">
                  <c:v>535.5</c:v>
                </c:pt>
                <c:pt idx="1972">
                  <c:v>481.5</c:v>
                </c:pt>
                <c:pt idx="1973">
                  <c:v>336.1</c:v>
                </c:pt>
                <c:pt idx="1974">
                  <c:v>370.5</c:v>
                </c:pt>
                <c:pt idx="1975">
                  <c:v>360.6</c:v>
                </c:pt>
                <c:pt idx="1976">
                  <c:v>429.1</c:v>
                </c:pt>
                <c:pt idx="1977">
                  <c:v>424.9</c:v>
                </c:pt>
                <c:pt idx="1978">
                  <c:v>254.7</c:v>
                </c:pt>
                <c:pt idx="1979">
                  <c:v>515.6</c:v>
                </c:pt>
                <c:pt idx="1980">
                  <c:v>482</c:v>
                </c:pt>
                <c:pt idx="1981">
                  <c:v>487.9</c:v>
                </c:pt>
                <c:pt idx="1982">
                  <c:v>485.1</c:v>
                </c:pt>
                <c:pt idx="1983">
                  <c:v>436</c:v>
                </c:pt>
                <c:pt idx="1984">
                  <c:v>338.6</c:v>
                </c:pt>
                <c:pt idx="1985">
                  <c:v>381.4</c:v>
                </c:pt>
                <c:pt idx="1986">
                  <c:v>357.4</c:v>
                </c:pt>
                <c:pt idx="1987">
                  <c:v>436.3</c:v>
                </c:pt>
                <c:pt idx="1988">
                  <c:v>447</c:v>
                </c:pt>
                <c:pt idx="1989">
                  <c:v>403.5</c:v>
                </c:pt>
                <c:pt idx="1990">
                  <c:v>456.9</c:v>
                </c:pt>
                <c:pt idx="1991">
                  <c:v>474.1</c:v>
                </c:pt>
                <c:pt idx="1992">
                  <c:v>579.70000000000005</c:v>
                </c:pt>
                <c:pt idx="1993">
                  <c:v>374.8</c:v>
                </c:pt>
                <c:pt idx="1994">
                  <c:v>481.1</c:v>
                </c:pt>
                <c:pt idx="1995">
                  <c:v>425.7</c:v>
                </c:pt>
                <c:pt idx="1996">
                  <c:v>341.9</c:v>
                </c:pt>
                <c:pt idx="1997">
                  <c:v>471</c:v>
                </c:pt>
                <c:pt idx="1998">
                  <c:v>527.4</c:v>
                </c:pt>
                <c:pt idx="1999">
                  <c:v>475.3</c:v>
                </c:pt>
                <c:pt idx="2000">
                  <c:v>403.7</c:v>
                </c:pt>
                <c:pt idx="2001">
                  <c:v>479.7</c:v>
                </c:pt>
                <c:pt idx="2002">
                  <c:v>405.2</c:v>
                </c:pt>
                <c:pt idx="2003">
                  <c:v>403.1</c:v>
                </c:pt>
                <c:pt idx="2004">
                  <c:v>493.1</c:v>
                </c:pt>
                <c:pt idx="2005">
                  <c:v>456.6</c:v>
                </c:pt>
                <c:pt idx="2006">
                  <c:v>426</c:v>
                </c:pt>
                <c:pt idx="2007">
                  <c:v>498.3</c:v>
                </c:pt>
                <c:pt idx="2008">
                  <c:v>489.6</c:v>
                </c:pt>
                <c:pt idx="2009">
                  <c:v>484.8</c:v>
                </c:pt>
                <c:pt idx="2010">
                  <c:v>427.9</c:v>
                </c:pt>
                <c:pt idx="2011">
                  <c:v>500.2</c:v>
                </c:pt>
                <c:pt idx="2012">
                  <c:v>458.9</c:v>
                </c:pt>
                <c:pt idx="2013">
                  <c:v>472.5</c:v>
                </c:pt>
                <c:pt idx="2014">
                  <c:v>462.1</c:v>
                </c:pt>
                <c:pt idx="2015">
                  <c:v>471.1</c:v>
                </c:pt>
                <c:pt idx="2016">
                  <c:v>479.5</c:v>
                </c:pt>
                <c:pt idx="2017">
                  <c:v>488.5</c:v>
                </c:pt>
                <c:pt idx="2018">
                  <c:v>445.6</c:v>
                </c:pt>
                <c:pt idx="2019">
                  <c:v>459.8</c:v>
                </c:pt>
                <c:pt idx="2020">
                  <c:v>476.5</c:v>
                </c:pt>
                <c:pt idx="2021">
                  <c:v>485</c:v>
                </c:pt>
                <c:pt idx="2022">
                  <c:v>439.3</c:v>
                </c:pt>
                <c:pt idx="2023">
                  <c:v>446.9</c:v>
                </c:pt>
                <c:pt idx="2024">
                  <c:v>460.5</c:v>
                </c:pt>
                <c:pt idx="2025">
                  <c:v>479.9</c:v>
                </c:pt>
                <c:pt idx="2026">
                  <c:v>459.5</c:v>
                </c:pt>
                <c:pt idx="2027">
                  <c:v>441.6</c:v>
                </c:pt>
                <c:pt idx="2028">
                  <c:v>473.1</c:v>
                </c:pt>
                <c:pt idx="2029">
                  <c:v>359.6</c:v>
                </c:pt>
                <c:pt idx="2030">
                  <c:v>456.2</c:v>
                </c:pt>
                <c:pt idx="2031">
                  <c:v>441</c:v>
                </c:pt>
                <c:pt idx="2032">
                  <c:v>437.3</c:v>
                </c:pt>
                <c:pt idx="2033">
                  <c:v>473.4</c:v>
                </c:pt>
                <c:pt idx="2034">
                  <c:v>467.1</c:v>
                </c:pt>
                <c:pt idx="2035">
                  <c:v>431.9</c:v>
                </c:pt>
                <c:pt idx="2036">
                  <c:v>433.4</c:v>
                </c:pt>
                <c:pt idx="2037">
                  <c:v>445.5</c:v>
                </c:pt>
                <c:pt idx="2038">
                  <c:v>386.3</c:v>
                </c:pt>
                <c:pt idx="2039">
                  <c:v>427</c:v>
                </c:pt>
                <c:pt idx="2040">
                  <c:v>460.6</c:v>
                </c:pt>
                <c:pt idx="2041">
                  <c:v>316.5</c:v>
                </c:pt>
                <c:pt idx="2042">
                  <c:v>463.7</c:v>
                </c:pt>
                <c:pt idx="2043">
                  <c:v>445.6</c:v>
                </c:pt>
                <c:pt idx="2044">
                  <c:v>462.5</c:v>
                </c:pt>
                <c:pt idx="2045">
                  <c:v>514.70000000000005</c:v>
                </c:pt>
                <c:pt idx="2046">
                  <c:v>483.8</c:v>
                </c:pt>
                <c:pt idx="2047">
                  <c:v>445.7</c:v>
                </c:pt>
                <c:pt idx="2048">
                  <c:v>478.5</c:v>
                </c:pt>
                <c:pt idx="2049">
                  <c:v>460.6</c:v>
                </c:pt>
                <c:pt idx="2050">
                  <c:v>465.9</c:v>
                </c:pt>
                <c:pt idx="2051">
                  <c:v>370.7</c:v>
                </c:pt>
                <c:pt idx="2052">
                  <c:v>449.1</c:v>
                </c:pt>
                <c:pt idx="2053">
                  <c:v>463.1</c:v>
                </c:pt>
                <c:pt idx="2054">
                  <c:v>502.1</c:v>
                </c:pt>
                <c:pt idx="2055">
                  <c:v>460.9</c:v>
                </c:pt>
                <c:pt idx="2056">
                  <c:v>435.2</c:v>
                </c:pt>
                <c:pt idx="2057">
                  <c:v>443.1</c:v>
                </c:pt>
                <c:pt idx="2058">
                  <c:v>449.5</c:v>
                </c:pt>
                <c:pt idx="2059">
                  <c:v>423.2</c:v>
                </c:pt>
                <c:pt idx="2060">
                  <c:v>451.9</c:v>
                </c:pt>
                <c:pt idx="2061">
                  <c:v>438.4</c:v>
                </c:pt>
                <c:pt idx="2062">
                  <c:v>456.7</c:v>
                </c:pt>
                <c:pt idx="2063">
                  <c:v>466.1</c:v>
                </c:pt>
                <c:pt idx="2064">
                  <c:v>355.1</c:v>
                </c:pt>
                <c:pt idx="2065">
                  <c:v>457.1</c:v>
                </c:pt>
                <c:pt idx="2066">
                  <c:v>451.2</c:v>
                </c:pt>
                <c:pt idx="2067">
                  <c:v>443.4</c:v>
                </c:pt>
                <c:pt idx="2068">
                  <c:v>460.5</c:v>
                </c:pt>
                <c:pt idx="2069">
                  <c:v>468</c:v>
                </c:pt>
                <c:pt idx="2070">
                  <c:v>458.7</c:v>
                </c:pt>
                <c:pt idx="2071">
                  <c:v>471.1</c:v>
                </c:pt>
                <c:pt idx="2072">
                  <c:v>425.6</c:v>
                </c:pt>
                <c:pt idx="2073">
                  <c:v>445.1</c:v>
                </c:pt>
                <c:pt idx="2074">
                  <c:v>449.2</c:v>
                </c:pt>
                <c:pt idx="2075">
                  <c:v>424.2</c:v>
                </c:pt>
                <c:pt idx="2076">
                  <c:v>503</c:v>
                </c:pt>
                <c:pt idx="2077">
                  <c:v>439</c:v>
                </c:pt>
                <c:pt idx="2078">
                  <c:v>405</c:v>
                </c:pt>
                <c:pt idx="2079">
                  <c:v>449.3</c:v>
                </c:pt>
                <c:pt idx="2080">
                  <c:v>437.5</c:v>
                </c:pt>
                <c:pt idx="2081">
                  <c:v>478.5</c:v>
                </c:pt>
                <c:pt idx="2082">
                  <c:v>447.1</c:v>
                </c:pt>
                <c:pt idx="2083">
                  <c:v>459.6</c:v>
                </c:pt>
                <c:pt idx="2084">
                  <c:v>425</c:v>
                </c:pt>
                <c:pt idx="2085">
                  <c:v>456.6</c:v>
                </c:pt>
                <c:pt idx="2086">
                  <c:v>444.5</c:v>
                </c:pt>
                <c:pt idx="2087">
                  <c:v>475.4</c:v>
                </c:pt>
                <c:pt idx="2088">
                  <c:v>417.8</c:v>
                </c:pt>
                <c:pt idx="2089">
                  <c:v>412.3</c:v>
                </c:pt>
                <c:pt idx="2090">
                  <c:v>403</c:v>
                </c:pt>
                <c:pt idx="2091">
                  <c:v>461.7</c:v>
                </c:pt>
                <c:pt idx="2092">
                  <c:v>416.8</c:v>
                </c:pt>
                <c:pt idx="2093">
                  <c:v>447.6</c:v>
                </c:pt>
                <c:pt idx="2094">
                  <c:v>442</c:v>
                </c:pt>
                <c:pt idx="2095">
                  <c:v>360.4</c:v>
                </c:pt>
                <c:pt idx="2096">
                  <c:v>415.1</c:v>
                </c:pt>
                <c:pt idx="2097">
                  <c:v>472.6</c:v>
                </c:pt>
                <c:pt idx="2098">
                  <c:v>440.5</c:v>
                </c:pt>
                <c:pt idx="2099">
                  <c:v>429.4</c:v>
                </c:pt>
                <c:pt idx="2100">
                  <c:v>499.8</c:v>
                </c:pt>
                <c:pt idx="2101">
                  <c:v>472</c:v>
                </c:pt>
                <c:pt idx="2102">
                  <c:v>438.1</c:v>
                </c:pt>
                <c:pt idx="2103">
                  <c:v>445.2</c:v>
                </c:pt>
                <c:pt idx="2104">
                  <c:v>456.9</c:v>
                </c:pt>
                <c:pt idx="2105">
                  <c:v>458.4</c:v>
                </c:pt>
                <c:pt idx="2106">
                  <c:v>372</c:v>
                </c:pt>
                <c:pt idx="2107">
                  <c:v>430.1</c:v>
                </c:pt>
                <c:pt idx="2108">
                  <c:v>376.6</c:v>
                </c:pt>
                <c:pt idx="2109">
                  <c:v>471.1</c:v>
                </c:pt>
                <c:pt idx="2110">
                  <c:v>495.5</c:v>
                </c:pt>
                <c:pt idx="2111">
                  <c:v>436.7</c:v>
                </c:pt>
                <c:pt idx="2112">
                  <c:v>408.4</c:v>
                </c:pt>
                <c:pt idx="2113">
                  <c:v>451.5</c:v>
                </c:pt>
                <c:pt idx="2114">
                  <c:v>415.5</c:v>
                </c:pt>
                <c:pt idx="2115">
                  <c:v>449.4</c:v>
                </c:pt>
                <c:pt idx="2116">
                  <c:v>496.9</c:v>
                </c:pt>
                <c:pt idx="2117">
                  <c:v>416.7</c:v>
                </c:pt>
                <c:pt idx="2118">
                  <c:v>445.9</c:v>
                </c:pt>
                <c:pt idx="2119">
                  <c:v>442.7</c:v>
                </c:pt>
                <c:pt idx="2120">
                  <c:v>419.5</c:v>
                </c:pt>
                <c:pt idx="2121">
                  <c:v>466.5</c:v>
                </c:pt>
                <c:pt idx="2122">
                  <c:v>452.5</c:v>
                </c:pt>
                <c:pt idx="2123">
                  <c:v>508.2</c:v>
                </c:pt>
                <c:pt idx="2124">
                  <c:v>448.8</c:v>
                </c:pt>
                <c:pt idx="2125">
                  <c:v>470.4</c:v>
                </c:pt>
                <c:pt idx="2126">
                  <c:v>415.2</c:v>
                </c:pt>
                <c:pt idx="2127">
                  <c:v>460.6</c:v>
                </c:pt>
                <c:pt idx="2128">
                  <c:v>465.5</c:v>
                </c:pt>
                <c:pt idx="2129">
                  <c:v>491.5</c:v>
                </c:pt>
                <c:pt idx="2130">
                  <c:v>374.7</c:v>
                </c:pt>
                <c:pt idx="2131">
                  <c:v>362.3</c:v>
                </c:pt>
                <c:pt idx="2132">
                  <c:v>393.5</c:v>
                </c:pt>
                <c:pt idx="2133">
                  <c:v>438.5</c:v>
                </c:pt>
                <c:pt idx="2134">
                  <c:v>456.5</c:v>
                </c:pt>
                <c:pt idx="2135">
                  <c:v>516.29999999999995</c:v>
                </c:pt>
                <c:pt idx="2136">
                  <c:v>454.6</c:v>
                </c:pt>
                <c:pt idx="2137">
                  <c:v>456</c:v>
                </c:pt>
                <c:pt idx="2138">
                  <c:v>478.7</c:v>
                </c:pt>
                <c:pt idx="2139">
                  <c:v>460.2</c:v>
                </c:pt>
                <c:pt idx="2140">
                  <c:v>434.6</c:v>
                </c:pt>
                <c:pt idx="2141">
                  <c:v>467.1</c:v>
                </c:pt>
                <c:pt idx="2142">
                  <c:v>483.4</c:v>
                </c:pt>
                <c:pt idx="2143">
                  <c:v>465.5</c:v>
                </c:pt>
                <c:pt idx="2144">
                  <c:v>391.8</c:v>
                </c:pt>
                <c:pt idx="2145">
                  <c:v>463.9</c:v>
                </c:pt>
                <c:pt idx="2146">
                  <c:v>454.5</c:v>
                </c:pt>
                <c:pt idx="2147">
                  <c:v>493.2</c:v>
                </c:pt>
                <c:pt idx="2148">
                  <c:v>405.2</c:v>
                </c:pt>
                <c:pt idx="2149">
                  <c:v>413.3</c:v>
                </c:pt>
                <c:pt idx="2150">
                  <c:v>430.4</c:v>
                </c:pt>
                <c:pt idx="2151">
                  <c:v>449.8</c:v>
                </c:pt>
                <c:pt idx="2152">
                  <c:v>418.2</c:v>
                </c:pt>
                <c:pt idx="2153">
                  <c:v>475.3</c:v>
                </c:pt>
                <c:pt idx="2154">
                  <c:v>460.2</c:v>
                </c:pt>
                <c:pt idx="2155">
                  <c:v>354.7</c:v>
                </c:pt>
                <c:pt idx="2156">
                  <c:v>362.3</c:v>
                </c:pt>
                <c:pt idx="2157">
                  <c:v>445.5</c:v>
                </c:pt>
                <c:pt idx="2158">
                  <c:v>484.1</c:v>
                </c:pt>
                <c:pt idx="2159">
                  <c:v>375.8</c:v>
                </c:pt>
                <c:pt idx="2160">
                  <c:v>441.8</c:v>
                </c:pt>
                <c:pt idx="2161">
                  <c:v>391.6</c:v>
                </c:pt>
                <c:pt idx="2162">
                  <c:v>398.1</c:v>
                </c:pt>
                <c:pt idx="2163">
                  <c:v>474</c:v>
                </c:pt>
                <c:pt idx="2164">
                  <c:v>420.3</c:v>
                </c:pt>
                <c:pt idx="2165">
                  <c:v>461</c:v>
                </c:pt>
                <c:pt idx="2166">
                  <c:v>442.3</c:v>
                </c:pt>
                <c:pt idx="2167">
                  <c:v>452.6</c:v>
                </c:pt>
                <c:pt idx="2168">
                  <c:v>378.2</c:v>
                </c:pt>
                <c:pt idx="2169">
                  <c:v>438.3</c:v>
                </c:pt>
                <c:pt idx="2170">
                  <c:v>414.8</c:v>
                </c:pt>
                <c:pt idx="2171">
                  <c:v>447.3</c:v>
                </c:pt>
                <c:pt idx="2172">
                  <c:v>465.6</c:v>
                </c:pt>
                <c:pt idx="2173">
                  <c:v>449</c:v>
                </c:pt>
                <c:pt idx="2174">
                  <c:v>453.1</c:v>
                </c:pt>
                <c:pt idx="2175">
                  <c:v>455.6</c:v>
                </c:pt>
                <c:pt idx="2176">
                  <c:v>393.2</c:v>
                </c:pt>
                <c:pt idx="2177">
                  <c:v>485.2</c:v>
                </c:pt>
                <c:pt idx="2178">
                  <c:v>419.4</c:v>
                </c:pt>
                <c:pt idx="2179">
                  <c:v>535.4</c:v>
                </c:pt>
                <c:pt idx="2180">
                  <c:v>400.3</c:v>
                </c:pt>
                <c:pt idx="2181">
                  <c:v>368.7</c:v>
                </c:pt>
                <c:pt idx="2182">
                  <c:v>431.3</c:v>
                </c:pt>
                <c:pt idx="2183">
                  <c:v>441.7</c:v>
                </c:pt>
                <c:pt idx="2184">
                  <c:v>358.5</c:v>
                </c:pt>
                <c:pt idx="2185">
                  <c:v>491.2</c:v>
                </c:pt>
                <c:pt idx="2186">
                  <c:v>438</c:v>
                </c:pt>
                <c:pt idx="2187">
                  <c:v>397.2</c:v>
                </c:pt>
                <c:pt idx="2188">
                  <c:v>418.7</c:v>
                </c:pt>
                <c:pt idx="2189">
                  <c:v>449.9</c:v>
                </c:pt>
                <c:pt idx="2190">
                  <c:v>477.4</c:v>
                </c:pt>
                <c:pt idx="2191">
                  <c:v>441.7</c:v>
                </c:pt>
                <c:pt idx="2192">
                  <c:v>470.8</c:v>
                </c:pt>
                <c:pt idx="2193">
                  <c:v>497.6</c:v>
                </c:pt>
                <c:pt idx="2194">
                  <c:v>459.5</c:v>
                </c:pt>
                <c:pt idx="2195">
                  <c:v>469.8</c:v>
                </c:pt>
                <c:pt idx="2196">
                  <c:v>587.4</c:v>
                </c:pt>
                <c:pt idx="2197">
                  <c:v>432.2</c:v>
                </c:pt>
                <c:pt idx="2198">
                  <c:v>430.1</c:v>
                </c:pt>
                <c:pt idx="2199">
                  <c:v>453.6</c:v>
                </c:pt>
                <c:pt idx="2200">
                  <c:v>457.3</c:v>
                </c:pt>
                <c:pt idx="2201">
                  <c:v>444.1</c:v>
                </c:pt>
                <c:pt idx="2202">
                  <c:v>429.2</c:v>
                </c:pt>
                <c:pt idx="2203">
                  <c:v>375</c:v>
                </c:pt>
                <c:pt idx="2204">
                  <c:v>466.8</c:v>
                </c:pt>
                <c:pt idx="2205">
                  <c:v>470.7</c:v>
                </c:pt>
                <c:pt idx="2206">
                  <c:v>501.2</c:v>
                </c:pt>
                <c:pt idx="2207">
                  <c:v>458.5</c:v>
                </c:pt>
                <c:pt idx="2208">
                  <c:v>476.1</c:v>
                </c:pt>
                <c:pt idx="2209">
                  <c:v>479.9</c:v>
                </c:pt>
                <c:pt idx="2210">
                  <c:v>472.4</c:v>
                </c:pt>
                <c:pt idx="2211">
                  <c:v>478.4</c:v>
                </c:pt>
                <c:pt idx="2212">
                  <c:v>484.4</c:v>
                </c:pt>
                <c:pt idx="2213">
                  <c:v>500.5</c:v>
                </c:pt>
                <c:pt idx="2214">
                  <c:v>509.4</c:v>
                </c:pt>
                <c:pt idx="2215">
                  <c:v>488.3</c:v>
                </c:pt>
                <c:pt idx="2216">
                  <c:v>560.4</c:v>
                </c:pt>
                <c:pt idx="2217">
                  <c:v>496.1</c:v>
                </c:pt>
                <c:pt idx="2218">
                  <c:v>442.6</c:v>
                </c:pt>
                <c:pt idx="2219">
                  <c:v>486.2</c:v>
                </c:pt>
                <c:pt idx="2220">
                  <c:v>495.4</c:v>
                </c:pt>
                <c:pt idx="2221">
                  <c:v>473.5</c:v>
                </c:pt>
                <c:pt idx="2222">
                  <c:v>486</c:v>
                </c:pt>
                <c:pt idx="2223">
                  <c:v>515.20000000000005</c:v>
                </c:pt>
                <c:pt idx="2224">
                  <c:v>481.8</c:v>
                </c:pt>
                <c:pt idx="2225">
                  <c:v>460.3</c:v>
                </c:pt>
                <c:pt idx="2226">
                  <c:v>457.2</c:v>
                </c:pt>
                <c:pt idx="2227">
                  <c:v>525.20000000000005</c:v>
                </c:pt>
                <c:pt idx="2228">
                  <c:v>514.79999999999995</c:v>
                </c:pt>
                <c:pt idx="2229">
                  <c:v>478.6</c:v>
                </c:pt>
                <c:pt idx="2230">
                  <c:v>495.6</c:v>
                </c:pt>
                <c:pt idx="2231">
                  <c:v>462.1</c:v>
                </c:pt>
                <c:pt idx="2232">
                  <c:v>468.5</c:v>
                </c:pt>
                <c:pt idx="2233">
                  <c:v>458.9</c:v>
                </c:pt>
                <c:pt idx="2234">
                  <c:v>501.4</c:v>
                </c:pt>
                <c:pt idx="2235">
                  <c:v>423.7</c:v>
                </c:pt>
                <c:pt idx="2236">
                  <c:v>425.1</c:v>
                </c:pt>
                <c:pt idx="2237">
                  <c:v>495.4</c:v>
                </c:pt>
                <c:pt idx="2238">
                  <c:v>393.5</c:v>
                </c:pt>
                <c:pt idx="2239">
                  <c:v>482.8</c:v>
                </c:pt>
                <c:pt idx="2240">
                  <c:v>449.7</c:v>
                </c:pt>
                <c:pt idx="2241">
                  <c:v>493.6</c:v>
                </c:pt>
                <c:pt idx="2242">
                  <c:v>471.7</c:v>
                </c:pt>
                <c:pt idx="2243">
                  <c:v>484</c:v>
                </c:pt>
                <c:pt idx="2244">
                  <c:v>500</c:v>
                </c:pt>
                <c:pt idx="2245">
                  <c:v>521.79999999999995</c:v>
                </c:pt>
                <c:pt idx="2246">
                  <c:v>465.6</c:v>
                </c:pt>
                <c:pt idx="2247">
                  <c:v>501.6</c:v>
                </c:pt>
                <c:pt idx="2248">
                  <c:v>485.2</c:v>
                </c:pt>
                <c:pt idx="2249">
                  <c:v>460.1</c:v>
                </c:pt>
                <c:pt idx="2250">
                  <c:v>490.8</c:v>
                </c:pt>
                <c:pt idx="2251">
                  <c:v>490.8</c:v>
                </c:pt>
                <c:pt idx="2252">
                  <c:v>525.70000000000005</c:v>
                </c:pt>
                <c:pt idx="2253">
                  <c:v>471.7</c:v>
                </c:pt>
                <c:pt idx="2254">
                  <c:v>479.1</c:v>
                </c:pt>
                <c:pt idx="2255">
                  <c:v>533.5</c:v>
                </c:pt>
                <c:pt idx="2256">
                  <c:v>461.5</c:v>
                </c:pt>
                <c:pt idx="2257">
                  <c:v>456.5</c:v>
                </c:pt>
                <c:pt idx="2258">
                  <c:v>485.5</c:v>
                </c:pt>
                <c:pt idx="2259">
                  <c:v>474.1</c:v>
                </c:pt>
                <c:pt idx="2260">
                  <c:v>455.9</c:v>
                </c:pt>
                <c:pt idx="2261">
                  <c:v>538.29999999999995</c:v>
                </c:pt>
                <c:pt idx="2262">
                  <c:v>434.1</c:v>
                </c:pt>
                <c:pt idx="2263">
                  <c:v>487.3</c:v>
                </c:pt>
                <c:pt idx="2264">
                  <c:v>432.9</c:v>
                </c:pt>
                <c:pt idx="2265">
                  <c:v>487.7</c:v>
                </c:pt>
                <c:pt idx="2266">
                  <c:v>496.8</c:v>
                </c:pt>
                <c:pt idx="2267">
                  <c:v>482.5</c:v>
                </c:pt>
                <c:pt idx="2268">
                  <c:v>437.2</c:v>
                </c:pt>
                <c:pt idx="2269">
                  <c:v>476.6</c:v>
                </c:pt>
                <c:pt idx="2270">
                  <c:v>529.79999999999995</c:v>
                </c:pt>
                <c:pt idx="2271">
                  <c:v>488.7</c:v>
                </c:pt>
                <c:pt idx="2272">
                  <c:v>473.2</c:v>
                </c:pt>
                <c:pt idx="2273">
                  <c:v>491.8</c:v>
                </c:pt>
                <c:pt idx="2274">
                  <c:v>469</c:v>
                </c:pt>
                <c:pt idx="2275">
                  <c:v>473.3</c:v>
                </c:pt>
                <c:pt idx="2276">
                  <c:v>492.3</c:v>
                </c:pt>
                <c:pt idx="2277">
                  <c:v>430.9</c:v>
                </c:pt>
                <c:pt idx="2278">
                  <c:v>384.5</c:v>
                </c:pt>
                <c:pt idx="2279">
                  <c:v>400.8</c:v>
                </c:pt>
                <c:pt idx="2280">
                  <c:v>475.4</c:v>
                </c:pt>
                <c:pt idx="2281">
                  <c:v>437.6</c:v>
                </c:pt>
                <c:pt idx="2282">
                  <c:v>396.7</c:v>
                </c:pt>
                <c:pt idx="2283">
                  <c:v>442.1</c:v>
                </c:pt>
                <c:pt idx="2284">
                  <c:v>462</c:v>
                </c:pt>
                <c:pt idx="2285">
                  <c:v>468</c:v>
                </c:pt>
                <c:pt idx="2286">
                  <c:v>462.1</c:v>
                </c:pt>
                <c:pt idx="2287">
                  <c:v>494.2</c:v>
                </c:pt>
                <c:pt idx="2288">
                  <c:v>492.8</c:v>
                </c:pt>
                <c:pt idx="2289">
                  <c:v>428.1</c:v>
                </c:pt>
                <c:pt idx="2290">
                  <c:v>479.9</c:v>
                </c:pt>
                <c:pt idx="2291">
                  <c:v>459</c:v>
                </c:pt>
                <c:pt idx="2292">
                  <c:v>451.3</c:v>
                </c:pt>
                <c:pt idx="2293">
                  <c:v>425.3</c:v>
                </c:pt>
                <c:pt idx="2294">
                  <c:v>483.1</c:v>
                </c:pt>
                <c:pt idx="2295">
                  <c:v>399.8</c:v>
                </c:pt>
                <c:pt idx="2296">
                  <c:v>460.4</c:v>
                </c:pt>
                <c:pt idx="2297">
                  <c:v>443.6</c:v>
                </c:pt>
                <c:pt idx="2298">
                  <c:v>484.6</c:v>
                </c:pt>
                <c:pt idx="2299">
                  <c:v>461.7</c:v>
                </c:pt>
                <c:pt idx="2300">
                  <c:v>468.5</c:v>
                </c:pt>
                <c:pt idx="2301">
                  <c:v>422.5</c:v>
                </c:pt>
                <c:pt idx="2302">
                  <c:v>473.8</c:v>
                </c:pt>
                <c:pt idx="2303">
                  <c:v>408.6</c:v>
                </c:pt>
                <c:pt idx="2304">
                  <c:v>474</c:v>
                </c:pt>
                <c:pt idx="2305">
                  <c:v>425.8</c:v>
                </c:pt>
                <c:pt idx="2306">
                  <c:v>482.9</c:v>
                </c:pt>
                <c:pt idx="2307">
                  <c:v>497.9</c:v>
                </c:pt>
                <c:pt idx="2308">
                  <c:v>427.2</c:v>
                </c:pt>
                <c:pt idx="2309">
                  <c:v>421.7</c:v>
                </c:pt>
                <c:pt idx="2310">
                  <c:v>445.3</c:v>
                </c:pt>
                <c:pt idx="2311">
                  <c:v>494.7</c:v>
                </c:pt>
                <c:pt idx="2312">
                  <c:v>426.3</c:v>
                </c:pt>
                <c:pt idx="2313">
                  <c:v>476.6</c:v>
                </c:pt>
                <c:pt idx="2314">
                  <c:v>461.3</c:v>
                </c:pt>
                <c:pt idx="2315">
                  <c:v>470.4</c:v>
                </c:pt>
                <c:pt idx="2316">
                  <c:v>455.7</c:v>
                </c:pt>
                <c:pt idx="2317">
                  <c:v>383</c:v>
                </c:pt>
                <c:pt idx="2318">
                  <c:v>458.5</c:v>
                </c:pt>
                <c:pt idx="2319">
                  <c:v>474.9</c:v>
                </c:pt>
                <c:pt idx="2320">
                  <c:v>466.2</c:v>
                </c:pt>
                <c:pt idx="2321">
                  <c:v>425.2</c:v>
                </c:pt>
                <c:pt idx="2322">
                  <c:v>448.5</c:v>
                </c:pt>
                <c:pt idx="2323">
                  <c:v>460.2</c:v>
                </c:pt>
                <c:pt idx="2324">
                  <c:v>424.4</c:v>
                </c:pt>
                <c:pt idx="2325">
                  <c:v>399</c:v>
                </c:pt>
                <c:pt idx="2326">
                  <c:v>391.4</c:v>
                </c:pt>
                <c:pt idx="2327">
                  <c:v>415.4</c:v>
                </c:pt>
                <c:pt idx="2328">
                  <c:v>405.4</c:v>
                </c:pt>
                <c:pt idx="2329">
                  <c:v>447.1</c:v>
                </c:pt>
                <c:pt idx="2330">
                  <c:v>449.2</c:v>
                </c:pt>
                <c:pt idx="2331">
                  <c:v>464.7</c:v>
                </c:pt>
                <c:pt idx="2332">
                  <c:v>429.4</c:v>
                </c:pt>
                <c:pt idx="2333">
                  <c:v>393.5</c:v>
                </c:pt>
                <c:pt idx="2334">
                  <c:v>423.9</c:v>
                </c:pt>
                <c:pt idx="2335">
                  <c:v>379.3</c:v>
                </c:pt>
                <c:pt idx="2336">
                  <c:v>364.5</c:v>
                </c:pt>
                <c:pt idx="2337">
                  <c:v>476.9</c:v>
                </c:pt>
                <c:pt idx="2338">
                  <c:v>473.4</c:v>
                </c:pt>
                <c:pt idx="2339">
                  <c:v>395</c:v>
                </c:pt>
                <c:pt idx="2340">
                  <c:v>555.70000000000005</c:v>
                </c:pt>
                <c:pt idx="2341">
                  <c:v>492.4</c:v>
                </c:pt>
                <c:pt idx="2342">
                  <c:v>459.6</c:v>
                </c:pt>
                <c:pt idx="2343">
                  <c:v>515.1</c:v>
                </c:pt>
                <c:pt idx="2344">
                  <c:v>432</c:v>
                </c:pt>
                <c:pt idx="2345">
                  <c:v>429.5</c:v>
                </c:pt>
                <c:pt idx="2346">
                  <c:v>521.9</c:v>
                </c:pt>
                <c:pt idx="2347">
                  <c:v>532.79999999999995</c:v>
                </c:pt>
                <c:pt idx="2348">
                  <c:v>403.4</c:v>
                </c:pt>
                <c:pt idx="2349">
                  <c:v>348.6</c:v>
                </c:pt>
                <c:pt idx="2350">
                  <c:v>501.1</c:v>
                </c:pt>
                <c:pt idx="2351">
                  <c:v>507.7</c:v>
                </c:pt>
                <c:pt idx="2352">
                  <c:v>430.4</c:v>
                </c:pt>
                <c:pt idx="2353">
                  <c:v>296.60000000000002</c:v>
                </c:pt>
                <c:pt idx="2354">
                  <c:v>451.7</c:v>
                </c:pt>
                <c:pt idx="2355">
                  <c:v>577</c:v>
                </c:pt>
                <c:pt idx="2356">
                  <c:v>439.7</c:v>
                </c:pt>
                <c:pt idx="2357">
                  <c:v>383.6</c:v>
                </c:pt>
                <c:pt idx="2358">
                  <c:v>404.9</c:v>
                </c:pt>
                <c:pt idx="2359">
                  <c:v>468.1</c:v>
                </c:pt>
                <c:pt idx="2360">
                  <c:v>448.1</c:v>
                </c:pt>
                <c:pt idx="2361">
                  <c:v>284.8</c:v>
                </c:pt>
                <c:pt idx="2362">
                  <c:v>415.7</c:v>
                </c:pt>
                <c:pt idx="2363">
                  <c:v>408.2</c:v>
                </c:pt>
                <c:pt idx="2364">
                  <c:v>486.5</c:v>
                </c:pt>
                <c:pt idx="2365">
                  <c:v>425.6</c:v>
                </c:pt>
                <c:pt idx="2366">
                  <c:v>503.1</c:v>
                </c:pt>
                <c:pt idx="2367">
                  <c:v>403.5</c:v>
                </c:pt>
                <c:pt idx="2368">
                  <c:v>442.5</c:v>
                </c:pt>
                <c:pt idx="2369">
                  <c:v>426.4</c:v>
                </c:pt>
                <c:pt idx="2370">
                  <c:v>411.7</c:v>
                </c:pt>
                <c:pt idx="2371">
                  <c:v>365.5</c:v>
                </c:pt>
                <c:pt idx="2372">
                  <c:v>521.4</c:v>
                </c:pt>
                <c:pt idx="2373">
                  <c:v>388.8</c:v>
                </c:pt>
                <c:pt idx="2374">
                  <c:v>542.1</c:v>
                </c:pt>
                <c:pt idx="2375">
                  <c:v>416.6</c:v>
                </c:pt>
                <c:pt idx="2376">
                  <c:v>414.3</c:v>
                </c:pt>
                <c:pt idx="2377">
                  <c:v>410.9</c:v>
                </c:pt>
                <c:pt idx="2378">
                  <c:v>436</c:v>
                </c:pt>
                <c:pt idx="2379">
                  <c:v>518.1</c:v>
                </c:pt>
                <c:pt idx="2380">
                  <c:v>391.7</c:v>
                </c:pt>
                <c:pt idx="2381">
                  <c:v>403.8</c:v>
                </c:pt>
                <c:pt idx="2382">
                  <c:v>499.5</c:v>
                </c:pt>
                <c:pt idx="2383">
                  <c:v>461.5</c:v>
                </c:pt>
                <c:pt idx="2384">
                  <c:v>533.9</c:v>
                </c:pt>
                <c:pt idx="2385">
                  <c:v>459.1</c:v>
                </c:pt>
                <c:pt idx="2386">
                  <c:v>494.2</c:v>
                </c:pt>
                <c:pt idx="2387">
                  <c:v>461.9</c:v>
                </c:pt>
                <c:pt idx="2388">
                  <c:v>491.8</c:v>
                </c:pt>
                <c:pt idx="2389">
                  <c:v>469.4</c:v>
                </c:pt>
                <c:pt idx="2390">
                  <c:v>475.2</c:v>
                </c:pt>
                <c:pt idx="2391">
                  <c:v>409</c:v>
                </c:pt>
                <c:pt idx="2392">
                  <c:v>533.29999999999995</c:v>
                </c:pt>
                <c:pt idx="2393">
                  <c:v>407.4</c:v>
                </c:pt>
                <c:pt idx="2394">
                  <c:v>515</c:v>
                </c:pt>
                <c:pt idx="2395">
                  <c:v>437.1</c:v>
                </c:pt>
                <c:pt idx="2396">
                  <c:v>469.2</c:v>
                </c:pt>
                <c:pt idx="2397">
                  <c:v>472.8</c:v>
                </c:pt>
                <c:pt idx="2398">
                  <c:v>430.1</c:v>
                </c:pt>
                <c:pt idx="2399">
                  <c:v>481.9</c:v>
                </c:pt>
                <c:pt idx="2400">
                  <c:v>472.2</c:v>
                </c:pt>
                <c:pt idx="2401">
                  <c:v>431.5</c:v>
                </c:pt>
                <c:pt idx="2402">
                  <c:v>422.5</c:v>
                </c:pt>
                <c:pt idx="2403">
                  <c:v>497.9</c:v>
                </c:pt>
                <c:pt idx="2404">
                  <c:v>408</c:v>
                </c:pt>
                <c:pt idx="2405">
                  <c:v>471.4</c:v>
                </c:pt>
                <c:pt idx="2406">
                  <c:v>496.6</c:v>
                </c:pt>
                <c:pt idx="2407">
                  <c:v>465.4</c:v>
                </c:pt>
                <c:pt idx="2408">
                  <c:v>460.4</c:v>
                </c:pt>
                <c:pt idx="2409">
                  <c:v>469.4</c:v>
                </c:pt>
                <c:pt idx="2410">
                  <c:v>496</c:v>
                </c:pt>
                <c:pt idx="2411">
                  <c:v>469.7</c:v>
                </c:pt>
                <c:pt idx="2412">
                  <c:v>460.3</c:v>
                </c:pt>
                <c:pt idx="2413">
                  <c:v>489.4</c:v>
                </c:pt>
                <c:pt idx="2414">
                  <c:v>470.9</c:v>
                </c:pt>
                <c:pt idx="2415">
                  <c:v>483.5</c:v>
                </c:pt>
                <c:pt idx="2416">
                  <c:v>480.3</c:v>
                </c:pt>
                <c:pt idx="2417">
                  <c:v>456.8</c:v>
                </c:pt>
                <c:pt idx="2418">
                  <c:v>500.6</c:v>
                </c:pt>
                <c:pt idx="2419">
                  <c:v>457.4</c:v>
                </c:pt>
                <c:pt idx="2420">
                  <c:v>467.1</c:v>
                </c:pt>
                <c:pt idx="2421">
                  <c:v>479.3</c:v>
                </c:pt>
                <c:pt idx="2422">
                  <c:v>509.6</c:v>
                </c:pt>
                <c:pt idx="2423">
                  <c:v>457</c:v>
                </c:pt>
                <c:pt idx="2424">
                  <c:v>527.29999999999995</c:v>
                </c:pt>
                <c:pt idx="2425">
                  <c:v>449.1</c:v>
                </c:pt>
                <c:pt idx="2426">
                  <c:v>484</c:v>
                </c:pt>
                <c:pt idx="2427">
                  <c:v>414.7</c:v>
                </c:pt>
                <c:pt idx="2428">
                  <c:v>484.4</c:v>
                </c:pt>
                <c:pt idx="2429">
                  <c:v>413.7</c:v>
                </c:pt>
                <c:pt idx="2430">
                  <c:v>484.4</c:v>
                </c:pt>
                <c:pt idx="2431">
                  <c:v>438.8</c:v>
                </c:pt>
                <c:pt idx="2432">
                  <c:v>538.70000000000005</c:v>
                </c:pt>
                <c:pt idx="2433">
                  <c:v>421.9</c:v>
                </c:pt>
                <c:pt idx="2434">
                  <c:v>467.4</c:v>
                </c:pt>
                <c:pt idx="2435">
                  <c:v>447.5</c:v>
                </c:pt>
                <c:pt idx="2436">
                  <c:v>433.7</c:v>
                </c:pt>
                <c:pt idx="2437">
                  <c:v>531.4</c:v>
                </c:pt>
                <c:pt idx="2438">
                  <c:v>434</c:v>
                </c:pt>
                <c:pt idx="2439">
                  <c:v>521.20000000000005</c:v>
                </c:pt>
                <c:pt idx="2440">
                  <c:v>490.5</c:v>
                </c:pt>
                <c:pt idx="2441">
                  <c:v>450.4</c:v>
                </c:pt>
                <c:pt idx="2442">
                  <c:v>461.4</c:v>
                </c:pt>
                <c:pt idx="2443">
                  <c:v>482.9</c:v>
                </c:pt>
                <c:pt idx="2444">
                  <c:v>446.6</c:v>
                </c:pt>
                <c:pt idx="2445">
                  <c:v>408.9</c:v>
                </c:pt>
                <c:pt idx="2446">
                  <c:v>488.7</c:v>
                </c:pt>
                <c:pt idx="2447">
                  <c:v>455.6</c:v>
                </c:pt>
                <c:pt idx="2448">
                  <c:v>470.1</c:v>
                </c:pt>
                <c:pt idx="2449">
                  <c:v>492.4</c:v>
                </c:pt>
                <c:pt idx="2450">
                  <c:v>483.4</c:v>
                </c:pt>
                <c:pt idx="2451">
                  <c:v>480.2</c:v>
                </c:pt>
                <c:pt idx="2452">
                  <c:v>442.4</c:v>
                </c:pt>
                <c:pt idx="2453">
                  <c:v>532.5</c:v>
                </c:pt>
                <c:pt idx="2454">
                  <c:v>492.7</c:v>
                </c:pt>
                <c:pt idx="2455">
                  <c:v>496.6</c:v>
                </c:pt>
                <c:pt idx="2456">
                  <c:v>450.4</c:v>
                </c:pt>
                <c:pt idx="2457">
                  <c:v>535.4</c:v>
                </c:pt>
                <c:pt idx="2458">
                  <c:v>465.4</c:v>
                </c:pt>
                <c:pt idx="2459">
                  <c:v>493.9</c:v>
                </c:pt>
                <c:pt idx="2460">
                  <c:v>461.5</c:v>
                </c:pt>
                <c:pt idx="2461">
                  <c:v>486.5</c:v>
                </c:pt>
                <c:pt idx="2462">
                  <c:v>514.70000000000005</c:v>
                </c:pt>
                <c:pt idx="2463">
                  <c:v>472.8</c:v>
                </c:pt>
                <c:pt idx="2464">
                  <c:v>470.6</c:v>
                </c:pt>
                <c:pt idx="2465">
                  <c:v>484.6</c:v>
                </c:pt>
                <c:pt idx="2466">
                  <c:v>462.6</c:v>
                </c:pt>
                <c:pt idx="2467">
                  <c:v>444.8</c:v>
                </c:pt>
                <c:pt idx="2468">
                  <c:v>526.20000000000005</c:v>
                </c:pt>
                <c:pt idx="2469">
                  <c:v>468.4</c:v>
                </c:pt>
                <c:pt idx="2470">
                  <c:v>453.3</c:v>
                </c:pt>
                <c:pt idx="2471">
                  <c:v>451.1</c:v>
                </c:pt>
                <c:pt idx="2472">
                  <c:v>434.8</c:v>
                </c:pt>
                <c:pt idx="2473">
                  <c:v>443.1</c:v>
                </c:pt>
                <c:pt idx="2474">
                  <c:v>459.9</c:v>
                </c:pt>
                <c:pt idx="2475">
                  <c:v>443.4</c:v>
                </c:pt>
                <c:pt idx="2476">
                  <c:v>463.3</c:v>
                </c:pt>
                <c:pt idx="2477">
                  <c:v>394.3</c:v>
                </c:pt>
                <c:pt idx="2478">
                  <c:v>401.3</c:v>
                </c:pt>
                <c:pt idx="2479">
                  <c:v>499.2</c:v>
                </c:pt>
                <c:pt idx="2480">
                  <c:v>433.4</c:v>
                </c:pt>
                <c:pt idx="2481">
                  <c:v>289.2</c:v>
                </c:pt>
                <c:pt idx="2482">
                  <c:v>435.7</c:v>
                </c:pt>
                <c:pt idx="2483">
                  <c:v>387.6</c:v>
                </c:pt>
                <c:pt idx="2484">
                  <c:v>398.2</c:v>
                </c:pt>
                <c:pt idx="2485">
                  <c:v>334.4</c:v>
                </c:pt>
                <c:pt idx="2486">
                  <c:v>388.9</c:v>
                </c:pt>
                <c:pt idx="2487">
                  <c:v>415.6</c:v>
                </c:pt>
                <c:pt idx="2488">
                  <c:v>458.2</c:v>
                </c:pt>
                <c:pt idx="2489">
                  <c:v>341</c:v>
                </c:pt>
                <c:pt idx="2490">
                  <c:v>475.2</c:v>
                </c:pt>
                <c:pt idx="2491">
                  <c:v>399.2</c:v>
                </c:pt>
                <c:pt idx="2492">
                  <c:v>372.8</c:v>
                </c:pt>
                <c:pt idx="2493">
                  <c:v>393.2</c:v>
                </c:pt>
                <c:pt idx="2494">
                  <c:v>427.6</c:v>
                </c:pt>
                <c:pt idx="2495">
                  <c:v>429.3</c:v>
                </c:pt>
                <c:pt idx="2496">
                  <c:v>424.7</c:v>
                </c:pt>
                <c:pt idx="2497">
                  <c:v>387.7</c:v>
                </c:pt>
                <c:pt idx="2498">
                  <c:v>408</c:v>
                </c:pt>
                <c:pt idx="2499">
                  <c:v>427.7</c:v>
                </c:pt>
                <c:pt idx="2500">
                  <c:v>389.4</c:v>
                </c:pt>
                <c:pt idx="2501">
                  <c:v>419.3</c:v>
                </c:pt>
                <c:pt idx="2502">
                  <c:v>412.1</c:v>
                </c:pt>
                <c:pt idx="2503">
                  <c:v>435.6</c:v>
                </c:pt>
                <c:pt idx="2504">
                  <c:v>403.3</c:v>
                </c:pt>
                <c:pt idx="2505">
                  <c:v>368.1</c:v>
                </c:pt>
                <c:pt idx="2506">
                  <c:v>466</c:v>
                </c:pt>
                <c:pt idx="2507">
                  <c:v>305.10000000000002</c:v>
                </c:pt>
                <c:pt idx="2508">
                  <c:v>374.4</c:v>
                </c:pt>
                <c:pt idx="2509">
                  <c:v>376.9</c:v>
                </c:pt>
                <c:pt idx="2510">
                  <c:v>445.8</c:v>
                </c:pt>
                <c:pt idx="2511">
                  <c:v>454.8</c:v>
                </c:pt>
                <c:pt idx="2512">
                  <c:v>441.6</c:v>
                </c:pt>
                <c:pt idx="2513">
                  <c:v>421.4</c:v>
                </c:pt>
                <c:pt idx="2514">
                  <c:v>437.3</c:v>
                </c:pt>
                <c:pt idx="2515">
                  <c:v>448.8</c:v>
                </c:pt>
                <c:pt idx="2516">
                  <c:v>394.5</c:v>
                </c:pt>
                <c:pt idx="2517">
                  <c:v>411.3</c:v>
                </c:pt>
                <c:pt idx="2518">
                  <c:v>389.8</c:v>
                </c:pt>
                <c:pt idx="2519">
                  <c:v>393.8</c:v>
                </c:pt>
                <c:pt idx="2520">
                  <c:v>410.9</c:v>
                </c:pt>
                <c:pt idx="2521">
                  <c:v>432.1</c:v>
                </c:pt>
                <c:pt idx="2522">
                  <c:v>330.7</c:v>
                </c:pt>
                <c:pt idx="2523">
                  <c:v>428.1</c:v>
                </c:pt>
                <c:pt idx="2524">
                  <c:v>446.1</c:v>
                </c:pt>
                <c:pt idx="2525">
                  <c:v>342.6</c:v>
                </c:pt>
                <c:pt idx="2526">
                  <c:v>367</c:v>
                </c:pt>
                <c:pt idx="2527">
                  <c:v>360.8</c:v>
                </c:pt>
                <c:pt idx="2528">
                  <c:v>334.7</c:v>
                </c:pt>
                <c:pt idx="2529">
                  <c:v>537.20000000000005</c:v>
                </c:pt>
                <c:pt idx="2530">
                  <c:v>432.5</c:v>
                </c:pt>
                <c:pt idx="2531">
                  <c:v>437.5</c:v>
                </c:pt>
                <c:pt idx="2532">
                  <c:v>402</c:v>
                </c:pt>
                <c:pt idx="2533">
                  <c:v>382</c:v>
                </c:pt>
                <c:pt idx="2534">
                  <c:v>424.3</c:v>
                </c:pt>
                <c:pt idx="2535">
                  <c:v>429</c:v>
                </c:pt>
                <c:pt idx="2536">
                  <c:v>300.10000000000002</c:v>
                </c:pt>
                <c:pt idx="2537">
                  <c:v>328.3</c:v>
                </c:pt>
                <c:pt idx="2538">
                  <c:v>386.3</c:v>
                </c:pt>
                <c:pt idx="2539">
                  <c:v>323.8</c:v>
                </c:pt>
                <c:pt idx="2540">
                  <c:v>428.7</c:v>
                </c:pt>
                <c:pt idx="2541">
                  <c:v>436.4</c:v>
                </c:pt>
                <c:pt idx="2542">
                  <c:v>261</c:v>
                </c:pt>
                <c:pt idx="2543">
                  <c:v>436.2</c:v>
                </c:pt>
                <c:pt idx="2544">
                  <c:v>380.9</c:v>
                </c:pt>
                <c:pt idx="2545">
                  <c:v>388.1</c:v>
                </c:pt>
                <c:pt idx="2546">
                  <c:v>374.9</c:v>
                </c:pt>
                <c:pt idx="2547">
                  <c:v>410.4</c:v>
                </c:pt>
                <c:pt idx="2548">
                  <c:v>386.3</c:v>
                </c:pt>
                <c:pt idx="2549">
                  <c:v>418.6</c:v>
                </c:pt>
                <c:pt idx="2550">
                  <c:v>376.7</c:v>
                </c:pt>
                <c:pt idx="2551">
                  <c:v>399</c:v>
                </c:pt>
                <c:pt idx="2552">
                  <c:v>413.3</c:v>
                </c:pt>
                <c:pt idx="2553">
                  <c:v>410.4</c:v>
                </c:pt>
                <c:pt idx="2554">
                  <c:v>344.1</c:v>
                </c:pt>
                <c:pt idx="2555">
                  <c:v>331.1</c:v>
                </c:pt>
                <c:pt idx="2556">
                  <c:v>443.8</c:v>
                </c:pt>
                <c:pt idx="2557">
                  <c:v>259.5</c:v>
                </c:pt>
                <c:pt idx="2558">
                  <c:v>414</c:v>
                </c:pt>
                <c:pt idx="2559">
                  <c:v>435</c:v>
                </c:pt>
                <c:pt idx="2560">
                  <c:v>369.7</c:v>
                </c:pt>
                <c:pt idx="2561">
                  <c:v>512.79999999999995</c:v>
                </c:pt>
                <c:pt idx="2562">
                  <c:v>461.9</c:v>
                </c:pt>
                <c:pt idx="2563">
                  <c:v>441</c:v>
                </c:pt>
                <c:pt idx="2564">
                  <c:v>352.5</c:v>
                </c:pt>
                <c:pt idx="2565">
                  <c:v>424.4</c:v>
                </c:pt>
                <c:pt idx="2566">
                  <c:v>400.8</c:v>
                </c:pt>
                <c:pt idx="2567">
                  <c:v>415.8</c:v>
                </c:pt>
                <c:pt idx="2568">
                  <c:v>423.4</c:v>
                </c:pt>
                <c:pt idx="2569">
                  <c:v>448</c:v>
                </c:pt>
                <c:pt idx="2570">
                  <c:v>410.4</c:v>
                </c:pt>
                <c:pt idx="2571">
                  <c:v>459.5</c:v>
                </c:pt>
                <c:pt idx="2572">
                  <c:v>433.8</c:v>
                </c:pt>
                <c:pt idx="2573">
                  <c:v>429.7</c:v>
                </c:pt>
                <c:pt idx="2574">
                  <c:v>275.7</c:v>
                </c:pt>
                <c:pt idx="2575">
                  <c:v>387.4</c:v>
                </c:pt>
                <c:pt idx="2576">
                  <c:v>399.8</c:v>
                </c:pt>
                <c:pt idx="2577">
                  <c:v>411.7</c:v>
                </c:pt>
                <c:pt idx="2578">
                  <c:v>457.8</c:v>
                </c:pt>
                <c:pt idx="2579">
                  <c:v>341</c:v>
                </c:pt>
                <c:pt idx="2580">
                  <c:v>440.9</c:v>
                </c:pt>
                <c:pt idx="2581">
                  <c:v>390.1</c:v>
                </c:pt>
                <c:pt idx="2582">
                  <c:v>438.5</c:v>
                </c:pt>
                <c:pt idx="2583">
                  <c:v>409.9</c:v>
                </c:pt>
                <c:pt idx="2584">
                  <c:v>372.1</c:v>
                </c:pt>
                <c:pt idx="2585">
                  <c:v>441.6</c:v>
                </c:pt>
                <c:pt idx="2586">
                  <c:v>214.8</c:v>
                </c:pt>
                <c:pt idx="2587">
                  <c:v>476.8</c:v>
                </c:pt>
                <c:pt idx="2588">
                  <c:v>422.7</c:v>
                </c:pt>
                <c:pt idx="2589">
                  <c:v>435.8</c:v>
                </c:pt>
                <c:pt idx="2590">
                  <c:v>417.2</c:v>
                </c:pt>
                <c:pt idx="2591">
                  <c:v>409.1</c:v>
                </c:pt>
                <c:pt idx="2592">
                  <c:v>448.1</c:v>
                </c:pt>
                <c:pt idx="2593">
                  <c:v>294.60000000000002</c:v>
                </c:pt>
                <c:pt idx="2594">
                  <c:v>445.6</c:v>
                </c:pt>
                <c:pt idx="2595">
                  <c:v>385.1</c:v>
                </c:pt>
                <c:pt idx="2596">
                  <c:v>353.8</c:v>
                </c:pt>
                <c:pt idx="2597">
                  <c:v>444.7</c:v>
                </c:pt>
                <c:pt idx="2598">
                  <c:v>420.3</c:v>
                </c:pt>
                <c:pt idx="2599">
                  <c:v>424.2</c:v>
                </c:pt>
                <c:pt idx="2600">
                  <c:v>447.7</c:v>
                </c:pt>
                <c:pt idx="2601">
                  <c:v>385.2</c:v>
                </c:pt>
                <c:pt idx="2602">
                  <c:v>411.2</c:v>
                </c:pt>
                <c:pt idx="2603">
                  <c:v>376.8</c:v>
                </c:pt>
                <c:pt idx="2604">
                  <c:v>297.2</c:v>
                </c:pt>
                <c:pt idx="2605">
                  <c:v>445.2</c:v>
                </c:pt>
                <c:pt idx="2606">
                  <c:v>352</c:v>
                </c:pt>
                <c:pt idx="2607">
                  <c:v>469.5</c:v>
                </c:pt>
                <c:pt idx="2608">
                  <c:v>373.6</c:v>
                </c:pt>
                <c:pt idx="2609">
                  <c:v>411.8</c:v>
                </c:pt>
                <c:pt idx="2610">
                  <c:v>307.10000000000002</c:v>
                </c:pt>
                <c:pt idx="2611">
                  <c:v>414.2</c:v>
                </c:pt>
                <c:pt idx="2612">
                  <c:v>365.5</c:v>
                </c:pt>
                <c:pt idx="2613">
                  <c:v>405</c:v>
                </c:pt>
                <c:pt idx="2614">
                  <c:v>401.7</c:v>
                </c:pt>
                <c:pt idx="2615">
                  <c:v>432.2</c:v>
                </c:pt>
                <c:pt idx="2616">
                  <c:v>318.89999999999998</c:v>
                </c:pt>
                <c:pt idx="2617">
                  <c:v>316.60000000000002</c:v>
                </c:pt>
                <c:pt idx="2618">
                  <c:v>395.8</c:v>
                </c:pt>
                <c:pt idx="2619">
                  <c:v>430</c:v>
                </c:pt>
                <c:pt idx="2620">
                  <c:v>303</c:v>
                </c:pt>
                <c:pt idx="2621">
                  <c:v>430.6</c:v>
                </c:pt>
                <c:pt idx="2622">
                  <c:v>432.6</c:v>
                </c:pt>
                <c:pt idx="2623">
                  <c:v>403</c:v>
                </c:pt>
                <c:pt idx="2624">
                  <c:v>423.4</c:v>
                </c:pt>
                <c:pt idx="2625">
                  <c:v>331.3</c:v>
                </c:pt>
                <c:pt idx="2626">
                  <c:v>307.60000000000002</c:v>
                </c:pt>
                <c:pt idx="2627">
                  <c:v>420.8</c:v>
                </c:pt>
                <c:pt idx="2628">
                  <c:v>355.1</c:v>
                </c:pt>
                <c:pt idx="2629">
                  <c:v>343.3</c:v>
                </c:pt>
                <c:pt idx="2630">
                  <c:v>279.3</c:v>
                </c:pt>
                <c:pt idx="2631">
                  <c:v>388.7</c:v>
                </c:pt>
                <c:pt idx="2632">
                  <c:v>429.4</c:v>
                </c:pt>
                <c:pt idx="2633">
                  <c:v>369.1</c:v>
                </c:pt>
                <c:pt idx="2634">
                  <c:v>434</c:v>
                </c:pt>
                <c:pt idx="2635">
                  <c:v>434.5</c:v>
                </c:pt>
                <c:pt idx="2636">
                  <c:v>438.1</c:v>
                </c:pt>
                <c:pt idx="2637">
                  <c:v>407.5</c:v>
                </c:pt>
                <c:pt idx="2638">
                  <c:v>425</c:v>
                </c:pt>
                <c:pt idx="2639">
                  <c:v>443.5</c:v>
                </c:pt>
                <c:pt idx="2640">
                  <c:v>442.2</c:v>
                </c:pt>
                <c:pt idx="2641">
                  <c:v>350</c:v>
                </c:pt>
                <c:pt idx="2642">
                  <c:v>427.3</c:v>
                </c:pt>
                <c:pt idx="2643">
                  <c:v>400.2</c:v>
                </c:pt>
                <c:pt idx="2644">
                  <c:v>438.4</c:v>
                </c:pt>
                <c:pt idx="2645">
                  <c:v>469</c:v>
                </c:pt>
                <c:pt idx="2646">
                  <c:v>484.3</c:v>
                </c:pt>
                <c:pt idx="2647">
                  <c:v>466.6</c:v>
                </c:pt>
                <c:pt idx="2648">
                  <c:v>410</c:v>
                </c:pt>
                <c:pt idx="2649">
                  <c:v>456.8</c:v>
                </c:pt>
                <c:pt idx="2650">
                  <c:v>387.8</c:v>
                </c:pt>
                <c:pt idx="2651">
                  <c:v>323.10000000000002</c:v>
                </c:pt>
                <c:pt idx="2652">
                  <c:v>522.6</c:v>
                </c:pt>
                <c:pt idx="2653">
                  <c:v>461.8</c:v>
                </c:pt>
                <c:pt idx="2654">
                  <c:v>211.1</c:v>
                </c:pt>
                <c:pt idx="2655">
                  <c:v>428.5</c:v>
                </c:pt>
                <c:pt idx="2656">
                  <c:v>428</c:v>
                </c:pt>
                <c:pt idx="2657">
                  <c:v>359.8</c:v>
                </c:pt>
                <c:pt idx="2658">
                  <c:v>325.39999999999998</c:v>
                </c:pt>
                <c:pt idx="2659">
                  <c:v>434.6</c:v>
                </c:pt>
                <c:pt idx="2660">
                  <c:v>345.2</c:v>
                </c:pt>
                <c:pt idx="2661">
                  <c:v>522.1</c:v>
                </c:pt>
                <c:pt idx="2662">
                  <c:v>419.5</c:v>
                </c:pt>
                <c:pt idx="2663">
                  <c:v>422.8</c:v>
                </c:pt>
                <c:pt idx="2664">
                  <c:v>423</c:v>
                </c:pt>
                <c:pt idx="2665">
                  <c:v>399.9</c:v>
                </c:pt>
                <c:pt idx="2666">
                  <c:v>423.1</c:v>
                </c:pt>
                <c:pt idx="2667">
                  <c:v>369.6</c:v>
                </c:pt>
                <c:pt idx="2668">
                  <c:v>464.5</c:v>
                </c:pt>
                <c:pt idx="2669">
                  <c:v>443.3</c:v>
                </c:pt>
                <c:pt idx="2670">
                  <c:v>335.8</c:v>
                </c:pt>
                <c:pt idx="2671">
                  <c:v>412.8</c:v>
                </c:pt>
                <c:pt idx="2672">
                  <c:v>467.2</c:v>
                </c:pt>
                <c:pt idx="2673">
                  <c:v>382.6</c:v>
                </c:pt>
                <c:pt idx="2674">
                  <c:v>403.3</c:v>
                </c:pt>
                <c:pt idx="2675">
                  <c:v>275.60000000000002</c:v>
                </c:pt>
                <c:pt idx="2676">
                  <c:v>429.6</c:v>
                </c:pt>
                <c:pt idx="2677">
                  <c:v>425.4</c:v>
                </c:pt>
                <c:pt idx="2678">
                  <c:v>356.3</c:v>
                </c:pt>
                <c:pt idx="2679">
                  <c:v>457.8</c:v>
                </c:pt>
                <c:pt idx="2680">
                  <c:v>355.4</c:v>
                </c:pt>
                <c:pt idx="2681">
                  <c:v>350.1</c:v>
                </c:pt>
                <c:pt idx="2682">
                  <c:v>374.1</c:v>
                </c:pt>
                <c:pt idx="2683">
                  <c:v>441.1</c:v>
                </c:pt>
                <c:pt idx="2684">
                  <c:v>419.8</c:v>
                </c:pt>
                <c:pt idx="2685">
                  <c:v>424.4</c:v>
                </c:pt>
                <c:pt idx="2686">
                  <c:v>441.6</c:v>
                </c:pt>
                <c:pt idx="2687">
                  <c:v>385.4</c:v>
                </c:pt>
                <c:pt idx="2688">
                  <c:v>443</c:v>
                </c:pt>
                <c:pt idx="2689">
                  <c:v>393.1</c:v>
                </c:pt>
                <c:pt idx="2690">
                  <c:v>500.3</c:v>
                </c:pt>
                <c:pt idx="2691">
                  <c:v>384.2</c:v>
                </c:pt>
                <c:pt idx="2692">
                  <c:v>424.5</c:v>
                </c:pt>
                <c:pt idx="2693">
                  <c:v>313</c:v>
                </c:pt>
                <c:pt idx="2694">
                  <c:v>342</c:v>
                </c:pt>
                <c:pt idx="2695">
                  <c:v>367.2</c:v>
                </c:pt>
                <c:pt idx="2696">
                  <c:v>424.9</c:v>
                </c:pt>
                <c:pt idx="2697">
                  <c:v>444.5</c:v>
                </c:pt>
                <c:pt idx="2698">
                  <c:v>472.7</c:v>
                </c:pt>
                <c:pt idx="2699">
                  <c:v>375.6</c:v>
                </c:pt>
                <c:pt idx="2700">
                  <c:v>430.5</c:v>
                </c:pt>
                <c:pt idx="2701">
                  <c:v>424.8</c:v>
                </c:pt>
                <c:pt idx="2702">
                  <c:v>332.2</c:v>
                </c:pt>
                <c:pt idx="2703">
                  <c:v>424.5</c:v>
                </c:pt>
                <c:pt idx="2704">
                  <c:v>434.9</c:v>
                </c:pt>
                <c:pt idx="2705">
                  <c:v>403.5</c:v>
                </c:pt>
                <c:pt idx="2706">
                  <c:v>480.2</c:v>
                </c:pt>
                <c:pt idx="2707">
                  <c:v>345.6</c:v>
                </c:pt>
                <c:pt idx="2708">
                  <c:v>402.9</c:v>
                </c:pt>
                <c:pt idx="2709">
                  <c:v>368.3</c:v>
                </c:pt>
                <c:pt idx="2710">
                  <c:v>383</c:v>
                </c:pt>
                <c:pt idx="2711">
                  <c:v>389.3</c:v>
                </c:pt>
                <c:pt idx="2712">
                  <c:v>417</c:v>
                </c:pt>
                <c:pt idx="2713">
                  <c:v>412.1</c:v>
                </c:pt>
                <c:pt idx="2714">
                  <c:v>428</c:v>
                </c:pt>
                <c:pt idx="2715">
                  <c:v>340.9</c:v>
                </c:pt>
                <c:pt idx="2716">
                  <c:v>321</c:v>
                </c:pt>
                <c:pt idx="2717">
                  <c:v>421.4</c:v>
                </c:pt>
                <c:pt idx="2718">
                  <c:v>377.6</c:v>
                </c:pt>
                <c:pt idx="2719">
                  <c:v>376.1</c:v>
                </c:pt>
                <c:pt idx="2720">
                  <c:v>433.1</c:v>
                </c:pt>
                <c:pt idx="2721">
                  <c:v>428.8</c:v>
                </c:pt>
                <c:pt idx="2722">
                  <c:v>448.1</c:v>
                </c:pt>
                <c:pt idx="2723">
                  <c:v>339</c:v>
                </c:pt>
                <c:pt idx="2724">
                  <c:v>399</c:v>
                </c:pt>
                <c:pt idx="2725">
                  <c:v>404.1</c:v>
                </c:pt>
                <c:pt idx="2726">
                  <c:v>418</c:v>
                </c:pt>
                <c:pt idx="2727">
                  <c:v>392.3</c:v>
                </c:pt>
                <c:pt idx="2728">
                  <c:v>398.9</c:v>
                </c:pt>
                <c:pt idx="2729">
                  <c:v>361.5</c:v>
                </c:pt>
                <c:pt idx="2730">
                  <c:v>380.5</c:v>
                </c:pt>
                <c:pt idx="2731">
                  <c:v>347.2</c:v>
                </c:pt>
                <c:pt idx="2732">
                  <c:v>417.3</c:v>
                </c:pt>
                <c:pt idx="2733">
                  <c:v>261.10000000000002</c:v>
                </c:pt>
                <c:pt idx="2734">
                  <c:v>383.8</c:v>
                </c:pt>
                <c:pt idx="2735">
                  <c:v>417.4</c:v>
                </c:pt>
                <c:pt idx="2736">
                  <c:v>432.7</c:v>
                </c:pt>
                <c:pt idx="2737">
                  <c:v>489.9</c:v>
                </c:pt>
                <c:pt idx="2738">
                  <c:v>365.5</c:v>
                </c:pt>
                <c:pt idx="2739">
                  <c:v>394.9</c:v>
                </c:pt>
                <c:pt idx="2740">
                  <c:v>432.5</c:v>
                </c:pt>
                <c:pt idx="2741">
                  <c:v>408.4</c:v>
                </c:pt>
                <c:pt idx="2742">
                  <c:v>366.9</c:v>
                </c:pt>
                <c:pt idx="2743">
                  <c:v>417.9</c:v>
                </c:pt>
                <c:pt idx="2744">
                  <c:v>436.9</c:v>
                </c:pt>
                <c:pt idx="2745">
                  <c:v>488</c:v>
                </c:pt>
                <c:pt idx="2746">
                  <c:v>476.2</c:v>
                </c:pt>
                <c:pt idx="2747">
                  <c:v>463.7</c:v>
                </c:pt>
                <c:pt idx="2748">
                  <c:v>492.7</c:v>
                </c:pt>
                <c:pt idx="2749">
                  <c:v>450.4</c:v>
                </c:pt>
                <c:pt idx="2750">
                  <c:v>548.5</c:v>
                </c:pt>
                <c:pt idx="2751">
                  <c:v>461.6</c:v>
                </c:pt>
                <c:pt idx="2752">
                  <c:v>479.7</c:v>
                </c:pt>
                <c:pt idx="2753">
                  <c:v>438.8</c:v>
                </c:pt>
                <c:pt idx="2754">
                  <c:v>476</c:v>
                </c:pt>
                <c:pt idx="2755">
                  <c:v>467.3</c:v>
                </c:pt>
                <c:pt idx="2756">
                  <c:v>463.3</c:v>
                </c:pt>
                <c:pt idx="2757">
                  <c:v>461.9</c:v>
                </c:pt>
                <c:pt idx="2758">
                  <c:v>479.4</c:v>
                </c:pt>
                <c:pt idx="2759">
                  <c:v>372.9</c:v>
                </c:pt>
                <c:pt idx="2760">
                  <c:v>401.8</c:v>
                </c:pt>
                <c:pt idx="2761">
                  <c:v>522.5</c:v>
                </c:pt>
                <c:pt idx="2762">
                  <c:v>427.4</c:v>
                </c:pt>
                <c:pt idx="2763">
                  <c:v>432.6</c:v>
                </c:pt>
                <c:pt idx="2764">
                  <c:v>369.7</c:v>
                </c:pt>
                <c:pt idx="2765">
                  <c:v>408.9</c:v>
                </c:pt>
                <c:pt idx="2766">
                  <c:v>419.3</c:v>
                </c:pt>
                <c:pt idx="2767">
                  <c:v>472.2</c:v>
                </c:pt>
                <c:pt idx="2768">
                  <c:v>401.6</c:v>
                </c:pt>
                <c:pt idx="2769">
                  <c:v>463.4</c:v>
                </c:pt>
                <c:pt idx="2770">
                  <c:v>325.8</c:v>
                </c:pt>
                <c:pt idx="2771">
                  <c:v>390.1</c:v>
                </c:pt>
                <c:pt idx="2772">
                  <c:v>384.7</c:v>
                </c:pt>
                <c:pt idx="2773">
                  <c:v>503.8</c:v>
                </c:pt>
                <c:pt idx="2774">
                  <c:v>390.6</c:v>
                </c:pt>
                <c:pt idx="2775">
                  <c:v>492.6</c:v>
                </c:pt>
                <c:pt idx="2776">
                  <c:v>434.4</c:v>
                </c:pt>
                <c:pt idx="2777">
                  <c:v>497</c:v>
                </c:pt>
                <c:pt idx="2778">
                  <c:v>417.9</c:v>
                </c:pt>
                <c:pt idx="2779">
                  <c:v>389.7</c:v>
                </c:pt>
                <c:pt idx="2780">
                  <c:v>421.6</c:v>
                </c:pt>
                <c:pt idx="2781">
                  <c:v>436.4</c:v>
                </c:pt>
                <c:pt idx="2782">
                  <c:v>356.4</c:v>
                </c:pt>
                <c:pt idx="2783">
                  <c:v>414.5</c:v>
                </c:pt>
                <c:pt idx="2784">
                  <c:v>433.5</c:v>
                </c:pt>
                <c:pt idx="2785">
                  <c:v>381.8</c:v>
                </c:pt>
                <c:pt idx="2786">
                  <c:v>369.4</c:v>
                </c:pt>
                <c:pt idx="2787">
                  <c:v>372.4</c:v>
                </c:pt>
                <c:pt idx="2788">
                  <c:v>435.3</c:v>
                </c:pt>
                <c:pt idx="2789">
                  <c:v>422.8</c:v>
                </c:pt>
                <c:pt idx="2790">
                  <c:v>456.6</c:v>
                </c:pt>
                <c:pt idx="2791">
                  <c:v>403.8</c:v>
                </c:pt>
                <c:pt idx="2792">
                  <c:v>491.8</c:v>
                </c:pt>
                <c:pt idx="2793">
                  <c:v>486.9</c:v>
                </c:pt>
                <c:pt idx="2794">
                  <c:v>355.3</c:v>
                </c:pt>
                <c:pt idx="2795">
                  <c:v>404</c:v>
                </c:pt>
                <c:pt idx="2796">
                  <c:v>492.2</c:v>
                </c:pt>
                <c:pt idx="2797">
                  <c:v>412.7</c:v>
                </c:pt>
                <c:pt idx="2798">
                  <c:v>496.6</c:v>
                </c:pt>
                <c:pt idx="2799">
                  <c:v>444.7</c:v>
                </c:pt>
                <c:pt idx="2800">
                  <c:v>437.1</c:v>
                </c:pt>
                <c:pt idx="2801">
                  <c:v>327</c:v>
                </c:pt>
                <c:pt idx="2802">
                  <c:v>460.2</c:v>
                </c:pt>
                <c:pt idx="2803">
                  <c:v>423</c:v>
                </c:pt>
                <c:pt idx="2804">
                  <c:v>383.4</c:v>
                </c:pt>
                <c:pt idx="2805">
                  <c:v>491.5</c:v>
                </c:pt>
                <c:pt idx="2806">
                  <c:v>514.79999999999995</c:v>
                </c:pt>
                <c:pt idx="2807">
                  <c:v>446.8</c:v>
                </c:pt>
                <c:pt idx="2808">
                  <c:v>330.5</c:v>
                </c:pt>
                <c:pt idx="2809">
                  <c:v>364.9</c:v>
                </c:pt>
                <c:pt idx="2810">
                  <c:v>456.9</c:v>
                </c:pt>
                <c:pt idx="2811">
                  <c:v>404.1</c:v>
                </c:pt>
                <c:pt idx="2812">
                  <c:v>463.3</c:v>
                </c:pt>
                <c:pt idx="2813">
                  <c:v>444.9</c:v>
                </c:pt>
                <c:pt idx="2814">
                  <c:v>445.1</c:v>
                </c:pt>
                <c:pt idx="2815">
                  <c:v>525.6</c:v>
                </c:pt>
                <c:pt idx="2816">
                  <c:v>396.2</c:v>
                </c:pt>
                <c:pt idx="2817">
                  <c:v>526.70000000000005</c:v>
                </c:pt>
                <c:pt idx="2818">
                  <c:v>454.3</c:v>
                </c:pt>
                <c:pt idx="2819">
                  <c:v>527.20000000000005</c:v>
                </c:pt>
                <c:pt idx="2820">
                  <c:v>450.4</c:v>
                </c:pt>
                <c:pt idx="2821">
                  <c:v>508</c:v>
                </c:pt>
                <c:pt idx="2822">
                  <c:v>503.5</c:v>
                </c:pt>
                <c:pt idx="2823">
                  <c:v>430.1</c:v>
                </c:pt>
                <c:pt idx="2824">
                  <c:v>339.1</c:v>
                </c:pt>
                <c:pt idx="2825">
                  <c:v>399</c:v>
                </c:pt>
                <c:pt idx="2826">
                  <c:v>459.6</c:v>
                </c:pt>
                <c:pt idx="2827">
                  <c:v>410.4</c:v>
                </c:pt>
                <c:pt idx="2828">
                  <c:v>437</c:v>
                </c:pt>
                <c:pt idx="2829">
                  <c:v>373.7</c:v>
                </c:pt>
                <c:pt idx="2830">
                  <c:v>390.6</c:v>
                </c:pt>
                <c:pt idx="2831">
                  <c:v>401.1</c:v>
                </c:pt>
                <c:pt idx="2832">
                  <c:v>452.4</c:v>
                </c:pt>
                <c:pt idx="2833">
                  <c:v>400.5</c:v>
                </c:pt>
                <c:pt idx="2834">
                  <c:v>338</c:v>
                </c:pt>
                <c:pt idx="2835">
                  <c:v>400.2</c:v>
                </c:pt>
                <c:pt idx="2836">
                  <c:v>365.4</c:v>
                </c:pt>
                <c:pt idx="2837">
                  <c:v>330.8</c:v>
                </c:pt>
                <c:pt idx="2838">
                  <c:v>407.6</c:v>
                </c:pt>
                <c:pt idx="2839">
                  <c:v>389.1</c:v>
                </c:pt>
                <c:pt idx="2840">
                  <c:v>405.7</c:v>
                </c:pt>
                <c:pt idx="2841">
                  <c:v>449.4</c:v>
                </c:pt>
                <c:pt idx="2842">
                  <c:v>450.5</c:v>
                </c:pt>
                <c:pt idx="2843">
                  <c:v>426.5</c:v>
                </c:pt>
                <c:pt idx="2844">
                  <c:v>486.9</c:v>
                </c:pt>
                <c:pt idx="2845">
                  <c:v>376.4</c:v>
                </c:pt>
                <c:pt idx="2846">
                  <c:v>428.2</c:v>
                </c:pt>
                <c:pt idx="2847">
                  <c:v>420.8</c:v>
                </c:pt>
                <c:pt idx="2848">
                  <c:v>450.9</c:v>
                </c:pt>
                <c:pt idx="2849">
                  <c:v>367.3</c:v>
                </c:pt>
                <c:pt idx="2850">
                  <c:v>433.5</c:v>
                </c:pt>
                <c:pt idx="2851">
                  <c:v>389.3</c:v>
                </c:pt>
                <c:pt idx="2852">
                  <c:v>317.60000000000002</c:v>
                </c:pt>
                <c:pt idx="2853">
                  <c:v>265.7</c:v>
                </c:pt>
                <c:pt idx="2854">
                  <c:v>578.20000000000005</c:v>
                </c:pt>
                <c:pt idx="2855">
                  <c:v>718.9</c:v>
                </c:pt>
                <c:pt idx="2856">
                  <c:v>458.3</c:v>
                </c:pt>
                <c:pt idx="2857">
                  <c:v>493.6</c:v>
                </c:pt>
                <c:pt idx="2858">
                  <c:v>539</c:v>
                </c:pt>
                <c:pt idx="2859">
                  <c:v>447.7</c:v>
                </c:pt>
                <c:pt idx="2860">
                  <c:v>468</c:v>
                </c:pt>
                <c:pt idx="2861">
                  <c:v>566.29999999999995</c:v>
                </c:pt>
                <c:pt idx="2862">
                  <c:v>491.9</c:v>
                </c:pt>
                <c:pt idx="2863">
                  <c:v>591.1</c:v>
                </c:pt>
                <c:pt idx="2864">
                  <c:v>547.6</c:v>
                </c:pt>
                <c:pt idx="2865">
                  <c:v>495</c:v>
                </c:pt>
                <c:pt idx="2866">
                  <c:v>364.1</c:v>
                </c:pt>
                <c:pt idx="2867">
                  <c:v>457.2</c:v>
                </c:pt>
                <c:pt idx="2868">
                  <c:v>480.5</c:v>
                </c:pt>
                <c:pt idx="2869">
                  <c:v>461</c:v>
                </c:pt>
                <c:pt idx="2870">
                  <c:v>651.29999999999995</c:v>
                </c:pt>
                <c:pt idx="2871">
                  <c:v>441.3</c:v>
                </c:pt>
                <c:pt idx="2872">
                  <c:v>473.2</c:v>
                </c:pt>
                <c:pt idx="2873">
                  <c:v>463.1</c:v>
                </c:pt>
                <c:pt idx="2874">
                  <c:v>475.4</c:v>
                </c:pt>
                <c:pt idx="2875">
                  <c:v>512.4</c:v>
                </c:pt>
                <c:pt idx="2876">
                  <c:v>511.5</c:v>
                </c:pt>
                <c:pt idx="2877">
                  <c:v>537.9</c:v>
                </c:pt>
                <c:pt idx="2878">
                  <c:v>472</c:v>
                </c:pt>
                <c:pt idx="2879">
                  <c:v>435.6</c:v>
                </c:pt>
                <c:pt idx="2880">
                  <c:v>596.9</c:v>
                </c:pt>
                <c:pt idx="2881">
                  <c:v>1014.2</c:v>
                </c:pt>
                <c:pt idx="2882">
                  <c:v>401.9</c:v>
                </c:pt>
                <c:pt idx="2883">
                  <c:v>340.3</c:v>
                </c:pt>
                <c:pt idx="2884">
                  <c:v>371.3</c:v>
                </c:pt>
                <c:pt idx="2885">
                  <c:v>452.4</c:v>
                </c:pt>
                <c:pt idx="2886">
                  <c:v>451.5</c:v>
                </c:pt>
                <c:pt idx="2887">
                  <c:v>480.2</c:v>
                </c:pt>
                <c:pt idx="2888">
                  <c:v>427.4</c:v>
                </c:pt>
                <c:pt idx="2889">
                  <c:v>476.2</c:v>
                </c:pt>
                <c:pt idx="2890">
                  <c:v>455.5</c:v>
                </c:pt>
                <c:pt idx="2891">
                  <c:v>449.9</c:v>
                </c:pt>
                <c:pt idx="2892">
                  <c:v>358.2</c:v>
                </c:pt>
                <c:pt idx="2893">
                  <c:v>420.9</c:v>
                </c:pt>
                <c:pt idx="2894">
                  <c:v>293.60000000000002</c:v>
                </c:pt>
                <c:pt idx="2895">
                  <c:v>417.9</c:v>
                </c:pt>
                <c:pt idx="2896">
                  <c:v>518.4</c:v>
                </c:pt>
                <c:pt idx="2897">
                  <c:v>462</c:v>
                </c:pt>
                <c:pt idx="2898">
                  <c:v>480.9</c:v>
                </c:pt>
                <c:pt idx="2899">
                  <c:v>464.2</c:v>
                </c:pt>
                <c:pt idx="2900">
                  <c:v>489.8</c:v>
                </c:pt>
                <c:pt idx="2901">
                  <c:v>411.6</c:v>
                </c:pt>
                <c:pt idx="2902">
                  <c:v>349.7</c:v>
                </c:pt>
                <c:pt idx="2903">
                  <c:v>430.4</c:v>
                </c:pt>
                <c:pt idx="2904">
                  <c:v>350.1</c:v>
                </c:pt>
                <c:pt idx="2905">
                  <c:v>505.4</c:v>
                </c:pt>
                <c:pt idx="2906">
                  <c:v>461.8</c:v>
                </c:pt>
                <c:pt idx="2907">
                  <c:v>404</c:v>
                </c:pt>
                <c:pt idx="2908">
                  <c:v>459.4</c:v>
                </c:pt>
                <c:pt idx="2909">
                  <c:v>510.9</c:v>
                </c:pt>
                <c:pt idx="2910">
                  <c:v>413.3</c:v>
                </c:pt>
                <c:pt idx="2911">
                  <c:v>499.3</c:v>
                </c:pt>
                <c:pt idx="2912">
                  <c:v>398.9</c:v>
                </c:pt>
                <c:pt idx="2913">
                  <c:v>493.4</c:v>
                </c:pt>
                <c:pt idx="2914">
                  <c:v>440.7</c:v>
                </c:pt>
                <c:pt idx="2915">
                  <c:v>423.8</c:v>
                </c:pt>
                <c:pt idx="2916">
                  <c:v>495.9</c:v>
                </c:pt>
                <c:pt idx="2917">
                  <c:v>463.2</c:v>
                </c:pt>
                <c:pt idx="2918">
                  <c:v>442.5</c:v>
                </c:pt>
                <c:pt idx="2919">
                  <c:v>490.9</c:v>
                </c:pt>
                <c:pt idx="2920">
                  <c:v>390.5</c:v>
                </c:pt>
                <c:pt idx="2921">
                  <c:v>411</c:v>
                </c:pt>
                <c:pt idx="2922">
                  <c:v>445.2</c:v>
                </c:pt>
                <c:pt idx="2923">
                  <c:v>463.1</c:v>
                </c:pt>
                <c:pt idx="2924">
                  <c:v>501.8</c:v>
                </c:pt>
                <c:pt idx="2925">
                  <c:v>396.6</c:v>
                </c:pt>
                <c:pt idx="2926">
                  <c:v>481.6</c:v>
                </c:pt>
                <c:pt idx="2927">
                  <c:v>483.4</c:v>
                </c:pt>
                <c:pt idx="2928">
                  <c:v>459.9</c:v>
                </c:pt>
                <c:pt idx="2929">
                  <c:v>591</c:v>
                </c:pt>
                <c:pt idx="2930">
                  <c:v>234</c:v>
                </c:pt>
                <c:pt idx="2931">
                  <c:v>457</c:v>
                </c:pt>
                <c:pt idx="2932">
                  <c:v>463.1</c:v>
                </c:pt>
                <c:pt idx="2933">
                  <c:v>356.3</c:v>
                </c:pt>
                <c:pt idx="2934">
                  <c:v>494.9</c:v>
                </c:pt>
                <c:pt idx="2935">
                  <c:v>475.1</c:v>
                </c:pt>
                <c:pt idx="2936">
                  <c:v>495</c:v>
                </c:pt>
                <c:pt idx="2937">
                  <c:v>374.9</c:v>
                </c:pt>
                <c:pt idx="2938">
                  <c:v>506.6</c:v>
                </c:pt>
                <c:pt idx="2939">
                  <c:v>475.8</c:v>
                </c:pt>
                <c:pt idx="2940">
                  <c:v>423.7</c:v>
                </c:pt>
                <c:pt idx="2941">
                  <c:v>508.7</c:v>
                </c:pt>
                <c:pt idx="2942">
                  <c:v>553</c:v>
                </c:pt>
                <c:pt idx="2943">
                  <c:v>513.20000000000005</c:v>
                </c:pt>
                <c:pt idx="2944">
                  <c:v>523.9</c:v>
                </c:pt>
                <c:pt idx="2945">
                  <c:v>457.1</c:v>
                </c:pt>
                <c:pt idx="2946">
                  <c:v>510.9</c:v>
                </c:pt>
                <c:pt idx="2947">
                  <c:v>456.3</c:v>
                </c:pt>
                <c:pt idx="2948">
                  <c:v>463.4</c:v>
                </c:pt>
                <c:pt idx="2949">
                  <c:v>493.8</c:v>
                </c:pt>
                <c:pt idx="2950">
                  <c:v>456.6</c:v>
                </c:pt>
                <c:pt idx="2951">
                  <c:v>507</c:v>
                </c:pt>
                <c:pt idx="2952">
                  <c:v>444.5</c:v>
                </c:pt>
                <c:pt idx="2953">
                  <c:v>434.6</c:v>
                </c:pt>
                <c:pt idx="2954">
                  <c:v>425.4</c:v>
                </c:pt>
                <c:pt idx="2955">
                  <c:v>455.5</c:v>
                </c:pt>
                <c:pt idx="2956">
                  <c:v>500.9</c:v>
                </c:pt>
                <c:pt idx="2957">
                  <c:v>381.8</c:v>
                </c:pt>
                <c:pt idx="2958">
                  <c:v>458.9</c:v>
                </c:pt>
                <c:pt idx="2959">
                  <c:v>384.8</c:v>
                </c:pt>
                <c:pt idx="2960">
                  <c:v>435.3</c:v>
                </c:pt>
                <c:pt idx="2961">
                  <c:v>497.2</c:v>
                </c:pt>
                <c:pt idx="2962">
                  <c:v>469.6</c:v>
                </c:pt>
                <c:pt idx="2963">
                  <c:v>405.2</c:v>
                </c:pt>
                <c:pt idx="2964">
                  <c:v>502</c:v>
                </c:pt>
                <c:pt idx="2965">
                  <c:v>449.2</c:v>
                </c:pt>
                <c:pt idx="2966">
                  <c:v>377.1</c:v>
                </c:pt>
                <c:pt idx="2967">
                  <c:v>400.9</c:v>
                </c:pt>
                <c:pt idx="2968">
                  <c:v>528.4</c:v>
                </c:pt>
                <c:pt idx="2969">
                  <c:v>468.3</c:v>
                </c:pt>
                <c:pt idx="2970">
                  <c:v>453.7</c:v>
                </c:pt>
                <c:pt idx="2971">
                  <c:v>433.2</c:v>
                </c:pt>
                <c:pt idx="2972">
                  <c:v>511.9</c:v>
                </c:pt>
                <c:pt idx="2973">
                  <c:v>514.6</c:v>
                </c:pt>
                <c:pt idx="2974">
                  <c:v>455.3</c:v>
                </c:pt>
                <c:pt idx="2975">
                  <c:v>488.8</c:v>
                </c:pt>
                <c:pt idx="2976">
                  <c:v>447.8</c:v>
                </c:pt>
                <c:pt idx="2977">
                  <c:v>467.9</c:v>
                </c:pt>
                <c:pt idx="2978">
                  <c:v>451.5</c:v>
                </c:pt>
                <c:pt idx="2979">
                  <c:v>412.1</c:v>
                </c:pt>
                <c:pt idx="2980">
                  <c:v>369.9</c:v>
                </c:pt>
                <c:pt idx="2981">
                  <c:v>479.1</c:v>
                </c:pt>
                <c:pt idx="2982">
                  <c:v>385.7</c:v>
                </c:pt>
                <c:pt idx="2983">
                  <c:v>399.2</c:v>
                </c:pt>
                <c:pt idx="2984">
                  <c:v>474.1</c:v>
                </c:pt>
                <c:pt idx="2985">
                  <c:v>482.4</c:v>
                </c:pt>
                <c:pt idx="2986">
                  <c:v>455.2</c:v>
                </c:pt>
                <c:pt idx="2987">
                  <c:v>476.1</c:v>
                </c:pt>
                <c:pt idx="2988">
                  <c:v>466.4</c:v>
                </c:pt>
                <c:pt idx="2989">
                  <c:v>430.7</c:v>
                </c:pt>
                <c:pt idx="2990">
                  <c:v>437.3</c:v>
                </c:pt>
                <c:pt idx="2991">
                  <c:v>449.3</c:v>
                </c:pt>
                <c:pt idx="2992">
                  <c:v>354.7</c:v>
                </c:pt>
                <c:pt idx="2993">
                  <c:v>396.1</c:v>
                </c:pt>
                <c:pt idx="2994">
                  <c:v>440.9</c:v>
                </c:pt>
                <c:pt idx="2995">
                  <c:v>308.2</c:v>
                </c:pt>
                <c:pt idx="2996">
                  <c:v>477</c:v>
                </c:pt>
                <c:pt idx="2997">
                  <c:v>490.6</c:v>
                </c:pt>
                <c:pt idx="2998">
                  <c:v>428.2</c:v>
                </c:pt>
                <c:pt idx="2999">
                  <c:v>420</c:v>
                </c:pt>
                <c:pt idx="3000">
                  <c:v>441.8</c:v>
                </c:pt>
                <c:pt idx="3001">
                  <c:v>424.1</c:v>
                </c:pt>
                <c:pt idx="3002">
                  <c:v>451.5</c:v>
                </c:pt>
                <c:pt idx="3003">
                  <c:v>441.2</c:v>
                </c:pt>
                <c:pt idx="3004">
                  <c:v>446.1</c:v>
                </c:pt>
                <c:pt idx="3005">
                  <c:v>434.3</c:v>
                </c:pt>
                <c:pt idx="3006">
                  <c:v>470.4</c:v>
                </c:pt>
                <c:pt idx="3007">
                  <c:v>422</c:v>
                </c:pt>
                <c:pt idx="3008">
                  <c:v>457.2</c:v>
                </c:pt>
                <c:pt idx="3009">
                  <c:v>423.2</c:v>
                </c:pt>
                <c:pt idx="3010">
                  <c:v>448.8</c:v>
                </c:pt>
                <c:pt idx="3011">
                  <c:v>498.7</c:v>
                </c:pt>
                <c:pt idx="3012">
                  <c:v>440.1</c:v>
                </c:pt>
                <c:pt idx="3013">
                  <c:v>478.1</c:v>
                </c:pt>
                <c:pt idx="3014">
                  <c:v>466.3</c:v>
                </c:pt>
                <c:pt idx="3015">
                  <c:v>471.9</c:v>
                </c:pt>
                <c:pt idx="3016">
                  <c:v>478.4</c:v>
                </c:pt>
                <c:pt idx="3017">
                  <c:v>494.3</c:v>
                </c:pt>
                <c:pt idx="3018">
                  <c:v>459.2</c:v>
                </c:pt>
                <c:pt idx="3019">
                  <c:v>483.9</c:v>
                </c:pt>
                <c:pt idx="3020">
                  <c:v>514.4</c:v>
                </c:pt>
                <c:pt idx="3021">
                  <c:v>464.9</c:v>
                </c:pt>
                <c:pt idx="3022">
                  <c:v>484.1</c:v>
                </c:pt>
                <c:pt idx="3023">
                  <c:v>387.6</c:v>
                </c:pt>
                <c:pt idx="3024">
                  <c:v>278.5</c:v>
                </c:pt>
                <c:pt idx="3025">
                  <c:v>321.39999999999998</c:v>
                </c:pt>
                <c:pt idx="3026">
                  <c:v>414.5</c:v>
                </c:pt>
                <c:pt idx="3027">
                  <c:v>451.2</c:v>
                </c:pt>
                <c:pt idx="3028">
                  <c:v>491.6</c:v>
                </c:pt>
                <c:pt idx="3029">
                  <c:v>420.9</c:v>
                </c:pt>
                <c:pt idx="3030">
                  <c:v>455</c:v>
                </c:pt>
                <c:pt idx="3031">
                  <c:v>484.9</c:v>
                </c:pt>
                <c:pt idx="3032">
                  <c:v>315.2</c:v>
                </c:pt>
                <c:pt idx="3033">
                  <c:v>420.9</c:v>
                </c:pt>
                <c:pt idx="3034">
                  <c:v>483.8</c:v>
                </c:pt>
                <c:pt idx="3035">
                  <c:v>457.1</c:v>
                </c:pt>
                <c:pt idx="3036">
                  <c:v>481.7</c:v>
                </c:pt>
                <c:pt idx="3037">
                  <c:v>412.7</c:v>
                </c:pt>
                <c:pt idx="3038">
                  <c:v>452</c:v>
                </c:pt>
                <c:pt idx="3039">
                  <c:v>415.9</c:v>
                </c:pt>
                <c:pt idx="3040">
                  <c:v>572.79999999999995</c:v>
                </c:pt>
                <c:pt idx="3041">
                  <c:v>492.4</c:v>
                </c:pt>
                <c:pt idx="3042">
                  <c:v>472.2</c:v>
                </c:pt>
                <c:pt idx="3043">
                  <c:v>467.5</c:v>
                </c:pt>
                <c:pt idx="3044">
                  <c:v>474.7</c:v>
                </c:pt>
                <c:pt idx="3045">
                  <c:v>472.2</c:v>
                </c:pt>
                <c:pt idx="3046">
                  <c:v>432.3</c:v>
                </c:pt>
                <c:pt idx="3047">
                  <c:v>483.9</c:v>
                </c:pt>
                <c:pt idx="3048">
                  <c:v>452.9</c:v>
                </c:pt>
                <c:pt idx="3049">
                  <c:v>397.6</c:v>
                </c:pt>
                <c:pt idx="3050">
                  <c:v>416.6</c:v>
                </c:pt>
                <c:pt idx="3051">
                  <c:v>436.5</c:v>
                </c:pt>
                <c:pt idx="3052">
                  <c:v>426.1</c:v>
                </c:pt>
                <c:pt idx="3053">
                  <c:v>434.9</c:v>
                </c:pt>
                <c:pt idx="3054">
                  <c:v>280.89999999999998</c:v>
                </c:pt>
                <c:pt idx="3055">
                  <c:v>409.3</c:v>
                </c:pt>
                <c:pt idx="3056">
                  <c:v>392.1</c:v>
                </c:pt>
                <c:pt idx="3057">
                  <c:v>484.2</c:v>
                </c:pt>
                <c:pt idx="3058">
                  <c:v>412.7</c:v>
                </c:pt>
                <c:pt idx="3059">
                  <c:v>438.5</c:v>
                </c:pt>
                <c:pt idx="3060">
                  <c:v>365.9</c:v>
                </c:pt>
                <c:pt idx="3061">
                  <c:v>451</c:v>
                </c:pt>
                <c:pt idx="3062">
                  <c:v>436.8</c:v>
                </c:pt>
                <c:pt idx="3063">
                  <c:v>411.3</c:v>
                </c:pt>
                <c:pt idx="3064">
                  <c:v>416.9</c:v>
                </c:pt>
                <c:pt idx="3065">
                  <c:v>458.1</c:v>
                </c:pt>
                <c:pt idx="3066">
                  <c:v>352</c:v>
                </c:pt>
                <c:pt idx="3067">
                  <c:v>403.5</c:v>
                </c:pt>
                <c:pt idx="3068">
                  <c:v>402.7</c:v>
                </c:pt>
                <c:pt idx="3069">
                  <c:v>359.3</c:v>
                </c:pt>
                <c:pt idx="3070">
                  <c:v>448</c:v>
                </c:pt>
                <c:pt idx="3071">
                  <c:v>397.1</c:v>
                </c:pt>
              </c:numCache>
            </c:numRef>
          </c:xVal>
          <c:yVal>
            <c:numRef>
              <c:f>Sheet3!$B$2:$B$3073</c:f>
              <c:numCache>
                <c:formatCode>General</c:formatCode>
                <c:ptCount val="3072"/>
                <c:pt idx="0">
                  <c:v>54366</c:v>
                </c:pt>
                <c:pt idx="1">
                  <c:v>49626</c:v>
                </c:pt>
                <c:pt idx="2">
                  <c:v>34971</c:v>
                </c:pt>
                <c:pt idx="3">
                  <c:v>39546</c:v>
                </c:pt>
                <c:pt idx="4">
                  <c:v>45567</c:v>
                </c:pt>
                <c:pt idx="5">
                  <c:v>26580</c:v>
                </c:pt>
                <c:pt idx="6">
                  <c:v>32512</c:v>
                </c:pt>
                <c:pt idx="7">
                  <c:v>41123</c:v>
                </c:pt>
                <c:pt idx="8">
                  <c:v>34116</c:v>
                </c:pt>
                <c:pt idx="9">
                  <c:v>38013</c:v>
                </c:pt>
                <c:pt idx="10">
                  <c:v>41450</c:v>
                </c:pt>
                <c:pt idx="11">
                  <c:v>35049</c:v>
                </c:pt>
                <c:pt idx="12">
                  <c:v>36620</c:v>
                </c:pt>
                <c:pt idx="13">
                  <c:v>35940</c:v>
                </c:pt>
                <c:pt idx="14">
                  <c:v>40418</c:v>
                </c:pt>
                <c:pt idx="15">
                  <c:v>46931</c:v>
                </c:pt>
                <c:pt idx="16">
                  <c:v>43057</c:v>
                </c:pt>
                <c:pt idx="17">
                  <c:v>29101</c:v>
                </c:pt>
                <c:pt idx="18">
                  <c:v>34679</c:v>
                </c:pt>
                <c:pt idx="19">
                  <c:v>36149</c:v>
                </c:pt>
                <c:pt idx="20">
                  <c:v>34445</c:v>
                </c:pt>
                <c:pt idx="21">
                  <c:v>39922</c:v>
                </c:pt>
                <c:pt idx="22">
                  <c:v>41940</c:v>
                </c:pt>
                <c:pt idx="23">
                  <c:v>26602</c:v>
                </c:pt>
                <c:pt idx="24">
                  <c:v>36241</c:v>
                </c:pt>
                <c:pt idx="25">
                  <c:v>54298</c:v>
                </c:pt>
                <c:pt idx="26">
                  <c:v>37077</c:v>
                </c:pt>
                <c:pt idx="27">
                  <c:v>39904</c:v>
                </c:pt>
                <c:pt idx="28">
                  <c:v>35664</c:v>
                </c:pt>
                <c:pt idx="29">
                  <c:v>33881</c:v>
                </c:pt>
                <c:pt idx="30">
                  <c:v>34425</c:v>
                </c:pt>
                <c:pt idx="31">
                  <c:v>26504</c:v>
                </c:pt>
                <c:pt idx="32">
                  <c:v>33315</c:v>
                </c:pt>
                <c:pt idx="33">
                  <c:v>39930</c:v>
                </c:pt>
                <c:pt idx="34">
                  <c:v>40124</c:v>
                </c:pt>
                <c:pt idx="35">
                  <c:v>36923</c:v>
                </c:pt>
                <c:pt idx="36">
                  <c:v>44852</c:v>
                </c:pt>
                <c:pt idx="37">
                  <c:v>34553</c:v>
                </c:pt>
                <c:pt idx="38">
                  <c:v>41324</c:v>
                </c:pt>
                <c:pt idx="39">
                  <c:v>41574</c:v>
                </c:pt>
                <c:pt idx="40">
                  <c:v>41256</c:v>
                </c:pt>
                <c:pt idx="41">
                  <c:v>51175</c:v>
                </c:pt>
                <c:pt idx="42">
                  <c:v>30675</c:v>
                </c:pt>
                <c:pt idx="43">
                  <c:v>28518</c:v>
                </c:pt>
                <c:pt idx="44">
                  <c:v>58833</c:v>
                </c:pt>
                <c:pt idx="45">
                  <c:v>32977</c:v>
                </c:pt>
                <c:pt idx="46">
                  <c:v>37707</c:v>
                </c:pt>
                <c:pt idx="47">
                  <c:v>36536</c:v>
                </c:pt>
                <c:pt idx="48">
                  <c:v>42943</c:v>
                </c:pt>
                <c:pt idx="49">
                  <c:v>34733</c:v>
                </c:pt>
                <c:pt idx="50">
                  <c:v>43054</c:v>
                </c:pt>
                <c:pt idx="51">
                  <c:v>45082</c:v>
                </c:pt>
                <c:pt idx="52">
                  <c:v>27403</c:v>
                </c:pt>
                <c:pt idx="53">
                  <c:v>31933</c:v>
                </c:pt>
                <c:pt idx="54">
                  <c:v>31844</c:v>
                </c:pt>
                <c:pt idx="55">
                  <c:v>36939</c:v>
                </c:pt>
                <c:pt idx="56">
                  <c:v>35585</c:v>
                </c:pt>
                <c:pt idx="57">
                  <c:v>50571</c:v>
                </c:pt>
                <c:pt idx="58">
                  <c:v>69432</c:v>
                </c:pt>
                <c:pt idx="59">
                  <c:v>25413</c:v>
                </c:pt>
                <c:pt idx="60">
                  <c:v>39999</c:v>
                </c:pt>
                <c:pt idx="61">
                  <c:v>36779</c:v>
                </c:pt>
                <c:pt idx="62">
                  <c:v>46892</c:v>
                </c:pt>
                <c:pt idx="63">
                  <c:v>37245</c:v>
                </c:pt>
                <c:pt idx="64">
                  <c:v>41321</c:v>
                </c:pt>
                <c:pt idx="65">
                  <c:v>24035</c:v>
                </c:pt>
                <c:pt idx="66">
                  <c:v>35528</c:v>
                </c:pt>
                <c:pt idx="67">
                  <c:v>68387</c:v>
                </c:pt>
                <c:pt idx="68">
                  <c:v>75200</c:v>
                </c:pt>
                <c:pt idx="69">
                  <c:v>45808</c:v>
                </c:pt>
                <c:pt idx="70">
                  <c:v>51082</c:v>
                </c:pt>
                <c:pt idx="71">
                  <c:v>67801</c:v>
                </c:pt>
                <c:pt idx="72">
                  <c:v>67260</c:v>
                </c:pt>
                <c:pt idx="73">
                  <c:v>80835</c:v>
                </c:pt>
                <c:pt idx="74">
                  <c:v>62532</c:v>
                </c:pt>
                <c:pt idx="75">
                  <c:v>57776</c:v>
                </c:pt>
                <c:pt idx="76">
                  <c:v>67972</c:v>
                </c:pt>
                <c:pt idx="77">
                  <c:v>73981</c:v>
                </c:pt>
                <c:pt idx="78">
                  <c:v>47160</c:v>
                </c:pt>
                <c:pt idx="79">
                  <c:v>75682</c:v>
                </c:pt>
                <c:pt idx="80">
                  <c:v>65192</c:v>
                </c:pt>
                <c:pt idx="81">
                  <c:v>65765</c:v>
                </c:pt>
                <c:pt idx="82">
                  <c:v>59641</c:v>
                </c:pt>
                <c:pt idx="83">
                  <c:v>73998</c:v>
                </c:pt>
                <c:pt idx="84">
                  <c:v>36708</c:v>
                </c:pt>
                <c:pt idx="85">
                  <c:v>32366</c:v>
                </c:pt>
                <c:pt idx="86">
                  <c:v>45025</c:v>
                </c:pt>
                <c:pt idx="87">
                  <c:v>48653</c:v>
                </c:pt>
                <c:pt idx="88">
                  <c:v>37677</c:v>
                </c:pt>
                <c:pt idx="89">
                  <c:v>46046</c:v>
                </c:pt>
                <c:pt idx="90">
                  <c:v>59416</c:v>
                </c:pt>
                <c:pt idx="91">
                  <c:v>32533</c:v>
                </c:pt>
                <c:pt idx="92">
                  <c:v>53929</c:v>
                </c:pt>
                <c:pt idx="93">
                  <c:v>37704</c:v>
                </c:pt>
                <c:pt idx="94">
                  <c:v>35457</c:v>
                </c:pt>
                <c:pt idx="95">
                  <c:v>45871</c:v>
                </c:pt>
                <c:pt idx="96">
                  <c:v>49876</c:v>
                </c:pt>
                <c:pt idx="97">
                  <c:v>37465</c:v>
                </c:pt>
                <c:pt idx="98">
                  <c:v>44145</c:v>
                </c:pt>
                <c:pt idx="99">
                  <c:v>39700</c:v>
                </c:pt>
                <c:pt idx="100">
                  <c:v>36409</c:v>
                </c:pt>
                <c:pt idx="101">
                  <c:v>36176</c:v>
                </c:pt>
                <c:pt idx="102">
                  <c:v>37873</c:v>
                </c:pt>
                <c:pt idx="103">
                  <c:v>57408</c:v>
                </c:pt>
                <c:pt idx="104">
                  <c:v>39779</c:v>
                </c:pt>
                <c:pt idx="105">
                  <c:v>32734</c:v>
                </c:pt>
                <c:pt idx="106">
                  <c:v>39493</c:v>
                </c:pt>
                <c:pt idx="107">
                  <c:v>36964</c:v>
                </c:pt>
                <c:pt idx="108">
                  <c:v>29541</c:v>
                </c:pt>
                <c:pt idx="109">
                  <c:v>38504</c:v>
                </c:pt>
                <c:pt idx="110">
                  <c:v>33826</c:v>
                </c:pt>
                <c:pt idx="111">
                  <c:v>40555</c:v>
                </c:pt>
                <c:pt idx="112">
                  <c:v>43201</c:v>
                </c:pt>
                <c:pt idx="113">
                  <c:v>37495</c:v>
                </c:pt>
                <c:pt idx="114">
                  <c:v>42348</c:v>
                </c:pt>
                <c:pt idx="115">
                  <c:v>42851</c:v>
                </c:pt>
                <c:pt idx="116">
                  <c:v>43466</c:v>
                </c:pt>
                <c:pt idx="117">
                  <c:v>35455</c:v>
                </c:pt>
                <c:pt idx="118">
                  <c:v>38597</c:v>
                </c:pt>
                <c:pt idx="119">
                  <c:v>34018</c:v>
                </c:pt>
                <c:pt idx="120">
                  <c:v>33028</c:v>
                </c:pt>
                <c:pt idx="121">
                  <c:v>36801</c:v>
                </c:pt>
                <c:pt idx="122">
                  <c:v>51436</c:v>
                </c:pt>
                <c:pt idx="123">
                  <c:v>40404</c:v>
                </c:pt>
                <c:pt idx="124">
                  <c:v>33347</c:v>
                </c:pt>
                <c:pt idx="125">
                  <c:v>40621</c:v>
                </c:pt>
                <c:pt idx="126">
                  <c:v>46067</c:v>
                </c:pt>
                <c:pt idx="127">
                  <c:v>42572</c:v>
                </c:pt>
                <c:pt idx="128">
                  <c:v>33136</c:v>
                </c:pt>
                <c:pt idx="129">
                  <c:v>37831</c:v>
                </c:pt>
                <c:pt idx="130">
                  <c:v>37336</c:v>
                </c:pt>
                <c:pt idx="131">
                  <c:v>41085</c:v>
                </c:pt>
                <c:pt idx="132">
                  <c:v>32744</c:v>
                </c:pt>
                <c:pt idx="133">
                  <c:v>32427</c:v>
                </c:pt>
                <c:pt idx="134">
                  <c:v>35927</c:v>
                </c:pt>
                <c:pt idx="135">
                  <c:v>34923</c:v>
                </c:pt>
                <c:pt idx="136">
                  <c:v>32225</c:v>
                </c:pt>
                <c:pt idx="137">
                  <c:v>34916</c:v>
                </c:pt>
                <c:pt idx="138">
                  <c:v>28006</c:v>
                </c:pt>
                <c:pt idx="139">
                  <c:v>37644</c:v>
                </c:pt>
                <c:pt idx="140">
                  <c:v>37691</c:v>
                </c:pt>
                <c:pt idx="141">
                  <c:v>36391</c:v>
                </c:pt>
                <c:pt idx="142">
                  <c:v>54459</c:v>
                </c:pt>
                <c:pt idx="143">
                  <c:v>39158</c:v>
                </c:pt>
                <c:pt idx="144">
                  <c:v>33181</c:v>
                </c:pt>
                <c:pt idx="145">
                  <c:v>40877</c:v>
                </c:pt>
                <c:pt idx="146">
                  <c:v>33577</c:v>
                </c:pt>
                <c:pt idx="147">
                  <c:v>30682</c:v>
                </c:pt>
                <c:pt idx="148">
                  <c:v>34597</c:v>
                </c:pt>
                <c:pt idx="149">
                  <c:v>30935</c:v>
                </c:pt>
                <c:pt idx="150">
                  <c:v>35895</c:v>
                </c:pt>
                <c:pt idx="151">
                  <c:v>34971</c:v>
                </c:pt>
                <c:pt idx="152">
                  <c:v>40556</c:v>
                </c:pt>
                <c:pt idx="153">
                  <c:v>28171</c:v>
                </c:pt>
                <c:pt idx="154">
                  <c:v>36893</c:v>
                </c:pt>
                <c:pt idx="155">
                  <c:v>35851</c:v>
                </c:pt>
                <c:pt idx="156">
                  <c:v>33127</c:v>
                </c:pt>
                <c:pt idx="157">
                  <c:v>39909</c:v>
                </c:pt>
                <c:pt idx="158">
                  <c:v>39896</c:v>
                </c:pt>
                <c:pt idx="159">
                  <c:v>45698</c:v>
                </c:pt>
                <c:pt idx="160">
                  <c:v>37761</c:v>
                </c:pt>
                <c:pt idx="161">
                  <c:v>30489</c:v>
                </c:pt>
                <c:pt idx="162">
                  <c:v>55915</c:v>
                </c:pt>
                <c:pt idx="163">
                  <c:v>33202</c:v>
                </c:pt>
                <c:pt idx="164">
                  <c:v>31765</c:v>
                </c:pt>
                <c:pt idx="165">
                  <c:v>39907</c:v>
                </c:pt>
                <c:pt idx="166">
                  <c:v>37014</c:v>
                </c:pt>
                <c:pt idx="167">
                  <c:v>32101</c:v>
                </c:pt>
                <c:pt idx="168">
                  <c:v>30010</c:v>
                </c:pt>
                <c:pt idx="169">
                  <c:v>40841</c:v>
                </c:pt>
                <c:pt idx="170">
                  <c:v>32975</c:v>
                </c:pt>
                <c:pt idx="171">
                  <c:v>45589</c:v>
                </c:pt>
                <c:pt idx="172">
                  <c:v>42044</c:v>
                </c:pt>
                <c:pt idx="173">
                  <c:v>29969</c:v>
                </c:pt>
                <c:pt idx="174">
                  <c:v>37080</c:v>
                </c:pt>
                <c:pt idx="175">
                  <c:v>76996</c:v>
                </c:pt>
                <c:pt idx="176">
                  <c:v>54610</c:v>
                </c:pt>
                <c:pt idx="177">
                  <c:v>42302</c:v>
                </c:pt>
                <c:pt idx="178">
                  <c:v>53321</c:v>
                </c:pt>
                <c:pt idx="179">
                  <c:v>48006</c:v>
                </c:pt>
                <c:pt idx="180">
                  <c:v>80338</c:v>
                </c:pt>
                <c:pt idx="181">
                  <c:v>41419</c:v>
                </c:pt>
                <c:pt idx="182">
                  <c:v>70235</c:v>
                </c:pt>
                <c:pt idx="183">
                  <c:v>43338</c:v>
                </c:pt>
                <c:pt idx="184">
                  <c:v>43755</c:v>
                </c:pt>
                <c:pt idx="185">
                  <c:v>40581</c:v>
                </c:pt>
                <c:pt idx="186">
                  <c:v>38737</c:v>
                </c:pt>
                <c:pt idx="187">
                  <c:v>49267</c:v>
                </c:pt>
                <c:pt idx="188">
                  <c:v>47451</c:v>
                </c:pt>
                <c:pt idx="189">
                  <c:v>44490</c:v>
                </c:pt>
                <c:pt idx="190">
                  <c:v>36333</c:v>
                </c:pt>
                <c:pt idx="191">
                  <c:v>49995</c:v>
                </c:pt>
                <c:pt idx="192">
                  <c:v>55686</c:v>
                </c:pt>
                <c:pt idx="193">
                  <c:v>43171</c:v>
                </c:pt>
                <c:pt idx="194">
                  <c:v>94549</c:v>
                </c:pt>
                <c:pt idx="195">
                  <c:v>47781</c:v>
                </c:pt>
                <c:pt idx="196">
                  <c:v>42840</c:v>
                </c:pt>
                <c:pt idx="197">
                  <c:v>43818</c:v>
                </c:pt>
                <c:pt idx="198">
                  <c:v>39172</c:v>
                </c:pt>
                <c:pt idx="199">
                  <c:v>59181</c:v>
                </c:pt>
                <c:pt idx="200">
                  <c:v>57428</c:v>
                </c:pt>
                <c:pt idx="201">
                  <c:v>71063</c:v>
                </c:pt>
                <c:pt idx="202">
                  <c:v>57118</c:v>
                </c:pt>
                <c:pt idx="203">
                  <c:v>76061</c:v>
                </c:pt>
                <c:pt idx="204">
                  <c:v>75689</c:v>
                </c:pt>
                <c:pt idx="205">
                  <c:v>47964</c:v>
                </c:pt>
                <c:pt idx="206">
                  <c:v>56877</c:v>
                </c:pt>
                <c:pt idx="207">
                  <c:v>55803</c:v>
                </c:pt>
                <c:pt idx="208">
                  <c:v>68166</c:v>
                </c:pt>
                <c:pt idx="209">
                  <c:v>51951</c:v>
                </c:pt>
                <c:pt idx="210">
                  <c:v>66034</c:v>
                </c:pt>
                <c:pt idx="211">
                  <c:v>83788</c:v>
                </c:pt>
                <c:pt idx="212">
                  <c:v>51527</c:v>
                </c:pt>
                <c:pt idx="213">
                  <c:v>61775</c:v>
                </c:pt>
                <c:pt idx="214">
                  <c:v>100806</c:v>
                </c:pt>
                <c:pt idx="215">
                  <c:v>62116</c:v>
                </c:pt>
                <c:pt idx="216">
                  <c:v>97219</c:v>
                </c:pt>
                <c:pt idx="217">
                  <c:v>64257</c:v>
                </c:pt>
                <c:pt idx="218">
                  <c:v>43661</c:v>
                </c:pt>
                <c:pt idx="219">
                  <c:v>47293</c:v>
                </c:pt>
                <c:pt idx="220">
                  <c:v>38641</c:v>
                </c:pt>
                <c:pt idx="221">
                  <c:v>67106</c:v>
                </c:pt>
                <c:pt idx="222">
                  <c:v>66949</c:v>
                </c:pt>
                <c:pt idx="223">
                  <c:v>50917</c:v>
                </c:pt>
                <c:pt idx="224">
                  <c:v>51827</c:v>
                </c:pt>
                <c:pt idx="225">
                  <c:v>40782</c:v>
                </c:pt>
                <c:pt idx="226">
                  <c:v>34961</c:v>
                </c:pt>
                <c:pt idx="227">
                  <c:v>42360</c:v>
                </c:pt>
                <c:pt idx="228">
                  <c:v>49476</c:v>
                </c:pt>
                <c:pt idx="229">
                  <c:v>74967</c:v>
                </c:pt>
                <c:pt idx="230">
                  <c:v>54509</c:v>
                </c:pt>
                <c:pt idx="231">
                  <c:v>41403</c:v>
                </c:pt>
                <c:pt idx="232">
                  <c:v>59316</c:v>
                </c:pt>
                <c:pt idx="233">
                  <c:v>38140</c:v>
                </c:pt>
                <c:pt idx="234">
                  <c:v>65359</c:v>
                </c:pt>
                <c:pt idx="235">
                  <c:v>44508</c:v>
                </c:pt>
                <c:pt idx="236">
                  <c:v>36294</c:v>
                </c:pt>
                <c:pt idx="237">
                  <c:v>35424</c:v>
                </c:pt>
                <c:pt idx="238">
                  <c:v>71546</c:v>
                </c:pt>
                <c:pt idx="239">
                  <c:v>85885</c:v>
                </c:pt>
                <c:pt idx="240">
                  <c:v>48840</c:v>
                </c:pt>
                <c:pt idx="241">
                  <c:v>52273</c:v>
                </c:pt>
                <c:pt idx="242">
                  <c:v>69115</c:v>
                </c:pt>
                <c:pt idx="243">
                  <c:v>33998</c:v>
                </c:pt>
                <c:pt idx="244">
                  <c:v>27882</c:v>
                </c:pt>
                <c:pt idx="245">
                  <c:v>32570</c:v>
                </c:pt>
                <c:pt idx="246">
                  <c:v>48368</c:v>
                </c:pt>
                <c:pt idx="247">
                  <c:v>45283</c:v>
                </c:pt>
                <c:pt idx="248">
                  <c:v>54872</c:v>
                </c:pt>
                <c:pt idx="249">
                  <c:v>44235</c:v>
                </c:pt>
                <c:pt idx="250">
                  <c:v>107250</c:v>
                </c:pt>
                <c:pt idx="251">
                  <c:v>76661</c:v>
                </c:pt>
                <c:pt idx="252">
                  <c:v>83603</c:v>
                </c:pt>
                <c:pt idx="253">
                  <c:v>59286</c:v>
                </c:pt>
                <c:pt idx="254">
                  <c:v>41385</c:v>
                </c:pt>
                <c:pt idx="255">
                  <c:v>62529</c:v>
                </c:pt>
                <c:pt idx="256">
                  <c:v>64752</c:v>
                </c:pt>
                <c:pt idx="257">
                  <c:v>59379</c:v>
                </c:pt>
                <c:pt idx="258">
                  <c:v>48940</c:v>
                </c:pt>
                <c:pt idx="259">
                  <c:v>32750</c:v>
                </c:pt>
                <c:pt idx="260">
                  <c:v>70687</c:v>
                </c:pt>
                <c:pt idx="261">
                  <c:v>42310</c:v>
                </c:pt>
                <c:pt idx="262">
                  <c:v>46394</c:v>
                </c:pt>
                <c:pt idx="263">
                  <c:v>46765</c:v>
                </c:pt>
                <c:pt idx="264">
                  <c:v>60658</c:v>
                </c:pt>
                <c:pt idx="265">
                  <c:v>57659</c:v>
                </c:pt>
                <c:pt idx="266">
                  <c:v>39625</c:v>
                </c:pt>
                <c:pt idx="267">
                  <c:v>41248</c:v>
                </c:pt>
                <c:pt idx="268">
                  <c:v>45439</c:v>
                </c:pt>
                <c:pt idx="269">
                  <c:v>50106</c:v>
                </c:pt>
                <c:pt idx="270">
                  <c:v>56193</c:v>
                </c:pt>
                <c:pt idx="271">
                  <c:v>44163</c:v>
                </c:pt>
                <c:pt idx="272">
                  <c:v>46336</c:v>
                </c:pt>
                <c:pt idx="273">
                  <c:v>47631</c:v>
                </c:pt>
                <c:pt idx="274">
                  <c:v>33043</c:v>
                </c:pt>
                <c:pt idx="275">
                  <c:v>57242</c:v>
                </c:pt>
                <c:pt idx="276">
                  <c:v>58487</c:v>
                </c:pt>
                <c:pt idx="277">
                  <c:v>47006</c:v>
                </c:pt>
                <c:pt idx="278">
                  <c:v>73274</c:v>
                </c:pt>
                <c:pt idx="279">
                  <c:v>39184</c:v>
                </c:pt>
                <c:pt idx="280">
                  <c:v>41382</c:v>
                </c:pt>
                <c:pt idx="281">
                  <c:v>63184</c:v>
                </c:pt>
                <c:pt idx="282">
                  <c:v>40593</c:v>
                </c:pt>
                <c:pt idx="283">
                  <c:v>66846</c:v>
                </c:pt>
                <c:pt idx="284">
                  <c:v>31227</c:v>
                </c:pt>
                <c:pt idx="285">
                  <c:v>59603</c:v>
                </c:pt>
                <c:pt idx="286">
                  <c:v>44562</c:v>
                </c:pt>
                <c:pt idx="287">
                  <c:v>68352</c:v>
                </c:pt>
                <c:pt idx="288">
                  <c:v>62380</c:v>
                </c:pt>
                <c:pt idx="289">
                  <c:v>45784</c:v>
                </c:pt>
                <c:pt idx="290">
                  <c:v>61501</c:v>
                </c:pt>
                <c:pt idx="291">
                  <c:v>46838</c:v>
                </c:pt>
                <c:pt idx="292">
                  <c:v>85336</c:v>
                </c:pt>
                <c:pt idx="293">
                  <c:v>65809</c:v>
                </c:pt>
                <c:pt idx="294">
                  <c:v>73413</c:v>
                </c:pt>
                <c:pt idx="295">
                  <c:v>76365</c:v>
                </c:pt>
                <c:pt idx="296">
                  <c:v>60387</c:v>
                </c:pt>
                <c:pt idx="297">
                  <c:v>65813</c:v>
                </c:pt>
                <c:pt idx="298">
                  <c:v>78653</c:v>
                </c:pt>
                <c:pt idx="299">
                  <c:v>57547</c:v>
                </c:pt>
                <c:pt idx="300">
                  <c:v>54271</c:v>
                </c:pt>
                <c:pt idx="301">
                  <c:v>64632</c:v>
                </c:pt>
                <c:pt idx="302">
                  <c:v>53316</c:v>
                </c:pt>
                <c:pt idx="303">
                  <c:v>69992</c:v>
                </c:pt>
                <c:pt idx="304">
                  <c:v>44325</c:v>
                </c:pt>
                <c:pt idx="305">
                  <c:v>47121</c:v>
                </c:pt>
                <c:pt idx="306">
                  <c:v>44800</c:v>
                </c:pt>
                <c:pt idx="307">
                  <c:v>39980</c:v>
                </c:pt>
                <c:pt idx="308">
                  <c:v>47973</c:v>
                </c:pt>
                <c:pt idx="309">
                  <c:v>51485</c:v>
                </c:pt>
                <c:pt idx="310">
                  <c:v>35256</c:v>
                </c:pt>
                <c:pt idx="311">
                  <c:v>43242</c:v>
                </c:pt>
                <c:pt idx="312">
                  <c:v>36383</c:v>
                </c:pt>
                <c:pt idx="313">
                  <c:v>58539</c:v>
                </c:pt>
                <c:pt idx="314">
                  <c:v>58403</c:v>
                </c:pt>
                <c:pt idx="315">
                  <c:v>38484</c:v>
                </c:pt>
                <c:pt idx="316">
                  <c:v>36945</c:v>
                </c:pt>
                <c:pt idx="317">
                  <c:v>32121</c:v>
                </c:pt>
                <c:pt idx="318">
                  <c:v>46013</c:v>
                </c:pt>
                <c:pt idx="319">
                  <c:v>46139</c:v>
                </c:pt>
                <c:pt idx="320">
                  <c:v>51556</c:v>
                </c:pt>
                <c:pt idx="321">
                  <c:v>36788</c:v>
                </c:pt>
                <c:pt idx="322">
                  <c:v>35849</c:v>
                </c:pt>
                <c:pt idx="323">
                  <c:v>40788</c:v>
                </c:pt>
                <c:pt idx="324">
                  <c:v>38783</c:v>
                </c:pt>
                <c:pt idx="325">
                  <c:v>38419</c:v>
                </c:pt>
                <c:pt idx="326">
                  <c:v>31734</c:v>
                </c:pt>
                <c:pt idx="327">
                  <c:v>35371</c:v>
                </c:pt>
                <c:pt idx="328">
                  <c:v>38494</c:v>
                </c:pt>
                <c:pt idx="329">
                  <c:v>40094</c:v>
                </c:pt>
                <c:pt idx="330">
                  <c:v>35787</c:v>
                </c:pt>
                <c:pt idx="331">
                  <c:v>50758</c:v>
                </c:pt>
                <c:pt idx="332">
                  <c:v>35651</c:v>
                </c:pt>
                <c:pt idx="333">
                  <c:v>47548</c:v>
                </c:pt>
                <c:pt idx="334">
                  <c:v>36876</c:v>
                </c:pt>
                <c:pt idx="335">
                  <c:v>40205</c:v>
                </c:pt>
                <c:pt idx="336">
                  <c:v>38071</c:v>
                </c:pt>
                <c:pt idx="337">
                  <c:v>46895</c:v>
                </c:pt>
                <c:pt idx="338">
                  <c:v>49147</c:v>
                </c:pt>
                <c:pt idx="339">
                  <c:v>45463</c:v>
                </c:pt>
                <c:pt idx="340">
                  <c:v>37433</c:v>
                </c:pt>
                <c:pt idx="341">
                  <c:v>38473</c:v>
                </c:pt>
                <c:pt idx="342">
                  <c:v>33017</c:v>
                </c:pt>
                <c:pt idx="343">
                  <c:v>51673</c:v>
                </c:pt>
                <c:pt idx="344">
                  <c:v>39860</c:v>
                </c:pt>
                <c:pt idx="345">
                  <c:v>55472</c:v>
                </c:pt>
                <c:pt idx="346">
                  <c:v>42754</c:v>
                </c:pt>
                <c:pt idx="347">
                  <c:v>57411</c:v>
                </c:pt>
                <c:pt idx="348">
                  <c:v>56728</c:v>
                </c:pt>
                <c:pt idx="349">
                  <c:v>55952</c:v>
                </c:pt>
                <c:pt idx="350">
                  <c:v>37065</c:v>
                </c:pt>
                <c:pt idx="351">
                  <c:v>47069</c:v>
                </c:pt>
                <c:pt idx="352">
                  <c:v>42945</c:v>
                </c:pt>
                <c:pt idx="353">
                  <c:v>52225</c:v>
                </c:pt>
                <c:pt idx="354">
                  <c:v>45219</c:v>
                </c:pt>
                <c:pt idx="355">
                  <c:v>45162</c:v>
                </c:pt>
                <c:pt idx="356">
                  <c:v>42768</c:v>
                </c:pt>
                <c:pt idx="357">
                  <c:v>32054</c:v>
                </c:pt>
                <c:pt idx="358">
                  <c:v>66560</c:v>
                </c:pt>
                <c:pt idx="359">
                  <c:v>42722</c:v>
                </c:pt>
                <c:pt idx="360">
                  <c:v>58587</c:v>
                </c:pt>
                <c:pt idx="361">
                  <c:v>52109</c:v>
                </c:pt>
                <c:pt idx="362">
                  <c:v>56443</c:v>
                </c:pt>
                <c:pt idx="363">
                  <c:v>51907</c:v>
                </c:pt>
                <c:pt idx="364">
                  <c:v>38177</c:v>
                </c:pt>
                <c:pt idx="365">
                  <c:v>36374</c:v>
                </c:pt>
                <c:pt idx="366">
                  <c:v>40207</c:v>
                </c:pt>
                <c:pt idx="367">
                  <c:v>40881</c:v>
                </c:pt>
                <c:pt idx="368">
                  <c:v>51642</c:v>
                </c:pt>
                <c:pt idx="369">
                  <c:v>46867</c:v>
                </c:pt>
                <c:pt idx="370">
                  <c:v>36482</c:v>
                </c:pt>
                <c:pt idx="371">
                  <c:v>36642</c:v>
                </c:pt>
                <c:pt idx="372">
                  <c:v>31740</c:v>
                </c:pt>
                <c:pt idx="373">
                  <c:v>34201</c:v>
                </c:pt>
                <c:pt idx="374">
                  <c:v>43115</c:v>
                </c:pt>
                <c:pt idx="375">
                  <c:v>37008</c:v>
                </c:pt>
                <c:pt idx="376">
                  <c:v>46018</c:v>
                </c:pt>
                <c:pt idx="377">
                  <c:v>49698</c:v>
                </c:pt>
                <c:pt idx="378">
                  <c:v>51440</c:v>
                </c:pt>
                <c:pt idx="379">
                  <c:v>31081</c:v>
                </c:pt>
                <c:pt idx="380">
                  <c:v>35078</c:v>
                </c:pt>
                <c:pt idx="381">
                  <c:v>36014</c:v>
                </c:pt>
                <c:pt idx="382">
                  <c:v>40454</c:v>
                </c:pt>
                <c:pt idx="383">
                  <c:v>36865</c:v>
                </c:pt>
                <c:pt idx="384">
                  <c:v>32903</c:v>
                </c:pt>
                <c:pt idx="385">
                  <c:v>66556</c:v>
                </c:pt>
                <c:pt idx="386">
                  <c:v>36315</c:v>
                </c:pt>
                <c:pt idx="387">
                  <c:v>35055</c:v>
                </c:pt>
                <c:pt idx="388">
                  <c:v>41505</c:v>
                </c:pt>
                <c:pt idx="389">
                  <c:v>30760</c:v>
                </c:pt>
                <c:pt idx="390">
                  <c:v>51793</c:v>
                </c:pt>
                <c:pt idx="391">
                  <c:v>31829</c:v>
                </c:pt>
                <c:pt idx="392">
                  <c:v>43442</c:v>
                </c:pt>
                <c:pt idx="393">
                  <c:v>50728</c:v>
                </c:pt>
                <c:pt idx="394">
                  <c:v>34312</c:v>
                </c:pt>
                <c:pt idx="395">
                  <c:v>50154</c:v>
                </c:pt>
                <c:pt idx="396">
                  <c:v>45933</c:v>
                </c:pt>
                <c:pt idx="397">
                  <c:v>34830</c:v>
                </c:pt>
                <c:pt idx="398">
                  <c:v>71168</c:v>
                </c:pt>
                <c:pt idx="399">
                  <c:v>31487</c:v>
                </c:pt>
                <c:pt idx="400">
                  <c:v>27512</c:v>
                </c:pt>
                <c:pt idx="401">
                  <c:v>42985</c:v>
                </c:pt>
                <c:pt idx="402">
                  <c:v>31577</c:v>
                </c:pt>
                <c:pt idx="403">
                  <c:v>66970</c:v>
                </c:pt>
                <c:pt idx="404">
                  <c:v>33125</c:v>
                </c:pt>
                <c:pt idx="405">
                  <c:v>33509</c:v>
                </c:pt>
                <c:pt idx="406">
                  <c:v>68067</c:v>
                </c:pt>
                <c:pt idx="407">
                  <c:v>32408</c:v>
                </c:pt>
                <c:pt idx="408">
                  <c:v>60809</c:v>
                </c:pt>
                <c:pt idx="409">
                  <c:v>43111</c:v>
                </c:pt>
                <c:pt idx="410">
                  <c:v>31176</c:v>
                </c:pt>
                <c:pt idx="411">
                  <c:v>42953</c:v>
                </c:pt>
                <c:pt idx="412">
                  <c:v>57491</c:v>
                </c:pt>
                <c:pt idx="413">
                  <c:v>33968</c:v>
                </c:pt>
                <c:pt idx="414">
                  <c:v>50597</c:v>
                </c:pt>
                <c:pt idx="415">
                  <c:v>32293</c:v>
                </c:pt>
                <c:pt idx="416">
                  <c:v>31103</c:v>
                </c:pt>
                <c:pt idx="417">
                  <c:v>32150</c:v>
                </c:pt>
                <c:pt idx="418">
                  <c:v>54581</c:v>
                </c:pt>
                <c:pt idx="419">
                  <c:v>34906</c:v>
                </c:pt>
                <c:pt idx="420">
                  <c:v>34444</c:v>
                </c:pt>
                <c:pt idx="421">
                  <c:v>61195</c:v>
                </c:pt>
                <c:pt idx="422">
                  <c:v>35351</c:v>
                </c:pt>
                <c:pt idx="423">
                  <c:v>30119</c:v>
                </c:pt>
                <c:pt idx="424">
                  <c:v>33293</c:v>
                </c:pt>
                <c:pt idx="425">
                  <c:v>37813</c:v>
                </c:pt>
                <c:pt idx="426">
                  <c:v>79069</c:v>
                </c:pt>
                <c:pt idx="427">
                  <c:v>41814</c:v>
                </c:pt>
                <c:pt idx="428">
                  <c:v>86413</c:v>
                </c:pt>
                <c:pt idx="429">
                  <c:v>38055</c:v>
                </c:pt>
                <c:pt idx="430">
                  <c:v>55516</c:v>
                </c:pt>
                <c:pt idx="431">
                  <c:v>40010</c:v>
                </c:pt>
                <c:pt idx="432">
                  <c:v>39643</c:v>
                </c:pt>
                <c:pt idx="433">
                  <c:v>46737</c:v>
                </c:pt>
                <c:pt idx="434">
                  <c:v>43880</c:v>
                </c:pt>
                <c:pt idx="435">
                  <c:v>35237</c:v>
                </c:pt>
                <c:pt idx="436">
                  <c:v>42823</c:v>
                </c:pt>
                <c:pt idx="437">
                  <c:v>59858</c:v>
                </c:pt>
                <c:pt idx="438">
                  <c:v>40994</c:v>
                </c:pt>
                <c:pt idx="439">
                  <c:v>52238</c:v>
                </c:pt>
                <c:pt idx="440">
                  <c:v>26309</c:v>
                </c:pt>
                <c:pt idx="441">
                  <c:v>40387</c:v>
                </c:pt>
                <c:pt idx="442">
                  <c:v>66249</c:v>
                </c:pt>
                <c:pt idx="443">
                  <c:v>38564</c:v>
                </c:pt>
                <c:pt idx="444">
                  <c:v>41348</c:v>
                </c:pt>
                <c:pt idx="445">
                  <c:v>60388</c:v>
                </c:pt>
                <c:pt idx="446">
                  <c:v>53027</c:v>
                </c:pt>
                <c:pt idx="447">
                  <c:v>35955</c:v>
                </c:pt>
                <c:pt idx="448">
                  <c:v>51931</c:v>
                </c:pt>
                <c:pt idx="449">
                  <c:v>41818</c:v>
                </c:pt>
                <c:pt idx="450">
                  <c:v>35235</c:v>
                </c:pt>
                <c:pt idx="451">
                  <c:v>30835</c:v>
                </c:pt>
                <c:pt idx="452">
                  <c:v>30678</c:v>
                </c:pt>
                <c:pt idx="453">
                  <c:v>29818</c:v>
                </c:pt>
                <c:pt idx="454">
                  <c:v>51749</c:v>
                </c:pt>
                <c:pt idx="455">
                  <c:v>40339</c:v>
                </c:pt>
                <c:pt idx="456">
                  <c:v>37113</c:v>
                </c:pt>
                <c:pt idx="457">
                  <c:v>35807</c:v>
                </c:pt>
                <c:pt idx="458">
                  <c:v>64533</c:v>
                </c:pt>
                <c:pt idx="459">
                  <c:v>41682</c:v>
                </c:pt>
                <c:pt idx="460">
                  <c:v>39484</c:v>
                </c:pt>
                <c:pt idx="461">
                  <c:v>43193</c:v>
                </c:pt>
                <c:pt idx="462">
                  <c:v>38887</c:v>
                </c:pt>
                <c:pt idx="463">
                  <c:v>44653</c:v>
                </c:pt>
                <c:pt idx="464">
                  <c:v>37413</c:v>
                </c:pt>
                <c:pt idx="465">
                  <c:v>37603</c:v>
                </c:pt>
                <c:pt idx="466">
                  <c:v>29430</c:v>
                </c:pt>
                <c:pt idx="467">
                  <c:v>45557</c:v>
                </c:pt>
                <c:pt idx="468">
                  <c:v>36055</c:v>
                </c:pt>
                <c:pt idx="469">
                  <c:v>37243</c:v>
                </c:pt>
                <c:pt idx="470">
                  <c:v>35276</c:v>
                </c:pt>
                <c:pt idx="471">
                  <c:v>32711</c:v>
                </c:pt>
                <c:pt idx="472">
                  <c:v>53542</c:v>
                </c:pt>
                <c:pt idx="473">
                  <c:v>36436</c:v>
                </c:pt>
                <c:pt idx="474">
                  <c:v>50295</c:v>
                </c:pt>
                <c:pt idx="475">
                  <c:v>40976</c:v>
                </c:pt>
                <c:pt idx="476">
                  <c:v>41783</c:v>
                </c:pt>
                <c:pt idx="477">
                  <c:v>48058</c:v>
                </c:pt>
                <c:pt idx="478">
                  <c:v>80631</c:v>
                </c:pt>
                <c:pt idx="479">
                  <c:v>46840</c:v>
                </c:pt>
                <c:pt idx="480">
                  <c:v>63964</c:v>
                </c:pt>
                <c:pt idx="481">
                  <c:v>40550</c:v>
                </c:pt>
                <c:pt idx="482">
                  <c:v>51047</c:v>
                </c:pt>
                <c:pt idx="483">
                  <c:v>40526</c:v>
                </c:pt>
                <c:pt idx="484">
                  <c:v>50395</c:v>
                </c:pt>
                <c:pt idx="485">
                  <c:v>38847</c:v>
                </c:pt>
                <c:pt idx="486">
                  <c:v>36128</c:v>
                </c:pt>
                <c:pt idx="487">
                  <c:v>42125</c:v>
                </c:pt>
                <c:pt idx="488">
                  <c:v>29477</c:v>
                </c:pt>
                <c:pt idx="489">
                  <c:v>38449</c:v>
                </c:pt>
                <c:pt idx="490">
                  <c:v>25807</c:v>
                </c:pt>
                <c:pt idx="491">
                  <c:v>36012</c:v>
                </c:pt>
                <c:pt idx="492">
                  <c:v>48287</c:v>
                </c:pt>
                <c:pt idx="493">
                  <c:v>39601</c:v>
                </c:pt>
                <c:pt idx="494">
                  <c:v>34012</c:v>
                </c:pt>
                <c:pt idx="495">
                  <c:v>37672</c:v>
                </c:pt>
                <c:pt idx="496">
                  <c:v>35555</c:v>
                </c:pt>
                <c:pt idx="497">
                  <c:v>36870</c:v>
                </c:pt>
                <c:pt idx="498">
                  <c:v>27635</c:v>
                </c:pt>
                <c:pt idx="499">
                  <c:v>34017</c:v>
                </c:pt>
                <c:pt idx="500">
                  <c:v>33370</c:v>
                </c:pt>
                <c:pt idx="501">
                  <c:v>28716</c:v>
                </c:pt>
                <c:pt idx="502">
                  <c:v>34010</c:v>
                </c:pt>
                <c:pt idx="503">
                  <c:v>32815</c:v>
                </c:pt>
                <c:pt idx="504">
                  <c:v>29244</c:v>
                </c:pt>
                <c:pt idx="505">
                  <c:v>34604</c:v>
                </c:pt>
                <c:pt idx="506">
                  <c:v>36973</c:v>
                </c:pt>
                <c:pt idx="507">
                  <c:v>36303</c:v>
                </c:pt>
                <c:pt idx="508">
                  <c:v>34008</c:v>
                </c:pt>
                <c:pt idx="509">
                  <c:v>39453</c:v>
                </c:pt>
                <c:pt idx="510">
                  <c:v>32536</c:v>
                </c:pt>
                <c:pt idx="511">
                  <c:v>41141</c:v>
                </c:pt>
                <c:pt idx="512">
                  <c:v>32171</c:v>
                </c:pt>
                <c:pt idx="513">
                  <c:v>36886</c:v>
                </c:pt>
                <c:pt idx="514">
                  <c:v>40667</c:v>
                </c:pt>
                <c:pt idx="515">
                  <c:v>34867</c:v>
                </c:pt>
                <c:pt idx="516">
                  <c:v>39078</c:v>
                </c:pt>
                <c:pt idx="517">
                  <c:v>52082</c:v>
                </c:pt>
                <c:pt idx="518">
                  <c:v>34288</c:v>
                </c:pt>
                <c:pt idx="519">
                  <c:v>31623</c:v>
                </c:pt>
                <c:pt idx="520">
                  <c:v>36137</c:v>
                </c:pt>
                <c:pt idx="521">
                  <c:v>41093</c:v>
                </c:pt>
                <c:pt idx="522">
                  <c:v>33893</c:v>
                </c:pt>
                <c:pt idx="523">
                  <c:v>30264</c:v>
                </c:pt>
                <c:pt idx="524">
                  <c:v>42126</c:v>
                </c:pt>
                <c:pt idx="525">
                  <c:v>43731</c:v>
                </c:pt>
                <c:pt idx="526">
                  <c:v>32722</c:v>
                </c:pt>
                <c:pt idx="527">
                  <c:v>32042</c:v>
                </c:pt>
                <c:pt idx="528">
                  <c:v>34512</c:v>
                </c:pt>
                <c:pt idx="529">
                  <c:v>40382</c:v>
                </c:pt>
                <c:pt idx="530">
                  <c:v>51887</c:v>
                </c:pt>
                <c:pt idx="531">
                  <c:v>73985</c:v>
                </c:pt>
                <c:pt idx="532">
                  <c:v>58883</c:v>
                </c:pt>
                <c:pt idx="533">
                  <c:v>64916</c:v>
                </c:pt>
                <c:pt idx="534">
                  <c:v>57908</c:v>
                </c:pt>
                <c:pt idx="535">
                  <c:v>40777</c:v>
                </c:pt>
                <c:pt idx="536">
                  <c:v>44324</c:v>
                </c:pt>
                <c:pt idx="537">
                  <c:v>45504</c:v>
                </c:pt>
                <c:pt idx="538">
                  <c:v>46277</c:v>
                </c:pt>
                <c:pt idx="539">
                  <c:v>47292</c:v>
                </c:pt>
                <c:pt idx="540">
                  <c:v>63490</c:v>
                </c:pt>
                <c:pt idx="541">
                  <c:v>50874</c:v>
                </c:pt>
                <c:pt idx="542">
                  <c:v>45193</c:v>
                </c:pt>
                <c:pt idx="543">
                  <c:v>51440</c:v>
                </c:pt>
                <c:pt idx="544">
                  <c:v>42720</c:v>
                </c:pt>
                <c:pt idx="545">
                  <c:v>42907</c:v>
                </c:pt>
                <c:pt idx="546">
                  <c:v>43489</c:v>
                </c:pt>
                <c:pt idx="547">
                  <c:v>55770</c:v>
                </c:pt>
                <c:pt idx="548">
                  <c:v>45078</c:v>
                </c:pt>
                <c:pt idx="549">
                  <c:v>41304</c:v>
                </c:pt>
                <c:pt idx="550">
                  <c:v>42704</c:v>
                </c:pt>
                <c:pt idx="551">
                  <c:v>45049</c:v>
                </c:pt>
                <c:pt idx="552">
                  <c:v>50545</c:v>
                </c:pt>
                <c:pt idx="553">
                  <c:v>45578</c:v>
                </c:pt>
                <c:pt idx="554">
                  <c:v>41688</c:v>
                </c:pt>
                <c:pt idx="555">
                  <c:v>44669</c:v>
                </c:pt>
                <c:pt idx="556">
                  <c:v>39551</c:v>
                </c:pt>
                <c:pt idx="557">
                  <c:v>52428</c:v>
                </c:pt>
                <c:pt idx="558">
                  <c:v>46513</c:v>
                </c:pt>
                <c:pt idx="559">
                  <c:v>49061</c:v>
                </c:pt>
                <c:pt idx="560">
                  <c:v>43482</c:v>
                </c:pt>
                <c:pt idx="561">
                  <c:v>37869</c:v>
                </c:pt>
                <c:pt idx="562">
                  <c:v>39918</c:v>
                </c:pt>
                <c:pt idx="563">
                  <c:v>44046</c:v>
                </c:pt>
                <c:pt idx="564">
                  <c:v>36065</c:v>
                </c:pt>
                <c:pt idx="565">
                  <c:v>46332</c:v>
                </c:pt>
                <c:pt idx="566">
                  <c:v>46214</c:v>
                </c:pt>
                <c:pt idx="567">
                  <c:v>46503</c:v>
                </c:pt>
                <c:pt idx="568">
                  <c:v>38478</c:v>
                </c:pt>
                <c:pt idx="569">
                  <c:v>45533</c:v>
                </c:pt>
                <c:pt idx="570">
                  <c:v>48048</c:v>
                </c:pt>
                <c:pt idx="571">
                  <c:v>36577</c:v>
                </c:pt>
                <c:pt idx="572">
                  <c:v>57644</c:v>
                </c:pt>
                <c:pt idx="573">
                  <c:v>44236</c:v>
                </c:pt>
                <c:pt idx="574">
                  <c:v>49380</c:v>
                </c:pt>
                <c:pt idx="575">
                  <c:v>35955</c:v>
                </c:pt>
                <c:pt idx="576">
                  <c:v>46061</c:v>
                </c:pt>
                <c:pt idx="577">
                  <c:v>30699</c:v>
                </c:pt>
                <c:pt idx="578">
                  <c:v>49886</c:v>
                </c:pt>
                <c:pt idx="579">
                  <c:v>58792</c:v>
                </c:pt>
                <c:pt idx="580">
                  <c:v>50225</c:v>
                </c:pt>
                <c:pt idx="581">
                  <c:v>52138</c:v>
                </c:pt>
                <c:pt idx="582">
                  <c:v>49689</c:v>
                </c:pt>
                <c:pt idx="583">
                  <c:v>50750</c:v>
                </c:pt>
                <c:pt idx="584">
                  <c:v>46289</c:v>
                </c:pt>
                <c:pt idx="585">
                  <c:v>47966</c:v>
                </c:pt>
                <c:pt idx="586">
                  <c:v>46870</c:v>
                </c:pt>
                <c:pt idx="587">
                  <c:v>50645</c:v>
                </c:pt>
                <c:pt idx="588">
                  <c:v>45709</c:v>
                </c:pt>
                <c:pt idx="589">
                  <c:v>60556</c:v>
                </c:pt>
                <c:pt idx="590">
                  <c:v>41319</c:v>
                </c:pt>
                <c:pt idx="591">
                  <c:v>55058</c:v>
                </c:pt>
                <c:pt idx="592">
                  <c:v>45889</c:v>
                </c:pt>
                <c:pt idx="593">
                  <c:v>49567</c:v>
                </c:pt>
                <c:pt idx="594">
                  <c:v>56536</c:v>
                </c:pt>
                <c:pt idx="595">
                  <c:v>55193</c:v>
                </c:pt>
                <c:pt idx="596">
                  <c:v>52526</c:v>
                </c:pt>
                <c:pt idx="597">
                  <c:v>80037</c:v>
                </c:pt>
                <c:pt idx="598">
                  <c:v>45485</c:v>
                </c:pt>
                <c:pt idx="599">
                  <c:v>46894</c:v>
                </c:pt>
                <c:pt idx="600">
                  <c:v>52578</c:v>
                </c:pt>
                <c:pt idx="601">
                  <c:v>41268</c:v>
                </c:pt>
                <c:pt idx="602">
                  <c:v>50877</c:v>
                </c:pt>
                <c:pt idx="603">
                  <c:v>37758</c:v>
                </c:pt>
                <c:pt idx="604">
                  <c:v>44435</c:v>
                </c:pt>
                <c:pt idx="605">
                  <c:v>41045</c:v>
                </c:pt>
                <c:pt idx="606">
                  <c:v>39738</c:v>
                </c:pt>
                <c:pt idx="607">
                  <c:v>70092</c:v>
                </c:pt>
                <c:pt idx="608">
                  <c:v>49790</c:v>
                </c:pt>
                <c:pt idx="609">
                  <c:v>48767</c:v>
                </c:pt>
                <c:pt idx="610">
                  <c:v>37331</c:v>
                </c:pt>
                <c:pt idx="611">
                  <c:v>50999</c:v>
                </c:pt>
                <c:pt idx="612">
                  <c:v>51025</c:v>
                </c:pt>
                <c:pt idx="613">
                  <c:v>46895</c:v>
                </c:pt>
                <c:pt idx="614">
                  <c:v>34395</c:v>
                </c:pt>
                <c:pt idx="615">
                  <c:v>52919</c:v>
                </c:pt>
                <c:pt idx="616">
                  <c:v>43073</c:v>
                </c:pt>
                <c:pt idx="617">
                  <c:v>52493</c:v>
                </c:pt>
                <c:pt idx="618">
                  <c:v>51282</c:v>
                </c:pt>
                <c:pt idx="619">
                  <c:v>45773</c:v>
                </c:pt>
                <c:pt idx="620">
                  <c:v>72131</c:v>
                </c:pt>
                <c:pt idx="621">
                  <c:v>56326</c:v>
                </c:pt>
                <c:pt idx="622">
                  <c:v>90640</c:v>
                </c:pt>
                <c:pt idx="623">
                  <c:v>38992</c:v>
                </c:pt>
                <c:pt idx="624">
                  <c:v>78001</c:v>
                </c:pt>
                <c:pt idx="625">
                  <c:v>51205</c:v>
                </c:pt>
                <c:pt idx="626">
                  <c:v>41759</c:v>
                </c:pt>
                <c:pt idx="627">
                  <c:v>54472</c:v>
                </c:pt>
                <c:pt idx="628">
                  <c:v>53918</c:v>
                </c:pt>
                <c:pt idx="629">
                  <c:v>54353</c:v>
                </c:pt>
                <c:pt idx="630">
                  <c:v>42684</c:v>
                </c:pt>
                <c:pt idx="631">
                  <c:v>76856</c:v>
                </c:pt>
                <c:pt idx="632">
                  <c:v>60460</c:v>
                </c:pt>
                <c:pt idx="633">
                  <c:v>47575</c:v>
                </c:pt>
                <c:pt idx="634">
                  <c:v>48544</c:v>
                </c:pt>
                <c:pt idx="635">
                  <c:v>54375</c:v>
                </c:pt>
                <c:pt idx="636">
                  <c:v>44289</c:v>
                </c:pt>
                <c:pt idx="637">
                  <c:v>53732</c:v>
                </c:pt>
                <c:pt idx="638">
                  <c:v>46878</c:v>
                </c:pt>
                <c:pt idx="639">
                  <c:v>40590</c:v>
                </c:pt>
                <c:pt idx="640">
                  <c:v>61388</c:v>
                </c:pt>
                <c:pt idx="641">
                  <c:v>54916</c:v>
                </c:pt>
                <c:pt idx="642">
                  <c:v>73684</c:v>
                </c:pt>
                <c:pt idx="643">
                  <c:v>45288</c:v>
                </c:pt>
                <c:pt idx="644">
                  <c:v>46406</c:v>
                </c:pt>
                <c:pt idx="645">
                  <c:v>52790</c:v>
                </c:pt>
                <c:pt idx="646">
                  <c:v>57126</c:v>
                </c:pt>
                <c:pt idx="647">
                  <c:v>52448</c:v>
                </c:pt>
                <c:pt idx="648">
                  <c:v>42032</c:v>
                </c:pt>
                <c:pt idx="649">
                  <c:v>65971</c:v>
                </c:pt>
                <c:pt idx="650">
                  <c:v>39005</c:v>
                </c:pt>
                <c:pt idx="651">
                  <c:v>40722</c:v>
                </c:pt>
                <c:pt idx="652">
                  <c:v>33943</c:v>
                </c:pt>
                <c:pt idx="653">
                  <c:v>62024</c:v>
                </c:pt>
                <c:pt idx="654">
                  <c:v>47862</c:v>
                </c:pt>
                <c:pt idx="655">
                  <c:v>43396</c:v>
                </c:pt>
                <c:pt idx="656">
                  <c:v>48024</c:v>
                </c:pt>
                <c:pt idx="657">
                  <c:v>50155</c:v>
                </c:pt>
                <c:pt idx="658">
                  <c:v>38329</c:v>
                </c:pt>
                <c:pt idx="659">
                  <c:v>55371</c:v>
                </c:pt>
                <c:pt idx="660">
                  <c:v>47092</c:v>
                </c:pt>
                <c:pt idx="661">
                  <c:v>51584</c:v>
                </c:pt>
                <c:pt idx="662">
                  <c:v>48994</c:v>
                </c:pt>
                <c:pt idx="663">
                  <c:v>50219</c:v>
                </c:pt>
                <c:pt idx="664">
                  <c:v>48569</c:v>
                </c:pt>
                <c:pt idx="665">
                  <c:v>60490</c:v>
                </c:pt>
                <c:pt idx="666">
                  <c:v>40957</c:v>
                </c:pt>
                <c:pt idx="667">
                  <c:v>42036</c:v>
                </c:pt>
                <c:pt idx="668">
                  <c:v>49385</c:v>
                </c:pt>
                <c:pt idx="669">
                  <c:v>44180</c:v>
                </c:pt>
                <c:pt idx="670">
                  <c:v>54683</c:v>
                </c:pt>
                <c:pt idx="671">
                  <c:v>46839</c:v>
                </c:pt>
                <c:pt idx="672">
                  <c:v>46927</c:v>
                </c:pt>
                <c:pt idx="673">
                  <c:v>49895</c:v>
                </c:pt>
                <c:pt idx="674">
                  <c:v>75176</c:v>
                </c:pt>
                <c:pt idx="675">
                  <c:v>46322</c:v>
                </c:pt>
                <c:pt idx="676">
                  <c:v>47708</c:v>
                </c:pt>
                <c:pt idx="677">
                  <c:v>70127</c:v>
                </c:pt>
                <c:pt idx="678">
                  <c:v>50172</c:v>
                </c:pt>
                <c:pt idx="679">
                  <c:v>48651</c:v>
                </c:pt>
                <c:pt idx="680">
                  <c:v>54101</c:v>
                </c:pt>
                <c:pt idx="681">
                  <c:v>46196</c:v>
                </c:pt>
                <c:pt idx="682">
                  <c:v>39563</c:v>
                </c:pt>
                <c:pt idx="683">
                  <c:v>68352</c:v>
                </c:pt>
                <c:pt idx="684">
                  <c:v>52582</c:v>
                </c:pt>
                <c:pt idx="685">
                  <c:v>55318</c:v>
                </c:pt>
                <c:pt idx="686">
                  <c:v>44430</c:v>
                </c:pt>
                <c:pt idx="687">
                  <c:v>52050</c:v>
                </c:pt>
                <c:pt idx="688">
                  <c:v>44385</c:v>
                </c:pt>
                <c:pt idx="689">
                  <c:v>49945</c:v>
                </c:pt>
                <c:pt idx="690">
                  <c:v>40657</c:v>
                </c:pt>
                <c:pt idx="691">
                  <c:v>47670</c:v>
                </c:pt>
                <c:pt idx="692">
                  <c:v>59280</c:v>
                </c:pt>
                <c:pt idx="693">
                  <c:v>50258</c:v>
                </c:pt>
                <c:pt idx="694">
                  <c:v>51911</c:v>
                </c:pt>
                <c:pt idx="695">
                  <c:v>39449</c:v>
                </c:pt>
                <c:pt idx="696">
                  <c:v>53211</c:v>
                </c:pt>
                <c:pt idx="697">
                  <c:v>50192</c:v>
                </c:pt>
                <c:pt idx="698">
                  <c:v>40122</c:v>
                </c:pt>
                <c:pt idx="699">
                  <c:v>53186</c:v>
                </c:pt>
                <c:pt idx="700">
                  <c:v>45168</c:v>
                </c:pt>
                <c:pt idx="701">
                  <c:v>54086</c:v>
                </c:pt>
                <c:pt idx="702">
                  <c:v>44762</c:v>
                </c:pt>
                <c:pt idx="703">
                  <c:v>46466</c:v>
                </c:pt>
                <c:pt idx="704">
                  <c:v>40234</c:v>
                </c:pt>
                <c:pt idx="705">
                  <c:v>41077</c:v>
                </c:pt>
                <c:pt idx="706">
                  <c:v>89861</c:v>
                </c:pt>
                <c:pt idx="707">
                  <c:v>68334</c:v>
                </c:pt>
                <c:pt idx="708">
                  <c:v>56787</c:v>
                </c:pt>
                <c:pt idx="709">
                  <c:v>70358</c:v>
                </c:pt>
                <c:pt idx="710">
                  <c:v>41955</c:v>
                </c:pt>
                <c:pt idx="711">
                  <c:v>47433</c:v>
                </c:pt>
                <c:pt idx="712">
                  <c:v>49832</c:v>
                </c:pt>
                <c:pt idx="713">
                  <c:v>48368</c:v>
                </c:pt>
                <c:pt idx="714">
                  <c:v>55190</c:v>
                </c:pt>
                <c:pt idx="715">
                  <c:v>38663</c:v>
                </c:pt>
                <c:pt idx="716">
                  <c:v>45964</c:v>
                </c:pt>
                <c:pt idx="717">
                  <c:v>43783</c:v>
                </c:pt>
                <c:pt idx="718">
                  <c:v>58833</c:v>
                </c:pt>
                <c:pt idx="719">
                  <c:v>44077</c:v>
                </c:pt>
                <c:pt idx="720">
                  <c:v>54068</c:v>
                </c:pt>
                <c:pt idx="721">
                  <c:v>52003</c:v>
                </c:pt>
                <c:pt idx="722">
                  <c:v>50774</c:v>
                </c:pt>
                <c:pt idx="723">
                  <c:v>46243</c:v>
                </c:pt>
                <c:pt idx="724">
                  <c:v>45232</c:v>
                </c:pt>
                <c:pt idx="725">
                  <c:v>44730</c:v>
                </c:pt>
                <c:pt idx="726">
                  <c:v>42700</c:v>
                </c:pt>
                <c:pt idx="727">
                  <c:v>52508</c:v>
                </c:pt>
                <c:pt idx="728">
                  <c:v>48381</c:v>
                </c:pt>
                <c:pt idx="729">
                  <c:v>41065</c:v>
                </c:pt>
                <c:pt idx="730">
                  <c:v>43841</c:v>
                </c:pt>
                <c:pt idx="731">
                  <c:v>46945</c:v>
                </c:pt>
                <c:pt idx="732">
                  <c:v>54849</c:v>
                </c:pt>
                <c:pt idx="733">
                  <c:v>51285</c:v>
                </c:pt>
                <c:pt idx="734">
                  <c:v>50997</c:v>
                </c:pt>
                <c:pt idx="735">
                  <c:v>51403</c:v>
                </c:pt>
                <c:pt idx="736">
                  <c:v>39572</c:v>
                </c:pt>
                <c:pt idx="737">
                  <c:v>46001</c:v>
                </c:pt>
                <c:pt idx="738">
                  <c:v>42056</c:v>
                </c:pt>
                <c:pt idx="739">
                  <c:v>44623</c:v>
                </c:pt>
                <c:pt idx="740">
                  <c:v>47217</c:v>
                </c:pt>
                <c:pt idx="741">
                  <c:v>63030</c:v>
                </c:pt>
                <c:pt idx="742">
                  <c:v>59975</c:v>
                </c:pt>
                <c:pt idx="743">
                  <c:v>43770</c:v>
                </c:pt>
                <c:pt idx="744">
                  <c:v>49467</c:v>
                </c:pt>
                <c:pt idx="745">
                  <c:v>41577</c:v>
                </c:pt>
                <c:pt idx="746">
                  <c:v>52491</c:v>
                </c:pt>
                <c:pt idx="747">
                  <c:v>47418</c:v>
                </c:pt>
                <c:pt idx="748">
                  <c:v>46388</c:v>
                </c:pt>
                <c:pt idx="749">
                  <c:v>41649</c:v>
                </c:pt>
                <c:pt idx="750">
                  <c:v>54831</c:v>
                </c:pt>
                <c:pt idx="751">
                  <c:v>54468</c:v>
                </c:pt>
                <c:pt idx="752">
                  <c:v>43740</c:v>
                </c:pt>
                <c:pt idx="753">
                  <c:v>50078</c:v>
                </c:pt>
                <c:pt idx="754">
                  <c:v>43933</c:v>
                </c:pt>
                <c:pt idx="755">
                  <c:v>47606</c:v>
                </c:pt>
                <c:pt idx="756">
                  <c:v>46276</c:v>
                </c:pt>
                <c:pt idx="757">
                  <c:v>55008</c:v>
                </c:pt>
                <c:pt idx="758">
                  <c:v>47410</c:v>
                </c:pt>
                <c:pt idx="759">
                  <c:v>42622</c:v>
                </c:pt>
                <c:pt idx="760">
                  <c:v>44388</c:v>
                </c:pt>
                <c:pt idx="761">
                  <c:v>41260</c:v>
                </c:pt>
                <c:pt idx="762">
                  <c:v>45151</c:v>
                </c:pt>
                <c:pt idx="763">
                  <c:v>55925</c:v>
                </c:pt>
                <c:pt idx="764">
                  <c:v>65793</c:v>
                </c:pt>
                <c:pt idx="765">
                  <c:v>43573</c:v>
                </c:pt>
                <c:pt idx="766">
                  <c:v>40929</c:v>
                </c:pt>
                <c:pt idx="767">
                  <c:v>51182</c:v>
                </c:pt>
                <c:pt idx="768">
                  <c:v>50731</c:v>
                </c:pt>
                <c:pt idx="769">
                  <c:v>59266</c:v>
                </c:pt>
                <c:pt idx="770">
                  <c:v>48216</c:v>
                </c:pt>
                <c:pt idx="771">
                  <c:v>51929</c:v>
                </c:pt>
                <c:pt idx="772">
                  <c:v>45229</c:v>
                </c:pt>
                <c:pt idx="773">
                  <c:v>40422</c:v>
                </c:pt>
                <c:pt idx="774">
                  <c:v>50014</c:v>
                </c:pt>
                <c:pt idx="775">
                  <c:v>61931</c:v>
                </c:pt>
                <c:pt idx="776">
                  <c:v>51331</c:v>
                </c:pt>
                <c:pt idx="777">
                  <c:v>54186</c:v>
                </c:pt>
                <c:pt idx="778">
                  <c:v>62438</c:v>
                </c:pt>
                <c:pt idx="779">
                  <c:v>55781</c:v>
                </c:pt>
                <c:pt idx="780">
                  <c:v>50719</c:v>
                </c:pt>
                <c:pt idx="781">
                  <c:v>52273</c:v>
                </c:pt>
                <c:pt idx="782">
                  <c:v>49456</c:v>
                </c:pt>
                <c:pt idx="783">
                  <c:v>52367</c:v>
                </c:pt>
                <c:pt idx="784">
                  <c:v>46159</c:v>
                </c:pt>
                <c:pt idx="785">
                  <c:v>61423</c:v>
                </c:pt>
                <c:pt idx="786">
                  <c:v>49569</c:v>
                </c:pt>
                <c:pt idx="787">
                  <c:v>52894</c:v>
                </c:pt>
                <c:pt idx="788">
                  <c:v>50788</c:v>
                </c:pt>
                <c:pt idx="789">
                  <c:v>45413</c:v>
                </c:pt>
                <c:pt idx="790">
                  <c:v>51514</c:v>
                </c:pt>
                <c:pt idx="791">
                  <c:v>49018</c:v>
                </c:pt>
                <c:pt idx="792">
                  <c:v>48528</c:v>
                </c:pt>
                <c:pt idx="793">
                  <c:v>50370</c:v>
                </c:pt>
                <c:pt idx="794">
                  <c:v>79173</c:v>
                </c:pt>
                <c:pt idx="795">
                  <c:v>46750</c:v>
                </c:pt>
                <c:pt idx="796">
                  <c:v>36742</c:v>
                </c:pt>
                <c:pt idx="797">
                  <c:v>55958</c:v>
                </c:pt>
                <c:pt idx="798">
                  <c:v>45292</c:v>
                </c:pt>
                <c:pt idx="799">
                  <c:v>56551</c:v>
                </c:pt>
                <c:pt idx="800">
                  <c:v>55320</c:v>
                </c:pt>
                <c:pt idx="801">
                  <c:v>47342</c:v>
                </c:pt>
                <c:pt idx="802">
                  <c:v>45522</c:v>
                </c:pt>
                <c:pt idx="803">
                  <c:v>48292</c:v>
                </c:pt>
                <c:pt idx="804">
                  <c:v>51045</c:v>
                </c:pt>
                <c:pt idx="805">
                  <c:v>54154</c:v>
                </c:pt>
                <c:pt idx="806">
                  <c:v>49125</c:v>
                </c:pt>
                <c:pt idx="807">
                  <c:v>61215</c:v>
                </c:pt>
                <c:pt idx="808">
                  <c:v>49507</c:v>
                </c:pt>
                <c:pt idx="809">
                  <c:v>53691</c:v>
                </c:pt>
                <c:pt idx="810">
                  <c:v>57682</c:v>
                </c:pt>
                <c:pt idx="811">
                  <c:v>53277</c:v>
                </c:pt>
                <c:pt idx="812">
                  <c:v>52824</c:v>
                </c:pt>
                <c:pt idx="813">
                  <c:v>50347</c:v>
                </c:pt>
                <c:pt idx="814">
                  <c:v>49837</c:v>
                </c:pt>
                <c:pt idx="815">
                  <c:v>49696</c:v>
                </c:pt>
                <c:pt idx="816">
                  <c:v>53905</c:v>
                </c:pt>
                <c:pt idx="817">
                  <c:v>58234</c:v>
                </c:pt>
                <c:pt idx="818">
                  <c:v>50299</c:v>
                </c:pt>
                <c:pt idx="819">
                  <c:v>52750</c:v>
                </c:pt>
                <c:pt idx="820">
                  <c:v>41094</c:v>
                </c:pt>
                <c:pt idx="821">
                  <c:v>59946</c:v>
                </c:pt>
                <c:pt idx="822">
                  <c:v>51558</c:v>
                </c:pt>
                <c:pt idx="823">
                  <c:v>48316</c:v>
                </c:pt>
                <c:pt idx="824">
                  <c:v>52967</c:v>
                </c:pt>
                <c:pt idx="825">
                  <c:v>44719</c:v>
                </c:pt>
                <c:pt idx="826">
                  <c:v>62700</c:v>
                </c:pt>
                <c:pt idx="827">
                  <c:v>50924</c:v>
                </c:pt>
                <c:pt idx="828">
                  <c:v>42582</c:v>
                </c:pt>
                <c:pt idx="829">
                  <c:v>61750</c:v>
                </c:pt>
                <c:pt idx="830">
                  <c:v>62230</c:v>
                </c:pt>
                <c:pt idx="831">
                  <c:v>48584</c:v>
                </c:pt>
                <c:pt idx="832">
                  <c:v>57046</c:v>
                </c:pt>
                <c:pt idx="833">
                  <c:v>50244</c:v>
                </c:pt>
                <c:pt idx="834">
                  <c:v>59399</c:v>
                </c:pt>
                <c:pt idx="835">
                  <c:v>52616</c:v>
                </c:pt>
                <c:pt idx="836">
                  <c:v>43178</c:v>
                </c:pt>
                <c:pt idx="837">
                  <c:v>44705</c:v>
                </c:pt>
                <c:pt idx="838">
                  <c:v>42046</c:v>
                </c:pt>
                <c:pt idx="839">
                  <c:v>54441</c:v>
                </c:pt>
                <c:pt idx="840">
                  <c:v>55968</c:v>
                </c:pt>
                <c:pt idx="841">
                  <c:v>51423</c:v>
                </c:pt>
                <c:pt idx="842">
                  <c:v>46927</c:v>
                </c:pt>
                <c:pt idx="843">
                  <c:v>50600</c:v>
                </c:pt>
                <c:pt idx="844">
                  <c:v>62745</c:v>
                </c:pt>
                <c:pt idx="845">
                  <c:v>49625</c:v>
                </c:pt>
                <c:pt idx="846">
                  <c:v>61028</c:v>
                </c:pt>
                <c:pt idx="847">
                  <c:v>51947</c:v>
                </c:pt>
                <c:pt idx="848">
                  <c:v>52791</c:v>
                </c:pt>
                <c:pt idx="849">
                  <c:v>42854</c:v>
                </c:pt>
                <c:pt idx="850">
                  <c:v>49513</c:v>
                </c:pt>
                <c:pt idx="851">
                  <c:v>54959</c:v>
                </c:pt>
                <c:pt idx="852">
                  <c:v>55637</c:v>
                </c:pt>
                <c:pt idx="853">
                  <c:v>60205</c:v>
                </c:pt>
                <c:pt idx="854">
                  <c:v>52128</c:v>
                </c:pt>
                <c:pt idx="855">
                  <c:v>54957</c:v>
                </c:pt>
                <c:pt idx="856">
                  <c:v>46501</c:v>
                </c:pt>
                <c:pt idx="857">
                  <c:v>44905</c:v>
                </c:pt>
                <c:pt idx="858">
                  <c:v>42555</c:v>
                </c:pt>
                <c:pt idx="859">
                  <c:v>42414</c:v>
                </c:pt>
                <c:pt idx="860">
                  <c:v>67342</c:v>
                </c:pt>
                <c:pt idx="861">
                  <c:v>56243</c:v>
                </c:pt>
                <c:pt idx="862">
                  <c:v>42006</c:v>
                </c:pt>
                <c:pt idx="863">
                  <c:v>43490</c:v>
                </c:pt>
                <c:pt idx="864">
                  <c:v>50703</c:v>
                </c:pt>
                <c:pt idx="865">
                  <c:v>55984</c:v>
                </c:pt>
                <c:pt idx="866">
                  <c:v>45641</c:v>
                </c:pt>
                <c:pt idx="867">
                  <c:v>50286</c:v>
                </c:pt>
                <c:pt idx="868">
                  <c:v>50108</c:v>
                </c:pt>
                <c:pt idx="869">
                  <c:v>39196</c:v>
                </c:pt>
                <c:pt idx="870">
                  <c:v>45368</c:v>
                </c:pt>
                <c:pt idx="871">
                  <c:v>44199</c:v>
                </c:pt>
                <c:pt idx="872">
                  <c:v>51676</c:v>
                </c:pt>
                <c:pt idx="873">
                  <c:v>46942</c:v>
                </c:pt>
                <c:pt idx="874">
                  <c:v>38430</c:v>
                </c:pt>
                <c:pt idx="875">
                  <c:v>45781</c:v>
                </c:pt>
                <c:pt idx="876">
                  <c:v>60123</c:v>
                </c:pt>
                <c:pt idx="877">
                  <c:v>47025</c:v>
                </c:pt>
                <c:pt idx="878">
                  <c:v>39120</c:v>
                </c:pt>
                <c:pt idx="879">
                  <c:v>40686</c:v>
                </c:pt>
                <c:pt idx="880">
                  <c:v>41797</c:v>
                </c:pt>
                <c:pt idx="881">
                  <c:v>47650</c:v>
                </c:pt>
                <c:pt idx="882">
                  <c:v>53131</c:v>
                </c:pt>
                <c:pt idx="883">
                  <c:v>42697</c:v>
                </c:pt>
                <c:pt idx="884">
                  <c:v>55705</c:v>
                </c:pt>
                <c:pt idx="885">
                  <c:v>45353</c:v>
                </c:pt>
                <c:pt idx="886">
                  <c:v>45180</c:v>
                </c:pt>
                <c:pt idx="887">
                  <c:v>38491</c:v>
                </c:pt>
                <c:pt idx="888">
                  <c:v>41434</c:v>
                </c:pt>
                <c:pt idx="889">
                  <c:v>47493</c:v>
                </c:pt>
                <c:pt idx="890">
                  <c:v>47599</c:v>
                </c:pt>
                <c:pt idx="891">
                  <c:v>49246</c:v>
                </c:pt>
                <c:pt idx="892">
                  <c:v>49256</c:v>
                </c:pt>
                <c:pt idx="893">
                  <c:v>36471</c:v>
                </c:pt>
                <c:pt idx="894">
                  <c:v>49508</c:v>
                </c:pt>
                <c:pt idx="895">
                  <c:v>46961</c:v>
                </c:pt>
                <c:pt idx="896">
                  <c:v>48609</c:v>
                </c:pt>
                <c:pt idx="897">
                  <c:v>51144</c:v>
                </c:pt>
                <c:pt idx="898">
                  <c:v>50745</c:v>
                </c:pt>
                <c:pt idx="899">
                  <c:v>41193</c:v>
                </c:pt>
                <c:pt idx="900">
                  <c:v>50886</c:v>
                </c:pt>
                <c:pt idx="901">
                  <c:v>45341</c:v>
                </c:pt>
                <c:pt idx="902">
                  <c:v>60279</c:v>
                </c:pt>
                <c:pt idx="903">
                  <c:v>58543</c:v>
                </c:pt>
                <c:pt idx="904">
                  <c:v>52795</c:v>
                </c:pt>
                <c:pt idx="905">
                  <c:v>39732</c:v>
                </c:pt>
                <c:pt idx="906">
                  <c:v>47709</c:v>
                </c:pt>
                <c:pt idx="907">
                  <c:v>50525</c:v>
                </c:pt>
                <c:pt idx="908">
                  <c:v>55074</c:v>
                </c:pt>
                <c:pt idx="909">
                  <c:v>59596</c:v>
                </c:pt>
                <c:pt idx="910">
                  <c:v>52394</c:v>
                </c:pt>
                <c:pt idx="911">
                  <c:v>53796</c:v>
                </c:pt>
                <c:pt idx="912">
                  <c:v>56927</c:v>
                </c:pt>
                <c:pt idx="913">
                  <c:v>44101</c:v>
                </c:pt>
                <c:pt idx="914">
                  <c:v>76104</c:v>
                </c:pt>
                <c:pt idx="915">
                  <c:v>53484</c:v>
                </c:pt>
                <c:pt idx="916">
                  <c:v>53378</c:v>
                </c:pt>
                <c:pt idx="917">
                  <c:v>46318</c:v>
                </c:pt>
                <c:pt idx="918">
                  <c:v>40822</c:v>
                </c:pt>
                <c:pt idx="919">
                  <c:v>53739</c:v>
                </c:pt>
                <c:pt idx="920">
                  <c:v>65549</c:v>
                </c:pt>
                <c:pt idx="921">
                  <c:v>44896</c:v>
                </c:pt>
                <c:pt idx="922">
                  <c:v>44520</c:v>
                </c:pt>
                <c:pt idx="923">
                  <c:v>49852</c:v>
                </c:pt>
                <c:pt idx="924">
                  <c:v>43038</c:v>
                </c:pt>
                <c:pt idx="925">
                  <c:v>57878</c:v>
                </c:pt>
                <c:pt idx="926">
                  <c:v>47723</c:v>
                </c:pt>
                <c:pt idx="927">
                  <c:v>47901</c:v>
                </c:pt>
                <c:pt idx="928">
                  <c:v>53903</c:v>
                </c:pt>
                <c:pt idx="929">
                  <c:v>63924</c:v>
                </c:pt>
                <c:pt idx="930">
                  <c:v>48645</c:v>
                </c:pt>
                <c:pt idx="931">
                  <c:v>42221</c:v>
                </c:pt>
                <c:pt idx="932">
                  <c:v>44774</c:v>
                </c:pt>
                <c:pt idx="933">
                  <c:v>55378</c:v>
                </c:pt>
                <c:pt idx="934">
                  <c:v>54149</c:v>
                </c:pt>
                <c:pt idx="935">
                  <c:v>41527</c:v>
                </c:pt>
                <c:pt idx="936">
                  <c:v>51923</c:v>
                </c:pt>
                <c:pt idx="937">
                  <c:v>44846</c:v>
                </c:pt>
                <c:pt idx="938">
                  <c:v>52749</c:v>
                </c:pt>
                <c:pt idx="939">
                  <c:v>38848</c:v>
                </c:pt>
                <c:pt idx="940">
                  <c:v>52744</c:v>
                </c:pt>
                <c:pt idx="941">
                  <c:v>47351</c:v>
                </c:pt>
                <c:pt idx="942">
                  <c:v>45856</c:v>
                </c:pt>
                <c:pt idx="943">
                  <c:v>65373</c:v>
                </c:pt>
                <c:pt idx="944">
                  <c:v>54701</c:v>
                </c:pt>
                <c:pt idx="945">
                  <c:v>44932</c:v>
                </c:pt>
                <c:pt idx="946">
                  <c:v>46533</c:v>
                </c:pt>
                <c:pt idx="947">
                  <c:v>42381</c:v>
                </c:pt>
                <c:pt idx="948">
                  <c:v>49152</c:v>
                </c:pt>
                <c:pt idx="949">
                  <c:v>46468</c:v>
                </c:pt>
                <c:pt idx="950">
                  <c:v>48383</c:v>
                </c:pt>
                <c:pt idx="951">
                  <c:v>43083</c:v>
                </c:pt>
                <c:pt idx="952">
                  <c:v>45443</c:v>
                </c:pt>
                <c:pt idx="953">
                  <c:v>48460</c:v>
                </c:pt>
                <c:pt idx="954">
                  <c:v>56032</c:v>
                </c:pt>
                <c:pt idx="955">
                  <c:v>51175</c:v>
                </c:pt>
                <c:pt idx="956">
                  <c:v>47381</c:v>
                </c:pt>
                <c:pt idx="957">
                  <c:v>52795</c:v>
                </c:pt>
                <c:pt idx="958">
                  <c:v>52300</c:v>
                </c:pt>
                <c:pt idx="959">
                  <c:v>43100</c:v>
                </c:pt>
                <c:pt idx="960">
                  <c:v>41303</c:v>
                </c:pt>
                <c:pt idx="961">
                  <c:v>45945</c:v>
                </c:pt>
                <c:pt idx="962">
                  <c:v>56591</c:v>
                </c:pt>
                <c:pt idx="963">
                  <c:v>59773</c:v>
                </c:pt>
                <c:pt idx="964">
                  <c:v>52476</c:v>
                </c:pt>
                <c:pt idx="965">
                  <c:v>50639</c:v>
                </c:pt>
                <c:pt idx="966">
                  <c:v>46859</c:v>
                </c:pt>
                <c:pt idx="967">
                  <c:v>59160</c:v>
                </c:pt>
                <c:pt idx="968">
                  <c:v>49109</c:v>
                </c:pt>
                <c:pt idx="969">
                  <c:v>43264</c:v>
                </c:pt>
                <c:pt idx="970">
                  <c:v>53447</c:v>
                </c:pt>
                <c:pt idx="971">
                  <c:v>39764</c:v>
                </c:pt>
                <c:pt idx="972">
                  <c:v>35502</c:v>
                </c:pt>
                <c:pt idx="973">
                  <c:v>37087</c:v>
                </c:pt>
                <c:pt idx="974">
                  <c:v>31558</c:v>
                </c:pt>
                <c:pt idx="975">
                  <c:v>39801</c:v>
                </c:pt>
                <c:pt idx="976">
                  <c:v>54331</c:v>
                </c:pt>
                <c:pt idx="977">
                  <c:v>44732</c:v>
                </c:pt>
                <c:pt idx="978">
                  <c:v>37666</c:v>
                </c:pt>
                <c:pt idx="979">
                  <c:v>34126</c:v>
                </c:pt>
                <c:pt idx="980">
                  <c:v>24868</c:v>
                </c:pt>
                <c:pt idx="981">
                  <c:v>66939</c:v>
                </c:pt>
                <c:pt idx="982">
                  <c:v>42812</c:v>
                </c:pt>
                <c:pt idx="983">
                  <c:v>40224</c:v>
                </c:pt>
                <c:pt idx="984">
                  <c:v>41538</c:v>
                </c:pt>
                <c:pt idx="985">
                  <c:v>41910</c:v>
                </c:pt>
                <c:pt idx="986">
                  <c:v>28647</c:v>
                </c:pt>
                <c:pt idx="987">
                  <c:v>41547</c:v>
                </c:pt>
                <c:pt idx="988">
                  <c:v>54924</c:v>
                </c:pt>
                <c:pt idx="989">
                  <c:v>35219</c:v>
                </c:pt>
                <c:pt idx="990">
                  <c:v>42640</c:v>
                </c:pt>
                <c:pt idx="991">
                  <c:v>37705</c:v>
                </c:pt>
                <c:pt idx="992">
                  <c:v>52349</c:v>
                </c:pt>
                <c:pt idx="993">
                  <c:v>40701</c:v>
                </c:pt>
                <c:pt idx="994">
                  <c:v>43615</c:v>
                </c:pt>
                <c:pt idx="995">
                  <c:v>34991</c:v>
                </c:pt>
                <c:pt idx="996">
                  <c:v>29344</c:v>
                </c:pt>
                <c:pt idx="997">
                  <c:v>36736</c:v>
                </c:pt>
                <c:pt idx="998">
                  <c:v>49012</c:v>
                </c:pt>
                <c:pt idx="999">
                  <c:v>25215</c:v>
                </c:pt>
                <c:pt idx="1000">
                  <c:v>28341</c:v>
                </c:pt>
                <c:pt idx="1001">
                  <c:v>38338</c:v>
                </c:pt>
                <c:pt idx="1002">
                  <c:v>29067</c:v>
                </c:pt>
                <c:pt idx="1003">
                  <c:v>43390</c:v>
                </c:pt>
                <c:pt idx="1004">
                  <c:v>38544</c:v>
                </c:pt>
                <c:pt idx="1005">
                  <c:v>30556</c:v>
                </c:pt>
                <c:pt idx="1006">
                  <c:v>30333</c:v>
                </c:pt>
                <c:pt idx="1007">
                  <c:v>48552</c:v>
                </c:pt>
                <c:pt idx="1008">
                  <c:v>35878</c:v>
                </c:pt>
                <c:pt idx="1009">
                  <c:v>30127</c:v>
                </c:pt>
                <c:pt idx="1010">
                  <c:v>49400</c:v>
                </c:pt>
                <c:pt idx="1011">
                  <c:v>30671</c:v>
                </c:pt>
                <c:pt idx="1012">
                  <c:v>45483</c:v>
                </c:pt>
                <c:pt idx="1013">
                  <c:v>43647</c:v>
                </c:pt>
                <c:pt idx="1014">
                  <c:v>46226</c:v>
                </c:pt>
                <c:pt idx="1015">
                  <c:v>39247</c:v>
                </c:pt>
                <c:pt idx="1016">
                  <c:v>35726</c:v>
                </c:pt>
                <c:pt idx="1017">
                  <c:v>33640</c:v>
                </c:pt>
                <c:pt idx="1018">
                  <c:v>42452</c:v>
                </c:pt>
                <c:pt idx="1019">
                  <c:v>50358</c:v>
                </c:pt>
                <c:pt idx="1020">
                  <c:v>50407</c:v>
                </c:pt>
                <c:pt idx="1021">
                  <c:v>26351</c:v>
                </c:pt>
                <c:pt idx="1022">
                  <c:v>41406</c:v>
                </c:pt>
                <c:pt idx="1023">
                  <c:v>38038</c:v>
                </c:pt>
                <c:pt idx="1024">
                  <c:v>43040</c:v>
                </c:pt>
                <c:pt idx="1025">
                  <c:v>43799</c:v>
                </c:pt>
                <c:pt idx="1026">
                  <c:v>41588</c:v>
                </c:pt>
                <c:pt idx="1027">
                  <c:v>42477</c:v>
                </c:pt>
                <c:pt idx="1028">
                  <c:v>29090</c:v>
                </c:pt>
                <c:pt idx="1029">
                  <c:v>48264</c:v>
                </c:pt>
                <c:pt idx="1030">
                  <c:v>51227</c:v>
                </c:pt>
                <c:pt idx="1031">
                  <c:v>34271</c:v>
                </c:pt>
                <c:pt idx="1032">
                  <c:v>54728</c:v>
                </c:pt>
                <c:pt idx="1033">
                  <c:v>27709</c:v>
                </c:pt>
                <c:pt idx="1034">
                  <c:v>26048</c:v>
                </c:pt>
                <c:pt idx="1035">
                  <c:v>40312</c:v>
                </c:pt>
                <c:pt idx="1036">
                  <c:v>34678</c:v>
                </c:pt>
                <c:pt idx="1037">
                  <c:v>32835</c:v>
                </c:pt>
                <c:pt idx="1038">
                  <c:v>25473</c:v>
                </c:pt>
                <c:pt idx="1039">
                  <c:v>27777</c:v>
                </c:pt>
                <c:pt idx="1040">
                  <c:v>28574</c:v>
                </c:pt>
                <c:pt idx="1041">
                  <c:v>30217</c:v>
                </c:pt>
                <c:pt idx="1042">
                  <c:v>35368</c:v>
                </c:pt>
                <c:pt idx="1043">
                  <c:v>42892</c:v>
                </c:pt>
                <c:pt idx="1044">
                  <c:v>41150</c:v>
                </c:pt>
                <c:pt idx="1045">
                  <c:v>43067</c:v>
                </c:pt>
                <c:pt idx="1046">
                  <c:v>41216</c:v>
                </c:pt>
                <c:pt idx="1047">
                  <c:v>24265</c:v>
                </c:pt>
                <c:pt idx="1048">
                  <c:v>42288</c:v>
                </c:pt>
                <c:pt idx="1049">
                  <c:v>44358</c:v>
                </c:pt>
                <c:pt idx="1050">
                  <c:v>29421</c:v>
                </c:pt>
                <c:pt idx="1051">
                  <c:v>39089</c:v>
                </c:pt>
                <c:pt idx="1052">
                  <c:v>45596</c:v>
                </c:pt>
                <c:pt idx="1053">
                  <c:v>27484</c:v>
                </c:pt>
                <c:pt idx="1054">
                  <c:v>40260</c:v>
                </c:pt>
                <c:pt idx="1055">
                  <c:v>52377</c:v>
                </c:pt>
                <c:pt idx="1056">
                  <c:v>30828</c:v>
                </c:pt>
                <c:pt idx="1057">
                  <c:v>43945</c:v>
                </c:pt>
                <c:pt idx="1058">
                  <c:v>30460</c:v>
                </c:pt>
                <c:pt idx="1059">
                  <c:v>30172</c:v>
                </c:pt>
                <c:pt idx="1060">
                  <c:v>41139</c:v>
                </c:pt>
                <c:pt idx="1061">
                  <c:v>30872</c:v>
                </c:pt>
                <c:pt idx="1062">
                  <c:v>38916</c:v>
                </c:pt>
                <c:pt idx="1063">
                  <c:v>54540</c:v>
                </c:pt>
                <c:pt idx="1064">
                  <c:v>37061</c:v>
                </c:pt>
                <c:pt idx="1065">
                  <c:v>38261</c:v>
                </c:pt>
                <c:pt idx="1066">
                  <c:v>92097</c:v>
                </c:pt>
                <c:pt idx="1067">
                  <c:v>43626</c:v>
                </c:pt>
                <c:pt idx="1068">
                  <c:v>23047</c:v>
                </c:pt>
                <c:pt idx="1069">
                  <c:v>47023</c:v>
                </c:pt>
                <c:pt idx="1070">
                  <c:v>31265</c:v>
                </c:pt>
                <c:pt idx="1071">
                  <c:v>32666</c:v>
                </c:pt>
                <c:pt idx="1072">
                  <c:v>32783</c:v>
                </c:pt>
                <c:pt idx="1073">
                  <c:v>32767</c:v>
                </c:pt>
                <c:pt idx="1074">
                  <c:v>37281</c:v>
                </c:pt>
                <c:pt idx="1075">
                  <c:v>33789</c:v>
                </c:pt>
                <c:pt idx="1076">
                  <c:v>37287</c:v>
                </c:pt>
                <c:pt idx="1077">
                  <c:v>33623</c:v>
                </c:pt>
                <c:pt idx="1078">
                  <c:v>61989</c:v>
                </c:pt>
                <c:pt idx="1079">
                  <c:v>57447</c:v>
                </c:pt>
                <c:pt idx="1080">
                  <c:v>45269</c:v>
                </c:pt>
                <c:pt idx="1081">
                  <c:v>67437</c:v>
                </c:pt>
                <c:pt idx="1082">
                  <c:v>34633</c:v>
                </c:pt>
                <c:pt idx="1083">
                  <c:v>40002</c:v>
                </c:pt>
                <c:pt idx="1084">
                  <c:v>44676</c:v>
                </c:pt>
                <c:pt idx="1085">
                  <c:v>46708</c:v>
                </c:pt>
                <c:pt idx="1086">
                  <c:v>44119</c:v>
                </c:pt>
                <c:pt idx="1087">
                  <c:v>48925</c:v>
                </c:pt>
                <c:pt idx="1088">
                  <c:v>39983</c:v>
                </c:pt>
                <c:pt idx="1089">
                  <c:v>30619</c:v>
                </c:pt>
                <c:pt idx="1090">
                  <c:v>43024</c:v>
                </c:pt>
                <c:pt idx="1091">
                  <c:v>31086</c:v>
                </c:pt>
                <c:pt idx="1092">
                  <c:v>25768</c:v>
                </c:pt>
                <c:pt idx="1093">
                  <c:v>57067</c:v>
                </c:pt>
                <c:pt idx="1094">
                  <c:v>40269</c:v>
                </c:pt>
                <c:pt idx="1095">
                  <c:v>36852</c:v>
                </c:pt>
                <c:pt idx="1096">
                  <c:v>67299</c:v>
                </c:pt>
                <c:pt idx="1097">
                  <c:v>46317</c:v>
                </c:pt>
                <c:pt idx="1098">
                  <c:v>34022</c:v>
                </c:pt>
                <c:pt idx="1099">
                  <c:v>43918</c:v>
                </c:pt>
                <c:pt idx="1100">
                  <c:v>33134</c:v>
                </c:pt>
                <c:pt idx="1101">
                  <c:v>51138</c:v>
                </c:pt>
                <c:pt idx="1102">
                  <c:v>39812</c:v>
                </c:pt>
                <c:pt idx="1103">
                  <c:v>45979</c:v>
                </c:pt>
                <c:pt idx="1104">
                  <c:v>36350</c:v>
                </c:pt>
                <c:pt idx="1105">
                  <c:v>59300</c:v>
                </c:pt>
                <c:pt idx="1106">
                  <c:v>34116</c:v>
                </c:pt>
                <c:pt idx="1107">
                  <c:v>35385</c:v>
                </c:pt>
                <c:pt idx="1108">
                  <c:v>31835</c:v>
                </c:pt>
                <c:pt idx="1109">
                  <c:v>40642</c:v>
                </c:pt>
                <c:pt idx="1110">
                  <c:v>46831</c:v>
                </c:pt>
                <c:pt idx="1111">
                  <c:v>25402</c:v>
                </c:pt>
                <c:pt idx="1112">
                  <c:v>41651</c:v>
                </c:pt>
                <c:pt idx="1113">
                  <c:v>32615</c:v>
                </c:pt>
                <c:pt idx="1114">
                  <c:v>32318</c:v>
                </c:pt>
                <c:pt idx="1115">
                  <c:v>40668</c:v>
                </c:pt>
                <c:pt idx="1116">
                  <c:v>45226</c:v>
                </c:pt>
                <c:pt idx="1117">
                  <c:v>47377</c:v>
                </c:pt>
                <c:pt idx="1118">
                  <c:v>37130</c:v>
                </c:pt>
                <c:pt idx="1119">
                  <c:v>47024</c:v>
                </c:pt>
                <c:pt idx="1120">
                  <c:v>37968</c:v>
                </c:pt>
                <c:pt idx="1121">
                  <c:v>51340</c:v>
                </c:pt>
                <c:pt idx="1122">
                  <c:v>47382</c:v>
                </c:pt>
                <c:pt idx="1123">
                  <c:v>44139</c:v>
                </c:pt>
                <c:pt idx="1124">
                  <c:v>32889</c:v>
                </c:pt>
                <c:pt idx="1125">
                  <c:v>58818</c:v>
                </c:pt>
                <c:pt idx="1126">
                  <c:v>26732</c:v>
                </c:pt>
                <c:pt idx="1127">
                  <c:v>30636</c:v>
                </c:pt>
                <c:pt idx="1128">
                  <c:v>34522</c:v>
                </c:pt>
                <c:pt idx="1129">
                  <c:v>35468</c:v>
                </c:pt>
                <c:pt idx="1130">
                  <c:v>40877</c:v>
                </c:pt>
                <c:pt idx="1131">
                  <c:v>51304</c:v>
                </c:pt>
                <c:pt idx="1132">
                  <c:v>44469</c:v>
                </c:pt>
                <c:pt idx="1133">
                  <c:v>40406</c:v>
                </c:pt>
                <c:pt idx="1134">
                  <c:v>33322</c:v>
                </c:pt>
                <c:pt idx="1135">
                  <c:v>36666</c:v>
                </c:pt>
                <c:pt idx="1136">
                  <c:v>39561</c:v>
                </c:pt>
                <c:pt idx="1137">
                  <c:v>45615</c:v>
                </c:pt>
                <c:pt idx="1138">
                  <c:v>60751</c:v>
                </c:pt>
                <c:pt idx="1139">
                  <c:v>35004</c:v>
                </c:pt>
                <c:pt idx="1140">
                  <c:v>47477</c:v>
                </c:pt>
                <c:pt idx="1141">
                  <c:v>47225</c:v>
                </c:pt>
                <c:pt idx="1142">
                  <c:v>32683</c:v>
                </c:pt>
                <c:pt idx="1143">
                  <c:v>46713</c:v>
                </c:pt>
                <c:pt idx="1144">
                  <c:v>42075</c:v>
                </c:pt>
                <c:pt idx="1145">
                  <c:v>63441</c:v>
                </c:pt>
                <c:pt idx="1146">
                  <c:v>39927</c:v>
                </c:pt>
                <c:pt idx="1147">
                  <c:v>27522</c:v>
                </c:pt>
                <c:pt idx="1148">
                  <c:v>49044</c:v>
                </c:pt>
                <c:pt idx="1149">
                  <c:v>38998</c:v>
                </c:pt>
                <c:pt idx="1150">
                  <c:v>45331</c:v>
                </c:pt>
                <c:pt idx="1151">
                  <c:v>46682</c:v>
                </c:pt>
                <c:pt idx="1152">
                  <c:v>29749</c:v>
                </c:pt>
                <c:pt idx="1153">
                  <c:v>36003</c:v>
                </c:pt>
                <c:pt idx="1154">
                  <c:v>51550</c:v>
                </c:pt>
                <c:pt idx="1155">
                  <c:v>33959</c:v>
                </c:pt>
                <c:pt idx="1156">
                  <c:v>53679</c:v>
                </c:pt>
                <c:pt idx="1157">
                  <c:v>36644</c:v>
                </c:pt>
                <c:pt idx="1158">
                  <c:v>46701</c:v>
                </c:pt>
                <c:pt idx="1159">
                  <c:v>36066</c:v>
                </c:pt>
                <c:pt idx="1160">
                  <c:v>61436</c:v>
                </c:pt>
                <c:pt idx="1161">
                  <c:v>41035</c:v>
                </c:pt>
                <c:pt idx="1162">
                  <c:v>45807</c:v>
                </c:pt>
                <c:pt idx="1163">
                  <c:v>45556</c:v>
                </c:pt>
                <c:pt idx="1164">
                  <c:v>50002</c:v>
                </c:pt>
                <c:pt idx="1165">
                  <c:v>47905</c:v>
                </c:pt>
                <c:pt idx="1166">
                  <c:v>40120</c:v>
                </c:pt>
                <c:pt idx="1167">
                  <c:v>42728</c:v>
                </c:pt>
                <c:pt idx="1168">
                  <c:v>36994</c:v>
                </c:pt>
                <c:pt idx="1169">
                  <c:v>55630</c:v>
                </c:pt>
                <c:pt idx="1170">
                  <c:v>39001</c:v>
                </c:pt>
                <c:pt idx="1171">
                  <c:v>46598</c:v>
                </c:pt>
                <c:pt idx="1172">
                  <c:v>38057</c:v>
                </c:pt>
                <c:pt idx="1173">
                  <c:v>55482</c:v>
                </c:pt>
                <c:pt idx="1174">
                  <c:v>39808</c:v>
                </c:pt>
                <c:pt idx="1175">
                  <c:v>86654</c:v>
                </c:pt>
                <c:pt idx="1176">
                  <c:v>67766</c:v>
                </c:pt>
                <c:pt idx="1177">
                  <c:v>92446</c:v>
                </c:pt>
                <c:pt idx="1178">
                  <c:v>49573</c:v>
                </c:pt>
                <c:pt idx="1179">
                  <c:v>84500</c:v>
                </c:pt>
                <c:pt idx="1180">
                  <c:v>62198</c:v>
                </c:pt>
                <c:pt idx="1181">
                  <c:v>86703</c:v>
                </c:pt>
                <c:pt idx="1182">
                  <c:v>42279</c:v>
                </c:pt>
                <c:pt idx="1183">
                  <c:v>83698</c:v>
                </c:pt>
                <c:pt idx="1184">
                  <c:v>47441</c:v>
                </c:pt>
                <c:pt idx="1185">
                  <c:v>79403</c:v>
                </c:pt>
                <c:pt idx="1186">
                  <c:v>106871</c:v>
                </c:pt>
                <c:pt idx="1187">
                  <c:v>53288</c:v>
                </c:pt>
                <c:pt idx="1188">
                  <c:v>97279</c:v>
                </c:pt>
                <c:pt idx="1189">
                  <c:v>71904</c:v>
                </c:pt>
                <c:pt idx="1190">
                  <c:v>80650</c:v>
                </c:pt>
                <c:pt idx="1191">
                  <c:v>84686</c:v>
                </c:pt>
                <c:pt idx="1192">
                  <c:v>38376</c:v>
                </c:pt>
                <c:pt idx="1193">
                  <c:v>54836</c:v>
                </c:pt>
                <c:pt idx="1194">
                  <c:v>54606</c:v>
                </c:pt>
                <c:pt idx="1195">
                  <c:v>51927</c:v>
                </c:pt>
                <c:pt idx="1196">
                  <c:v>55691</c:v>
                </c:pt>
                <c:pt idx="1197">
                  <c:v>41895</c:v>
                </c:pt>
                <c:pt idx="1198">
                  <c:v>64150</c:v>
                </c:pt>
                <c:pt idx="1199">
                  <c:v>49890</c:v>
                </c:pt>
                <c:pt idx="1200">
                  <c:v>57732</c:v>
                </c:pt>
                <c:pt idx="1201">
                  <c:v>61259</c:v>
                </c:pt>
                <c:pt idx="1202">
                  <c:v>70074</c:v>
                </c:pt>
                <c:pt idx="1203">
                  <c:v>53953</c:v>
                </c:pt>
                <c:pt idx="1204">
                  <c:v>49072</c:v>
                </c:pt>
                <c:pt idx="1205">
                  <c:v>57737</c:v>
                </c:pt>
                <c:pt idx="1206">
                  <c:v>84026</c:v>
                </c:pt>
                <c:pt idx="1207">
                  <c:v>82596</c:v>
                </c:pt>
                <c:pt idx="1208">
                  <c:v>90039</c:v>
                </c:pt>
                <c:pt idx="1209">
                  <c:v>74576</c:v>
                </c:pt>
                <c:pt idx="1210">
                  <c:v>54280</c:v>
                </c:pt>
                <c:pt idx="1211">
                  <c:v>65217</c:v>
                </c:pt>
                <c:pt idx="1212">
                  <c:v>36377</c:v>
                </c:pt>
                <c:pt idx="1213">
                  <c:v>45308</c:v>
                </c:pt>
                <c:pt idx="1214">
                  <c:v>54232</c:v>
                </c:pt>
                <c:pt idx="1215">
                  <c:v>38121</c:v>
                </c:pt>
                <c:pt idx="1216">
                  <c:v>45743</c:v>
                </c:pt>
                <c:pt idx="1217">
                  <c:v>36460</c:v>
                </c:pt>
                <c:pt idx="1218">
                  <c:v>41624</c:v>
                </c:pt>
                <c:pt idx="1219">
                  <c:v>57235</c:v>
                </c:pt>
                <c:pt idx="1220">
                  <c:v>46061</c:v>
                </c:pt>
                <c:pt idx="1221">
                  <c:v>48846</c:v>
                </c:pt>
                <c:pt idx="1222">
                  <c:v>44145</c:v>
                </c:pt>
                <c:pt idx="1223">
                  <c:v>46371</c:v>
                </c:pt>
                <c:pt idx="1224">
                  <c:v>45916</c:v>
                </c:pt>
                <c:pt idx="1225">
                  <c:v>48030</c:v>
                </c:pt>
                <c:pt idx="1226">
                  <c:v>47991</c:v>
                </c:pt>
                <c:pt idx="1227">
                  <c:v>41930</c:v>
                </c:pt>
                <c:pt idx="1228">
                  <c:v>38989</c:v>
                </c:pt>
                <c:pt idx="1229">
                  <c:v>34655</c:v>
                </c:pt>
                <c:pt idx="1230">
                  <c:v>60650</c:v>
                </c:pt>
                <c:pt idx="1231">
                  <c:v>41101</c:v>
                </c:pt>
                <c:pt idx="1232">
                  <c:v>43338</c:v>
                </c:pt>
                <c:pt idx="1233">
                  <c:v>45174</c:v>
                </c:pt>
                <c:pt idx="1234">
                  <c:v>57088</c:v>
                </c:pt>
                <c:pt idx="1235">
                  <c:v>50191</c:v>
                </c:pt>
                <c:pt idx="1236">
                  <c:v>41787</c:v>
                </c:pt>
                <c:pt idx="1237">
                  <c:v>39721</c:v>
                </c:pt>
                <c:pt idx="1238">
                  <c:v>33600</c:v>
                </c:pt>
                <c:pt idx="1239">
                  <c:v>55592</c:v>
                </c:pt>
                <c:pt idx="1240">
                  <c:v>43509</c:v>
                </c:pt>
                <c:pt idx="1241">
                  <c:v>44780</c:v>
                </c:pt>
                <c:pt idx="1242">
                  <c:v>39126</c:v>
                </c:pt>
                <c:pt idx="1243">
                  <c:v>41678</c:v>
                </c:pt>
                <c:pt idx="1244">
                  <c:v>45840</c:v>
                </c:pt>
                <c:pt idx="1245">
                  <c:v>48681</c:v>
                </c:pt>
                <c:pt idx="1246">
                  <c:v>37122</c:v>
                </c:pt>
                <c:pt idx="1247">
                  <c:v>35961</c:v>
                </c:pt>
                <c:pt idx="1248">
                  <c:v>42431</c:v>
                </c:pt>
                <c:pt idx="1249">
                  <c:v>46670</c:v>
                </c:pt>
                <c:pt idx="1250">
                  <c:v>46283</c:v>
                </c:pt>
                <c:pt idx="1251">
                  <c:v>40709</c:v>
                </c:pt>
                <c:pt idx="1252">
                  <c:v>53342</c:v>
                </c:pt>
                <c:pt idx="1253">
                  <c:v>40411</c:v>
                </c:pt>
                <c:pt idx="1254">
                  <c:v>30990</c:v>
                </c:pt>
                <c:pt idx="1255">
                  <c:v>51510</c:v>
                </c:pt>
                <c:pt idx="1256">
                  <c:v>60622</c:v>
                </c:pt>
                <c:pt idx="1257">
                  <c:v>48194</c:v>
                </c:pt>
                <c:pt idx="1258">
                  <c:v>74341</c:v>
                </c:pt>
                <c:pt idx="1259">
                  <c:v>37590</c:v>
                </c:pt>
                <c:pt idx="1260">
                  <c:v>39359</c:v>
                </c:pt>
                <c:pt idx="1261">
                  <c:v>54865</c:v>
                </c:pt>
                <c:pt idx="1262">
                  <c:v>37477</c:v>
                </c:pt>
                <c:pt idx="1263">
                  <c:v>44735</c:v>
                </c:pt>
                <c:pt idx="1264">
                  <c:v>42896</c:v>
                </c:pt>
                <c:pt idx="1265">
                  <c:v>41572</c:v>
                </c:pt>
                <c:pt idx="1266">
                  <c:v>42191</c:v>
                </c:pt>
                <c:pt idx="1267">
                  <c:v>51629</c:v>
                </c:pt>
                <c:pt idx="1268">
                  <c:v>40455</c:v>
                </c:pt>
                <c:pt idx="1269">
                  <c:v>57719</c:v>
                </c:pt>
                <c:pt idx="1270">
                  <c:v>41554</c:v>
                </c:pt>
                <c:pt idx="1271">
                  <c:v>37961</c:v>
                </c:pt>
                <c:pt idx="1272">
                  <c:v>42588</c:v>
                </c:pt>
                <c:pt idx="1273">
                  <c:v>41588</c:v>
                </c:pt>
                <c:pt idx="1274">
                  <c:v>69378</c:v>
                </c:pt>
                <c:pt idx="1275">
                  <c:v>41166</c:v>
                </c:pt>
                <c:pt idx="1276">
                  <c:v>35968</c:v>
                </c:pt>
                <c:pt idx="1277">
                  <c:v>35387</c:v>
                </c:pt>
                <c:pt idx="1278">
                  <c:v>40235</c:v>
                </c:pt>
                <c:pt idx="1279">
                  <c:v>33975</c:v>
                </c:pt>
                <c:pt idx="1280">
                  <c:v>44693</c:v>
                </c:pt>
                <c:pt idx="1281">
                  <c:v>60577</c:v>
                </c:pt>
                <c:pt idx="1282">
                  <c:v>39420</c:v>
                </c:pt>
                <c:pt idx="1283">
                  <c:v>35002</c:v>
                </c:pt>
                <c:pt idx="1284">
                  <c:v>44548</c:v>
                </c:pt>
                <c:pt idx="1285">
                  <c:v>50303</c:v>
                </c:pt>
                <c:pt idx="1286">
                  <c:v>43687</c:v>
                </c:pt>
                <c:pt idx="1287">
                  <c:v>42081</c:v>
                </c:pt>
                <c:pt idx="1288">
                  <c:v>39539</c:v>
                </c:pt>
                <c:pt idx="1289">
                  <c:v>47882</c:v>
                </c:pt>
                <c:pt idx="1290">
                  <c:v>43186</c:v>
                </c:pt>
                <c:pt idx="1291">
                  <c:v>46715</c:v>
                </c:pt>
                <c:pt idx="1292">
                  <c:v>62861</c:v>
                </c:pt>
                <c:pt idx="1293">
                  <c:v>41434</c:v>
                </c:pt>
                <c:pt idx="1294">
                  <c:v>39807</c:v>
                </c:pt>
                <c:pt idx="1295">
                  <c:v>40676</c:v>
                </c:pt>
                <c:pt idx="1296">
                  <c:v>70868</c:v>
                </c:pt>
                <c:pt idx="1297">
                  <c:v>51116</c:v>
                </c:pt>
                <c:pt idx="1298">
                  <c:v>43706</c:v>
                </c:pt>
                <c:pt idx="1299">
                  <c:v>52531</c:v>
                </c:pt>
                <c:pt idx="1300">
                  <c:v>46495</c:v>
                </c:pt>
                <c:pt idx="1301">
                  <c:v>49513</c:v>
                </c:pt>
                <c:pt idx="1302">
                  <c:v>52272</c:v>
                </c:pt>
                <c:pt idx="1303">
                  <c:v>53291</c:v>
                </c:pt>
                <c:pt idx="1304">
                  <c:v>88500</c:v>
                </c:pt>
                <c:pt idx="1305">
                  <c:v>45179</c:v>
                </c:pt>
                <c:pt idx="1306">
                  <c:v>51274</c:v>
                </c:pt>
                <c:pt idx="1307">
                  <c:v>75122</c:v>
                </c:pt>
                <c:pt idx="1308">
                  <c:v>55560</c:v>
                </c:pt>
                <c:pt idx="1309">
                  <c:v>43674</c:v>
                </c:pt>
                <c:pt idx="1310">
                  <c:v>48593</c:v>
                </c:pt>
                <c:pt idx="1311">
                  <c:v>48176</c:v>
                </c:pt>
                <c:pt idx="1312">
                  <c:v>50162</c:v>
                </c:pt>
                <c:pt idx="1313">
                  <c:v>76269</c:v>
                </c:pt>
                <c:pt idx="1314">
                  <c:v>68777</c:v>
                </c:pt>
                <c:pt idx="1315">
                  <c:v>52298</c:v>
                </c:pt>
                <c:pt idx="1316">
                  <c:v>48163</c:v>
                </c:pt>
                <c:pt idx="1317">
                  <c:v>52444</c:v>
                </c:pt>
                <c:pt idx="1318">
                  <c:v>47203</c:v>
                </c:pt>
                <c:pt idx="1319">
                  <c:v>60869</c:v>
                </c:pt>
                <c:pt idx="1320">
                  <c:v>48179</c:v>
                </c:pt>
                <c:pt idx="1321">
                  <c:v>64490</c:v>
                </c:pt>
                <c:pt idx="1322">
                  <c:v>59900</c:v>
                </c:pt>
                <c:pt idx="1323">
                  <c:v>47944</c:v>
                </c:pt>
                <c:pt idx="1324">
                  <c:v>65342</c:v>
                </c:pt>
                <c:pt idx="1325">
                  <c:v>48525</c:v>
                </c:pt>
                <c:pt idx="1326">
                  <c:v>53700</c:v>
                </c:pt>
                <c:pt idx="1327">
                  <c:v>48908</c:v>
                </c:pt>
                <c:pt idx="1328">
                  <c:v>57405</c:v>
                </c:pt>
                <c:pt idx="1329">
                  <c:v>50372</c:v>
                </c:pt>
                <c:pt idx="1330">
                  <c:v>44113</c:v>
                </c:pt>
                <c:pt idx="1331">
                  <c:v>48245</c:v>
                </c:pt>
                <c:pt idx="1332">
                  <c:v>52381</c:v>
                </c:pt>
                <c:pt idx="1333">
                  <c:v>44727</c:v>
                </c:pt>
                <c:pt idx="1334">
                  <c:v>61665</c:v>
                </c:pt>
                <c:pt idx="1335">
                  <c:v>48449</c:v>
                </c:pt>
                <c:pt idx="1336">
                  <c:v>53552</c:v>
                </c:pt>
                <c:pt idx="1337">
                  <c:v>60114</c:v>
                </c:pt>
                <c:pt idx="1338">
                  <c:v>39926</c:v>
                </c:pt>
                <c:pt idx="1339">
                  <c:v>54433</c:v>
                </c:pt>
                <c:pt idx="1340">
                  <c:v>52042</c:v>
                </c:pt>
                <c:pt idx="1341">
                  <c:v>54354</c:v>
                </c:pt>
                <c:pt idx="1342">
                  <c:v>48434</c:v>
                </c:pt>
                <c:pt idx="1343">
                  <c:v>50685</c:v>
                </c:pt>
                <c:pt idx="1344">
                  <c:v>47537</c:v>
                </c:pt>
                <c:pt idx="1345">
                  <c:v>52219</c:v>
                </c:pt>
                <c:pt idx="1346">
                  <c:v>61279</c:v>
                </c:pt>
                <c:pt idx="1347">
                  <c:v>50684</c:v>
                </c:pt>
                <c:pt idx="1348">
                  <c:v>51597</c:v>
                </c:pt>
                <c:pt idx="1349">
                  <c:v>69430</c:v>
                </c:pt>
                <c:pt idx="1350">
                  <c:v>51510</c:v>
                </c:pt>
                <c:pt idx="1351">
                  <c:v>50905</c:v>
                </c:pt>
                <c:pt idx="1352">
                  <c:v>42157</c:v>
                </c:pt>
                <c:pt idx="1353">
                  <c:v>47164</c:v>
                </c:pt>
                <c:pt idx="1354">
                  <c:v>50175</c:v>
                </c:pt>
                <c:pt idx="1355">
                  <c:v>51343</c:v>
                </c:pt>
                <c:pt idx="1356">
                  <c:v>55070</c:v>
                </c:pt>
                <c:pt idx="1357">
                  <c:v>48188</c:v>
                </c:pt>
                <c:pt idx="1358">
                  <c:v>49934</c:v>
                </c:pt>
                <c:pt idx="1359">
                  <c:v>54386</c:v>
                </c:pt>
                <c:pt idx="1360">
                  <c:v>60317</c:v>
                </c:pt>
                <c:pt idx="1361">
                  <c:v>55352</c:v>
                </c:pt>
                <c:pt idx="1362">
                  <c:v>53838</c:v>
                </c:pt>
                <c:pt idx="1363">
                  <c:v>49714</c:v>
                </c:pt>
                <c:pt idx="1364">
                  <c:v>91688</c:v>
                </c:pt>
                <c:pt idx="1365">
                  <c:v>76512</c:v>
                </c:pt>
                <c:pt idx="1366">
                  <c:v>59893</c:v>
                </c:pt>
                <c:pt idx="1367">
                  <c:v>55832</c:v>
                </c:pt>
                <c:pt idx="1368">
                  <c:v>57850</c:v>
                </c:pt>
                <c:pt idx="1369">
                  <c:v>55292</c:v>
                </c:pt>
                <c:pt idx="1370">
                  <c:v>51032</c:v>
                </c:pt>
                <c:pt idx="1371">
                  <c:v>43287</c:v>
                </c:pt>
                <c:pt idx="1372">
                  <c:v>49536</c:v>
                </c:pt>
                <c:pt idx="1373">
                  <c:v>58752</c:v>
                </c:pt>
                <c:pt idx="1374">
                  <c:v>41909</c:v>
                </c:pt>
                <c:pt idx="1375">
                  <c:v>54183</c:v>
                </c:pt>
                <c:pt idx="1376">
                  <c:v>84113</c:v>
                </c:pt>
                <c:pt idx="1377">
                  <c:v>48658</c:v>
                </c:pt>
                <c:pt idx="1378">
                  <c:v>54536</c:v>
                </c:pt>
                <c:pt idx="1379">
                  <c:v>49365</c:v>
                </c:pt>
                <c:pt idx="1380">
                  <c:v>76489</c:v>
                </c:pt>
                <c:pt idx="1381">
                  <c:v>51028</c:v>
                </c:pt>
                <c:pt idx="1382">
                  <c:v>32327</c:v>
                </c:pt>
                <c:pt idx="1383">
                  <c:v>35180</c:v>
                </c:pt>
                <c:pt idx="1384">
                  <c:v>30668</c:v>
                </c:pt>
                <c:pt idx="1385">
                  <c:v>32521</c:v>
                </c:pt>
                <c:pt idx="1386">
                  <c:v>30665</c:v>
                </c:pt>
                <c:pt idx="1387">
                  <c:v>29297</c:v>
                </c:pt>
                <c:pt idx="1388">
                  <c:v>33141</c:v>
                </c:pt>
                <c:pt idx="1389">
                  <c:v>38219</c:v>
                </c:pt>
                <c:pt idx="1390">
                  <c:v>31616</c:v>
                </c:pt>
                <c:pt idx="1391">
                  <c:v>34548</c:v>
                </c:pt>
                <c:pt idx="1392">
                  <c:v>26083</c:v>
                </c:pt>
                <c:pt idx="1393">
                  <c:v>34910</c:v>
                </c:pt>
                <c:pt idx="1394">
                  <c:v>33939</c:v>
                </c:pt>
                <c:pt idx="1395">
                  <c:v>28647</c:v>
                </c:pt>
                <c:pt idx="1396">
                  <c:v>35314</c:v>
                </c:pt>
                <c:pt idx="1397">
                  <c:v>31835</c:v>
                </c:pt>
                <c:pt idx="1398">
                  <c:v>58479</c:v>
                </c:pt>
                <c:pt idx="1399">
                  <c:v>36808</c:v>
                </c:pt>
                <c:pt idx="1400">
                  <c:v>36544</c:v>
                </c:pt>
                <c:pt idx="1401">
                  <c:v>44811</c:v>
                </c:pt>
                <c:pt idx="1402">
                  <c:v>39615</c:v>
                </c:pt>
                <c:pt idx="1403">
                  <c:v>33650</c:v>
                </c:pt>
                <c:pt idx="1404">
                  <c:v>46288</c:v>
                </c:pt>
                <c:pt idx="1405">
                  <c:v>41010</c:v>
                </c:pt>
                <c:pt idx="1406">
                  <c:v>38454</c:v>
                </c:pt>
                <c:pt idx="1407">
                  <c:v>22640</c:v>
                </c:pt>
                <c:pt idx="1408">
                  <c:v>25562</c:v>
                </c:pt>
                <c:pt idx="1409">
                  <c:v>37096</c:v>
                </c:pt>
                <c:pt idx="1410">
                  <c:v>38366</c:v>
                </c:pt>
                <c:pt idx="1411">
                  <c:v>48018</c:v>
                </c:pt>
                <c:pt idx="1412">
                  <c:v>35019</c:v>
                </c:pt>
                <c:pt idx="1413">
                  <c:v>26408</c:v>
                </c:pt>
                <c:pt idx="1414">
                  <c:v>28271</c:v>
                </c:pt>
                <c:pt idx="1415">
                  <c:v>37367</c:v>
                </c:pt>
                <c:pt idx="1416">
                  <c:v>33015</c:v>
                </c:pt>
                <c:pt idx="1417">
                  <c:v>40797</c:v>
                </c:pt>
                <c:pt idx="1418">
                  <c:v>51389</c:v>
                </c:pt>
                <c:pt idx="1419">
                  <c:v>38869</c:v>
                </c:pt>
                <c:pt idx="1420">
                  <c:v>38471</c:v>
                </c:pt>
                <c:pt idx="1421">
                  <c:v>32239</c:v>
                </c:pt>
                <c:pt idx="1422">
                  <c:v>43374</c:v>
                </c:pt>
                <c:pt idx="1423">
                  <c:v>26439</c:v>
                </c:pt>
                <c:pt idx="1424">
                  <c:v>36118</c:v>
                </c:pt>
                <c:pt idx="1425">
                  <c:v>39937</c:v>
                </c:pt>
                <c:pt idx="1426">
                  <c:v>66671</c:v>
                </c:pt>
                <c:pt idx="1427">
                  <c:v>33428</c:v>
                </c:pt>
                <c:pt idx="1428">
                  <c:v>37554</c:v>
                </c:pt>
                <c:pt idx="1429">
                  <c:v>36810</c:v>
                </c:pt>
                <c:pt idx="1430">
                  <c:v>31963</c:v>
                </c:pt>
                <c:pt idx="1431">
                  <c:v>37686</c:v>
                </c:pt>
                <c:pt idx="1432">
                  <c:v>35185</c:v>
                </c:pt>
                <c:pt idx="1433">
                  <c:v>28730</c:v>
                </c:pt>
                <c:pt idx="1434">
                  <c:v>34429</c:v>
                </c:pt>
                <c:pt idx="1435">
                  <c:v>34526</c:v>
                </c:pt>
                <c:pt idx="1436">
                  <c:v>38465</c:v>
                </c:pt>
                <c:pt idx="1437">
                  <c:v>32459</c:v>
                </c:pt>
                <c:pt idx="1438">
                  <c:v>30078</c:v>
                </c:pt>
                <c:pt idx="1439">
                  <c:v>40198</c:v>
                </c:pt>
                <c:pt idx="1440">
                  <c:v>34794</c:v>
                </c:pt>
                <c:pt idx="1441">
                  <c:v>26204</c:v>
                </c:pt>
                <c:pt idx="1442">
                  <c:v>58368</c:v>
                </c:pt>
                <c:pt idx="1443">
                  <c:v>32049</c:v>
                </c:pt>
                <c:pt idx="1444">
                  <c:v>27877</c:v>
                </c:pt>
                <c:pt idx="1445">
                  <c:v>34338</c:v>
                </c:pt>
                <c:pt idx="1446">
                  <c:v>38975</c:v>
                </c:pt>
                <c:pt idx="1447">
                  <c:v>41136</c:v>
                </c:pt>
                <c:pt idx="1448">
                  <c:v>29227</c:v>
                </c:pt>
                <c:pt idx="1449">
                  <c:v>28456</c:v>
                </c:pt>
                <c:pt idx="1450">
                  <c:v>40975</c:v>
                </c:pt>
                <c:pt idx="1451">
                  <c:v>37026</c:v>
                </c:pt>
                <c:pt idx="1452">
                  <c:v>35550</c:v>
                </c:pt>
                <c:pt idx="1453">
                  <c:v>30689</c:v>
                </c:pt>
                <c:pt idx="1454">
                  <c:v>37667</c:v>
                </c:pt>
                <c:pt idx="1455">
                  <c:v>31607</c:v>
                </c:pt>
                <c:pt idx="1456">
                  <c:v>40397</c:v>
                </c:pt>
                <c:pt idx="1457">
                  <c:v>30292</c:v>
                </c:pt>
                <c:pt idx="1458">
                  <c:v>35425</c:v>
                </c:pt>
                <c:pt idx="1459">
                  <c:v>34073</c:v>
                </c:pt>
                <c:pt idx="1460">
                  <c:v>27596</c:v>
                </c:pt>
                <c:pt idx="1461">
                  <c:v>34403</c:v>
                </c:pt>
                <c:pt idx="1462">
                  <c:v>34494</c:v>
                </c:pt>
                <c:pt idx="1463">
                  <c:v>30313</c:v>
                </c:pt>
                <c:pt idx="1464">
                  <c:v>35425</c:v>
                </c:pt>
                <c:pt idx="1465">
                  <c:v>56309</c:v>
                </c:pt>
                <c:pt idx="1466">
                  <c:v>45997</c:v>
                </c:pt>
                <c:pt idx="1467">
                  <c:v>41302</c:v>
                </c:pt>
                <c:pt idx="1468">
                  <c:v>38139</c:v>
                </c:pt>
                <c:pt idx="1469">
                  <c:v>37581</c:v>
                </c:pt>
                <c:pt idx="1470">
                  <c:v>41462</c:v>
                </c:pt>
                <c:pt idx="1471">
                  <c:v>33236</c:v>
                </c:pt>
                <c:pt idx="1472">
                  <c:v>39033</c:v>
                </c:pt>
                <c:pt idx="1473">
                  <c:v>50305</c:v>
                </c:pt>
                <c:pt idx="1474">
                  <c:v>45431</c:v>
                </c:pt>
                <c:pt idx="1475">
                  <c:v>35774</c:v>
                </c:pt>
                <c:pt idx="1476">
                  <c:v>43111</c:v>
                </c:pt>
                <c:pt idx="1477">
                  <c:v>49384</c:v>
                </c:pt>
                <c:pt idx="1478">
                  <c:v>44410</c:v>
                </c:pt>
                <c:pt idx="1479">
                  <c:v>47705</c:v>
                </c:pt>
                <c:pt idx="1480">
                  <c:v>39017</c:v>
                </c:pt>
                <c:pt idx="1481">
                  <c:v>32170</c:v>
                </c:pt>
                <c:pt idx="1482">
                  <c:v>60970</c:v>
                </c:pt>
                <c:pt idx="1483">
                  <c:v>33631</c:v>
                </c:pt>
                <c:pt idx="1484">
                  <c:v>43049</c:v>
                </c:pt>
                <c:pt idx="1485">
                  <c:v>51831</c:v>
                </c:pt>
                <c:pt idx="1486">
                  <c:v>43298</c:v>
                </c:pt>
                <c:pt idx="1487">
                  <c:v>61598</c:v>
                </c:pt>
                <c:pt idx="1488">
                  <c:v>51221</c:v>
                </c:pt>
                <c:pt idx="1489">
                  <c:v>51885</c:v>
                </c:pt>
                <c:pt idx="1490">
                  <c:v>42166</c:v>
                </c:pt>
                <c:pt idx="1491">
                  <c:v>37379</c:v>
                </c:pt>
                <c:pt idx="1492">
                  <c:v>37173</c:v>
                </c:pt>
                <c:pt idx="1493">
                  <c:v>34987</c:v>
                </c:pt>
                <c:pt idx="1494">
                  <c:v>41610</c:v>
                </c:pt>
                <c:pt idx="1495">
                  <c:v>42174</c:v>
                </c:pt>
                <c:pt idx="1496">
                  <c:v>34411</c:v>
                </c:pt>
                <c:pt idx="1497">
                  <c:v>31805</c:v>
                </c:pt>
                <c:pt idx="1498">
                  <c:v>31486</c:v>
                </c:pt>
                <c:pt idx="1499">
                  <c:v>51978</c:v>
                </c:pt>
                <c:pt idx="1500">
                  <c:v>44065</c:v>
                </c:pt>
                <c:pt idx="1501">
                  <c:v>39444</c:v>
                </c:pt>
                <c:pt idx="1502">
                  <c:v>40386</c:v>
                </c:pt>
                <c:pt idx="1503">
                  <c:v>37911</c:v>
                </c:pt>
                <c:pt idx="1504">
                  <c:v>37486</c:v>
                </c:pt>
                <c:pt idx="1505">
                  <c:v>39232</c:v>
                </c:pt>
                <c:pt idx="1506">
                  <c:v>33707</c:v>
                </c:pt>
                <c:pt idx="1507">
                  <c:v>41652</c:v>
                </c:pt>
                <c:pt idx="1508">
                  <c:v>44188</c:v>
                </c:pt>
                <c:pt idx="1509">
                  <c:v>32662</c:v>
                </c:pt>
                <c:pt idx="1510">
                  <c:v>33091</c:v>
                </c:pt>
                <c:pt idx="1511">
                  <c:v>46185</c:v>
                </c:pt>
                <c:pt idx="1512">
                  <c:v>40047</c:v>
                </c:pt>
                <c:pt idx="1513">
                  <c:v>58976</c:v>
                </c:pt>
                <c:pt idx="1514">
                  <c:v>49949</c:v>
                </c:pt>
                <c:pt idx="1515">
                  <c:v>37581</c:v>
                </c:pt>
                <c:pt idx="1516">
                  <c:v>36895</c:v>
                </c:pt>
                <c:pt idx="1517">
                  <c:v>48128</c:v>
                </c:pt>
                <c:pt idx="1518">
                  <c:v>39908</c:v>
                </c:pt>
                <c:pt idx="1519">
                  <c:v>41891</c:v>
                </c:pt>
                <c:pt idx="1520">
                  <c:v>53804</c:v>
                </c:pt>
                <c:pt idx="1521">
                  <c:v>37597</c:v>
                </c:pt>
                <c:pt idx="1522">
                  <c:v>47937</c:v>
                </c:pt>
                <c:pt idx="1523">
                  <c:v>34863</c:v>
                </c:pt>
                <c:pt idx="1524">
                  <c:v>35345</c:v>
                </c:pt>
                <c:pt idx="1525">
                  <c:v>35363</c:v>
                </c:pt>
                <c:pt idx="1526">
                  <c:v>40165</c:v>
                </c:pt>
                <c:pt idx="1527">
                  <c:v>42088</c:v>
                </c:pt>
                <c:pt idx="1528">
                  <c:v>38023</c:v>
                </c:pt>
                <c:pt idx="1529">
                  <c:v>37360</c:v>
                </c:pt>
                <c:pt idx="1530">
                  <c:v>30661</c:v>
                </c:pt>
                <c:pt idx="1531">
                  <c:v>47158</c:v>
                </c:pt>
                <c:pt idx="1532">
                  <c:v>41376</c:v>
                </c:pt>
                <c:pt idx="1533">
                  <c:v>42105</c:v>
                </c:pt>
                <c:pt idx="1534">
                  <c:v>36867</c:v>
                </c:pt>
                <c:pt idx="1535">
                  <c:v>34631</c:v>
                </c:pt>
                <c:pt idx="1536">
                  <c:v>45448</c:v>
                </c:pt>
                <c:pt idx="1537">
                  <c:v>42956</c:v>
                </c:pt>
                <c:pt idx="1538">
                  <c:v>29415</c:v>
                </c:pt>
                <c:pt idx="1539">
                  <c:v>51958</c:v>
                </c:pt>
                <c:pt idx="1540">
                  <c:v>31025</c:v>
                </c:pt>
                <c:pt idx="1541">
                  <c:v>32120</c:v>
                </c:pt>
                <c:pt idx="1542">
                  <c:v>50548</c:v>
                </c:pt>
                <c:pt idx="1543">
                  <c:v>40038</c:v>
                </c:pt>
                <c:pt idx="1544">
                  <c:v>40710</c:v>
                </c:pt>
                <c:pt idx="1545">
                  <c:v>44408</c:v>
                </c:pt>
                <c:pt idx="1546">
                  <c:v>70874</c:v>
                </c:pt>
                <c:pt idx="1547">
                  <c:v>38344</c:v>
                </c:pt>
                <c:pt idx="1548">
                  <c:v>47227</c:v>
                </c:pt>
                <c:pt idx="1549">
                  <c:v>34684</c:v>
                </c:pt>
                <c:pt idx="1550">
                  <c:v>51738</c:v>
                </c:pt>
                <c:pt idx="1551">
                  <c:v>41346</c:v>
                </c:pt>
                <c:pt idx="1552">
                  <c:v>51986</c:v>
                </c:pt>
                <c:pt idx="1553">
                  <c:v>31820</c:v>
                </c:pt>
                <c:pt idx="1554">
                  <c:v>30019</c:v>
                </c:pt>
                <c:pt idx="1555">
                  <c:v>74220</c:v>
                </c:pt>
                <c:pt idx="1556">
                  <c:v>33986</c:v>
                </c:pt>
                <c:pt idx="1557">
                  <c:v>46874</c:v>
                </c:pt>
                <c:pt idx="1558">
                  <c:v>40376</c:v>
                </c:pt>
                <c:pt idx="1559">
                  <c:v>60093</c:v>
                </c:pt>
                <c:pt idx="1560">
                  <c:v>41112</c:v>
                </c:pt>
                <c:pt idx="1561">
                  <c:v>34644</c:v>
                </c:pt>
                <c:pt idx="1562">
                  <c:v>38281</c:v>
                </c:pt>
                <c:pt idx="1563">
                  <c:v>40532</c:v>
                </c:pt>
                <c:pt idx="1564">
                  <c:v>27382</c:v>
                </c:pt>
                <c:pt idx="1565">
                  <c:v>42498</c:v>
                </c:pt>
                <c:pt idx="1566">
                  <c:v>38329</c:v>
                </c:pt>
                <c:pt idx="1567">
                  <c:v>40642</c:v>
                </c:pt>
                <c:pt idx="1568">
                  <c:v>36642</c:v>
                </c:pt>
                <c:pt idx="1569">
                  <c:v>35731</c:v>
                </c:pt>
                <c:pt idx="1570">
                  <c:v>33755</c:v>
                </c:pt>
                <c:pt idx="1571">
                  <c:v>40267</c:v>
                </c:pt>
                <c:pt idx="1572">
                  <c:v>52959</c:v>
                </c:pt>
                <c:pt idx="1573">
                  <c:v>34581</c:v>
                </c:pt>
                <c:pt idx="1574">
                  <c:v>30721</c:v>
                </c:pt>
                <c:pt idx="1575">
                  <c:v>41561</c:v>
                </c:pt>
                <c:pt idx="1576">
                  <c:v>38802</c:v>
                </c:pt>
                <c:pt idx="1577">
                  <c:v>31600</c:v>
                </c:pt>
                <c:pt idx="1578">
                  <c:v>35681</c:v>
                </c:pt>
                <c:pt idx="1579">
                  <c:v>41602</c:v>
                </c:pt>
                <c:pt idx="1580">
                  <c:v>38871</c:v>
                </c:pt>
                <c:pt idx="1581">
                  <c:v>35740</c:v>
                </c:pt>
                <c:pt idx="1582">
                  <c:v>49758</c:v>
                </c:pt>
                <c:pt idx="1583">
                  <c:v>47520</c:v>
                </c:pt>
                <c:pt idx="1584">
                  <c:v>42903</c:v>
                </c:pt>
                <c:pt idx="1585">
                  <c:v>41004</c:v>
                </c:pt>
                <c:pt idx="1586">
                  <c:v>47493</c:v>
                </c:pt>
                <c:pt idx="1587">
                  <c:v>47376</c:v>
                </c:pt>
                <c:pt idx="1588">
                  <c:v>50540</c:v>
                </c:pt>
                <c:pt idx="1589">
                  <c:v>38178</c:v>
                </c:pt>
                <c:pt idx="1590">
                  <c:v>59102</c:v>
                </c:pt>
                <c:pt idx="1591">
                  <c:v>42915</c:v>
                </c:pt>
                <c:pt idx="1592">
                  <c:v>47351</c:v>
                </c:pt>
                <c:pt idx="1593">
                  <c:v>51569</c:v>
                </c:pt>
                <c:pt idx="1594">
                  <c:v>33428</c:v>
                </c:pt>
                <c:pt idx="1595">
                  <c:v>37316</c:v>
                </c:pt>
                <c:pt idx="1596">
                  <c:v>47902</c:v>
                </c:pt>
                <c:pt idx="1597">
                  <c:v>43509</c:v>
                </c:pt>
                <c:pt idx="1598">
                  <c:v>61575</c:v>
                </c:pt>
                <c:pt idx="1599">
                  <c:v>43272</c:v>
                </c:pt>
                <c:pt idx="1600">
                  <c:v>38221</c:v>
                </c:pt>
                <c:pt idx="1601">
                  <c:v>53572</c:v>
                </c:pt>
                <c:pt idx="1602">
                  <c:v>37911</c:v>
                </c:pt>
                <c:pt idx="1603">
                  <c:v>36734</c:v>
                </c:pt>
                <c:pt idx="1604">
                  <c:v>43132</c:v>
                </c:pt>
                <c:pt idx="1605">
                  <c:v>41539</c:v>
                </c:pt>
                <c:pt idx="1606">
                  <c:v>36903</c:v>
                </c:pt>
                <c:pt idx="1607">
                  <c:v>36449</c:v>
                </c:pt>
                <c:pt idx="1608">
                  <c:v>44716</c:v>
                </c:pt>
                <c:pt idx="1609">
                  <c:v>39827</c:v>
                </c:pt>
                <c:pt idx="1610">
                  <c:v>42942</c:v>
                </c:pt>
                <c:pt idx="1611">
                  <c:v>41595</c:v>
                </c:pt>
                <c:pt idx="1612">
                  <c:v>39292</c:v>
                </c:pt>
                <c:pt idx="1613">
                  <c:v>44644</c:v>
                </c:pt>
                <c:pt idx="1614">
                  <c:v>40072</c:v>
                </c:pt>
                <c:pt idx="1615">
                  <c:v>40140</c:v>
                </c:pt>
                <c:pt idx="1616">
                  <c:v>42902</c:v>
                </c:pt>
                <c:pt idx="1617">
                  <c:v>65738</c:v>
                </c:pt>
                <c:pt idx="1618">
                  <c:v>37511</c:v>
                </c:pt>
                <c:pt idx="1619">
                  <c:v>50751</c:v>
                </c:pt>
                <c:pt idx="1620">
                  <c:v>32815</c:v>
                </c:pt>
                <c:pt idx="1621">
                  <c:v>52711</c:v>
                </c:pt>
                <c:pt idx="1622">
                  <c:v>39882</c:v>
                </c:pt>
                <c:pt idx="1623">
                  <c:v>60812</c:v>
                </c:pt>
                <c:pt idx="1624">
                  <c:v>45000</c:v>
                </c:pt>
                <c:pt idx="1625">
                  <c:v>46208</c:v>
                </c:pt>
                <c:pt idx="1626">
                  <c:v>45207</c:v>
                </c:pt>
                <c:pt idx="1627">
                  <c:v>46328</c:v>
                </c:pt>
                <c:pt idx="1628">
                  <c:v>35875</c:v>
                </c:pt>
                <c:pt idx="1629">
                  <c:v>43859</c:v>
                </c:pt>
                <c:pt idx="1630">
                  <c:v>51653</c:v>
                </c:pt>
                <c:pt idx="1631">
                  <c:v>48658</c:v>
                </c:pt>
                <c:pt idx="1632">
                  <c:v>50919</c:v>
                </c:pt>
                <c:pt idx="1633">
                  <c:v>52914</c:v>
                </c:pt>
                <c:pt idx="1634">
                  <c:v>55465</c:v>
                </c:pt>
                <c:pt idx="1635">
                  <c:v>39964</c:v>
                </c:pt>
                <c:pt idx="1636">
                  <c:v>42348</c:v>
                </c:pt>
                <c:pt idx="1637">
                  <c:v>51550</c:v>
                </c:pt>
                <c:pt idx="1638">
                  <c:v>49345</c:v>
                </c:pt>
                <c:pt idx="1639">
                  <c:v>54240</c:v>
                </c:pt>
                <c:pt idx="1640">
                  <c:v>66522</c:v>
                </c:pt>
                <c:pt idx="1641">
                  <c:v>54421</c:v>
                </c:pt>
                <c:pt idx="1642">
                  <c:v>52749</c:v>
                </c:pt>
                <c:pt idx="1643">
                  <c:v>43564</c:v>
                </c:pt>
                <c:pt idx="1644">
                  <c:v>55964</c:v>
                </c:pt>
                <c:pt idx="1645">
                  <c:v>55758</c:v>
                </c:pt>
                <c:pt idx="1646">
                  <c:v>50758</c:v>
                </c:pt>
                <c:pt idx="1647">
                  <c:v>56047</c:v>
                </c:pt>
                <c:pt idx="1648">
                  <c:v>45644</c:v>
                </c:pt>
                <c:pt idx="1649">
                  <c:v>50289</c:v>
                </c:pt>
                <c:pt idx="1650">
                  <c:v>40667</c:v>
                </c:pt>
                <c:pt idx="1651">
                  <c:v>47366</c:v>
                </c:pt>
                <c:pt idx="1652">
                  <c:v>44109</c:v>
                </c:pt>
                <c:pt idx="1653">
                  <c:v>52601</c:v>
                </c:pt>
                <c:pt idx="1654">
                  <c:v>50043</c:v>
                </c:pt>
                <c:pt idx="1655">
                  <c:v>52842</c:v>
                </c:pt>
                <c:pt idx="1656">
                  <c:v>45624</c:v>
                </c:pt>
                <c:pt idx="1657">
                  <c:v>54556</c:v>
                </c:pt>
                <c:pt idx="1658">
                  <c:v>44794</c:v>
                </c:pt>
                <c:pt idx="1659">
                  <c:v>48543</c:v>
                </c:pt>
                <c:pt idx="1660">
                  <c:v>44461</c:v>
                </c:pt>
                <c:pt idx="1661">
                  <c:v>50861</c:v>
                </c:pt>
                <c:pt idx="1662">
                  <c:v>38645</c:v>
                </c:pt>
                <c:pt idx="1663">
                  <c:v>40436</c:v>
                </c:pt>
                <c:pt idx="1664">
                  <c:v>55319</c:v>
                </c:pt>
                <c:pt idx="1665">
                  <c:v>43858</c:v>
                </c:pt>
                <c:pt idx="1666">
                  <c:v>48499</c:v>
                </c:pt>
                <c:pt idx="1667">
                  <c:v>62191</c:v>
                </c:pt>
                <c:pt idx="1668">
                  <c:v>46744</c:v>
                </c:pt>
                <c:pt idx="1669">
                  <c:v>40496</c:v>
                </c:pt>
                <c:pt idx="1670">
                  <c:v>46667</c:v>
                </c:pt>
                <c:pt idx="1671">
                  <c:v>51040</c:v>
                </c:pt>
                <c:pt idx="1672">
                  <c:v>44947</c:v>
                </c:pt>
                <c:pt idx="1673">
                  <c:v>48511</c:v>
                </c:pt>
                <c:pt idx="1674">
                  <c:v>56791</c:v>
                </c:pt>
                <c:pt idx="1675">
                  <c:v>45192</c:v>
                </c:pt>
                <c:pt idx="1676">
                  <c:v>45771</c:v>
                </c:pt>
                <c:pt idx="1677">
                  <c:v>42745</c:v>
                </c:pt>
                <c:pt idx="1678">
                  <c:v>52011</c:v>
                </c:pt>
                <c:pt idx="1679">
                  <c:v>49770</c:v>
                </c:pt>
                <c:pt idx="1680">
                  <c:v>51836</c:v>
                </c:pt>
                <c:pt idx="1681">
                  <c:v>50893</c:v>
                </c:pt>
                <c:pt idx="1682">
                  <c:v>46961</c:v>
                </c:pt>
                <c:pt idx="1683">
                  <c:v>48535</c:v>
                </c:pt>
                <c:pt idx="1684">
                  <c:v>49162</c:v>
                </c:pt>
                <c:pt idx="1685">
                  <c:v>43249</c:v>
                </c:pt>
                <c:pt idx="1686">
                  <c:v>51527</c:v>
                </c:pt>
                <c:pt idx="1687">
                  <c:v>42977</c:v>
                </c:pt>
                <c:pt idx="1688">
                  <c:v>56080</c:v>
                </c:pt>
                <c:pt idx="1689">
                  <c:v>54137</c:v>
                </c:pt>
                <c:pt idx="1690">
                  <c:v>53489</c:v>
                </c:pt>
                <c:pt idx="1691">
                  <c:v>61768</c:v>
                </c:pt>
                <c:pt idx="1692">
                  <c:v>58162</c:v>
                </c:pt>
                <c:pt idx="1693">
                  <c:v>43842</c:v>
                </c:pt>
                <c:pt idx="1694">
                  <c:v>44282</c:v>
                </c:pt>
                <c:pt idx="1695">
                  <c:v>46051</c:v>
                </c:pt>
                <c:pt idx="1696">
                  <c:v>51805</c:v>
                </c:pt>
                <c:pt idx="1697">
                  <c:v>74008</c:v>
                </c:pt>
                <c:pt idx="1698">
                  <c:v>61961</c:v>
                </c:pt>
                <c:pt idx="1699">
                  <c:v>47194</c:v>
                </c:pt>
                <c:pt idx="1700">
                  <c:v>61802</c:v>
                </c:pt>
                <c:pt idx="1701">
                  <c:v>40351</c:v>
                </c:pt>
                <c:pt idx="1702">
                  <c:v>43883</c:v>
                </c:pt>
                <c:pt idx="1703">
                  <c:v>55955</c:v>
                </c:pt>
                <c:pt idx="1704">
                  <c:v>49517</c:v>
                </c:pt>
                <c:pt idx="1705">
                  <c:v>41344</c:v>
                </c:pt>
                <c:pt idx="1706">
                  <c:v>44726</c:v>
                </c:pt>
                <c:pt idx="1707">
                  <c:v>69191</c:v>
                </c:pt>
                <c:pt idx="1708">
                  <c:v>53290</c:v>
                </c:pt>
                <c:pt idx="1709">
                  <c:v>40979</c:v>
                </c:pt>
                <c:pt idx="1710">
                  <c:v>51335</c:v>
                </c:pt>
                <c:pt idx="1711">
                  <c:v>46840</c:v>
                </c:pt>
                <c:pt idx="1712">
                  <c:v>51241</c:v>
                </c:pt>
                <c:pt idx="1713">
                  <c:v>60322</c:v>
                </c:pt>
                <c:pt idx="1714">
                  <c:v>72648</c:v>
                </c:pt>
                <c:pt idx="1715">
                  <c:v>47180</c:v>
                </c:pt>
                <c:pt idx="1716">
                  <c:v>70535</c:v>
                </c:pt>
                <c:pt idx="1717">
                  <c:v>67423</c:v>
                </c:pt>
                <c:pt idx="1718">
                  <c:v>74347</c:v>
                </c:pt>
                <c:pt idx="1719">
                  <c:v>45629</c:v>
                </c:pt>
                <c:pt idx="1720">
                  <c:v>48576</c:v>
                </c:pt>
                <c:pt idx="1721">
                  <c:v>40714</c:v>
                </c:pt>
                <c:pt idx="1722">
                  <c:v>42881</c:v>
                </c:pt>
                <c:pt idx="1723">
                  <c:v>52001</c:v>
                </c:pt>
                <c:pt idx="1724">
                  <c:v>55291</c:v>
                </c:pt>
                <c:pt idx="1725">
                  <c:v>52862</c:v>
                </c:pt>
                <c:pt idx="1726">
                  <c:v>57243</c:v>
                </c:pt>
                <c:pt idx="1727">
                  <c:v>45639</c:v>
                </c:pt>
                <c:pt idx="1728">
                  <c:v>59831</c:v>
                </c:pt>
                <c:pt idx="1729">
                  <c:v>57556</c:v>
                </c:pt>
                <c:pt idx="1730">
                  <c:v>56008</c:v>
                </c:pt>
                <c:pt idx="1731">
                  <c:v>42491</c:v>
                </c:pt>
                <c:pt idx="1732">
                  <c:v>56353</c:v>
                </c:pt>
                <c:pt idx="1733">
                  <c:v>71233</c:v>
                </c:pt>
                <c:pt idx="1734">
                  <c:v>62429</c:v>
                </c:pt>
                <c:pt idx="1735">
                  <c:v>79653</c:v>
                </c:pt>
                <c:pt idx="1736">
                  <c:v>58577</c:v>
                </c:pt>
                <c:pt idx="1737">
                  <c:v>57142</c:v>
                </c:pt>
                <c:pt idx="1738">
                  <c:v>54208</c:v>
                </c:pt>
                <c:pt idx="1739">
                  <c:v>84309</c:v>
                </c:pt>
                <c:pt idx="1740">
                  <c:v>80479</c:v>
                </c:pt>
                <c:pt idx="1741">
                  <c:v>61685</c:v>
                </c:pt>
                <c:pt idx="1742">
                  <c:v>55409</c:v>
                </c:pt>
                <c:pt idx="1743">
                  <c:v>45438</c:v>
                </c:pt>
                <c:pt idx="1744">
                  <c:v>54603</c:v>
                </c:pt>
                <c:pt idx="1745">
                  <c:v>78983</c:v>
                </c:pt>
                <c:pt idx="1746">
                  <c:v>57720</c:v>
                </c:pt>
                <c:pt idx="1747">
                  <c:v>103876</c:v>
                </c:pt>
                <c:pt idx="1748">
                  <c:v>73750</c:v>
                </c:pt>
                <c:pt idx="1749">
                  <c:v>77330</c:v>
                </c:pt>
                <c:pt idx="1750">
                  <c:v>87220</c:v>
                </c:pt>
                <c:pt idx="1751">
                  <c:v>100511</c:v>
                </c:pt>
                <c:pt idx="1752">
                  <c:v>62937</c:v>
                </c:pt>
                <c:pt idx="1753">
                  <c:v>58030</c:v>
                </c:pt>
                <c:pt idx="1754">
                  <c:v>56645</c:v>
                </c:pt>
                <c:pt idx="1755">
                  <c:v>100194</c:v>
                </c:pt>
                <c:pt idx="1756">
                  <c:v>82048</c:v>
                </c:pt>
                <c:pt idx="1757">
                  <c:v>68172</c:v>
                </c:pt>
                <c:pt idx="1758">
                  <c:v>71294</c:v>
                </c:pt>
                <c:pt idx="1759">
                  <c:v>47192</c:v>
                </c:pt>
                <c:pt idx="1760">
                  <c:v>33256</c:v>
                </c:pt>
                <c:pt idx="1761">
                  <c:v>38403</c:v>
                </c:pt>
                <c:pt idx="1762">
                  <c:v>35081</c:v>
                </c:pt>
                <c:pt idx="1763">
                  <c:v>37156</c:v>
                </c:pt>
                <c:pt idx="1764">
                  <c:v>42620</c:v>
                </c:pt>
                <c:pt idx="1765">
                  <c:v>33789</c:v>
                </c:pt>
                <c:pt idx="1766">
                  <c:v>38974</c:v>
                </c:pt>
                <c:pt idx="1767">
                  <c:v>57007</c:v>
                </c:pt>
                <c:pt idx="1768">
                  <c:v>38221</c:v>
                </c:pt>
                <c:pt idx="1769">
                  <c:v>29147</c:v>
                </c:pt>
                <c:pt idx="1770">
                  <c:v>34304</c:v>
                </c:pt>
                <c:pt idx="1771">
                  <c:v>58994</c:v>
                </c:pt>
                <c:pt idx="1772">
                  <c:v>39995</c:v>
                </c:pt>
                <c:pt idx="1773">
                  <c:v>108477</c:v>
                </c:pt>
                <c:pt idx="1774">
                  <c:v>27268</c:v>
                </c:pt>
                <c:pt idx="1775">
                  <c:v>29497</c:v>
                </c:pt>
                <c:pt idx="1776">
                  <c:v>27627</c:v>
                </c:pt>
                <c:pt idx="1777">
                  <c:v>41736</c:v>
                </c:pt>
                <c:pt idx="1778">
                  <c:v>29069</c:v>
                </c:pt>
                <c:pt idx="1779">
                  <c:v>34902</c:v>
                </c:pt>
                <c:pt idx="1780">
                  <c:v>36108</c:v>
                </c:pt>
                <c:pt idx="1781">
                  <c:v>56142</c:v>
                </c:pt>
                <c:pt idx="1782">
                  <c:v>47520</c:v>
                </c:pt>
                <c:pt idx="1783">
                  <c:v>32964</c:v>
                </c:pt>
                <c:pt idx="1784">
                  <c:v>52628</c:v>
                </c:pt>
                <c:pt idx="1785">
                  <c:v>29036</c:v>
                </c:pt>
                <c:pt idx="1786">
                  <c:v>32285</c:v>
                </c:pt>
                <c:pt idx="1787">
                  <c:v>36125</c:v>
                </c:pt>
                <c:pt idx="1788">
                  <c:v>37311</c:v>
                </c:pt>
                <c:pt idx="1789">
                  <c:v>36684</c:v>
                </c:pt>
                <c:pt idx="1790">
                  <c:v>40591</c:v>
                </c:pt>
                <c:pt idx="1791">
                  <c:v>60371</c:v>
                </c:pt>
                <c:pt idx="1792">
                  <c:v>42655</c:v>
                </c:pt>
                <c:pt idx="1793">
                  <c:v>33687</c:v>
                </c:pt>
                <c:pt idx="1794">
                  <c:v>46283</c:v>
                </c:pt>
                <c:pt idx="1795">
                  <c:v>43892</c:v>
                </c:pt>
                <c:pt idx="1796">
                  <c:v>52792</c:v>
                </c:pt>
                <c:pt idx="1797">
                  <c:v>41757</c:v>
                </c:pt>
                <c:pt idx="1798">
                  <c:v>48880</c:v>
                </c:pt>
                <c:pt idx="1799">
                  <c:v>46387</c:v>
                </c:pt>
                <c:pt idx="1800">
                  <c:v>51576</c:v>
                </c:pt>
                <c:pt idx="1801">
                  <c:v>55047</c:v>
                </c:pt>
                <c:pt idx="1802">
                  <c:v>48357</c:v>
                </c:pt>
                <c:pt idx="1803">
                  <c:v>45860</c:v>
                </c:pt>
                <c:pt idx="1804">
                  <c:v>70925</c:v>
                </c:pt>
                <c:pt idx="1805">
                  <c:v>50134</c:v>
                </c:pt>
                <c:pt idx="1806">
                  <c:v>50182</c:v>
                </c:pt>
                <c:pt idx="1807">
                  <c:v>45704</c:v>
                </c:pt>
                <c:pt idx="1808">
                  <c:v>45409</c:v>
                </c:pt>
                <c:pt idx="1809">
                  <c:v>52410</c:v>
                </c:pt>
                <c:pt idx="1810">
                  <c:v>52597</c:v>
                </c:pt>
                <c:pt idx="1811">
                  <c:v>49137</c:v>
                </c:pt>
                <c:pt idx="1812">
                  <c:v>44148</c:v>
                </c:pt>
                <c:pt idx="1813">
                  <c:v>49781</c:v>
                </c:pt>
                <c:pt idx="1814">
                  <c:v>47547</c:v>
                </c:pt>
                <c:pt idx="1815">
                  <c:v>47542</c:v>
                </c:pt>
                <c:pt idx="1816">
                  <c:v>49920</c:v>
                </c:pt>
                <c:pt idx="1817">
                  <c:v>51600</c:v>
                </c:pt>
                <c:pt idx="1818">
                  <c:v>51371</c:v>
                </c:pt>
                <c:pt idx="1819">
                  <c:v>40923</c:v>
                </c:pt>
                <c:pt idx="1820">
                  <c:v>98312</c:v>
                </c:pt>
                <c:pt idx="1821">
                  <c:v>75459</c:v>
                </c:pt>
                <c:pt idx="1822">
                  <c:v>49274</c:v>
                </c:pt>
                <c:pt idx="1823">
                  <c:v>48350</c:v>
                </c:pt>
                <c:pt idx="1824">
                  <c:v>52892</c:v>
                </c:pt>
                <c:pt idx="1825">
                  <c:v>58473</c:v>
                </c:pt>
                <c:pt idx="1826">
                  <c:v>69228</c:v>
                </c:pt>
                <c:pt idx="1827">
                  <c:v>46577</c:v>
                </c:pt>
                <c:pt idx="1828">
                  <c:v>46926</c:v>
                </c:pt>
                <c:pt idx="1829">
                  <c:v>43104</c:v>
                </c:pt>
                <c:pt idx="1830">
                  <c:v>94334</c:v>
                </c:pt>
                <c:pt idx="1831">
                  <c:v>56866</c:v>
                </c:pt>
                <c:pt idx="1832">
                  <c:v>59925</c:v>
                </c:pt>
                <c:pt idx="1833">
                  <c:v>70299</c:v>
                </c:pt>
                <c:pt idx="1834">
                  <c:v>83162</c:v>
                </c:pt>
                <c:pt idx="1835">
                  <c:v>43518</c:v>
                </c:pt>
                <c:pt idx="1836">
                  <c:v>71885</c:v>
                </c:pt>
                <c:pt idx="1837">
                  <c:v>56508</c:v>
                </c:pt>
                <c:pt idx="1838">
                  <c:v>48718</c:v>
                </c:pt>
                <c:pt idx="1839">
                  <c:v>48135</c:v>
                </c:pt>
                <c:pt idx="1840">
                  <c:v>49809</c:v>
                </c:pt>
                <c:pt idx="1841">
                  <c:v>46849</c:v>
                </c:pt>
                <c:pt idx="1842">
                  <c:v>85886</c:v>
                </c:pt>
                <c:pt idx="1843">
                  <c:v>48908</c:v>
                </c:pt>
                <c:pt idx="1844">
                  <c:v>52195</c:v>
                </c:pt>
                <c:pt idx="1845">
                  <c:v>51880</c:v>
                </c:pt>
                <c:pt idx="1846">
                  <c:v>56718</c:v>
                </c:pt>
                <c:pt idx="1847">
                  <c:v>54585</c:v>
                </c:pt>
                <c:pt idx="1848">
                  <c:v>47547</c:v>
                </c:pt>
                <c:pt idx="1849">
                  <c:v>49191</c:v>
                </c:pt>
                <c:pt idx="1850">
                  <c:v>83152</c:v>
                </c:pt>
                <c:pt idx="1851">
                  <c:v>53783</c:v>
                </c:pt>
                <c:pt idx="1852">
                  <c:v>48368</c:v>
                </c:pt>
                <c:pt idx="1853">
                  <c:v>41296</c:v>
                </c:pt>
                <c:pt idx="1854">
                  <c:v>43043</c:v>
                </c:pt>
                <c:pt idx="1855">
                  <c:v>35266</c:v>
                </c:pt>
                <c:pt idx="1856">
                  <c:v>32508</c:v>
                </c:pt>
                <c:pt idx="1857">
                  <c:v>36488</c:v>
                </c:pt>
                <c:pt idx="1858">
                  <c:v>37131</c:v>
                </c:pt>
                <c:pt idx="1859">
                  <c:v>40357</c:v>
                </c:pt>
                <c:pt idx="1860">
                  <c:v>31217</c:v>
                </c:pt>
                <c:pt idx="1861">
                  <c:v>33521</c:v>
                </c:pt>
                <c:pt idx="1862">
                  <c:v>47387</c:v>
                </c:pt>
                <c:pt idx="1863">
                  <c:v>47296</c:v>
                </c:pt>
                <c:pt idx="1864">
                  <c:v>39275</c:v>
                </c:pt>
                <c:pt idx="1865">
                  <c:v>55250</c:v>
                </c:pt>
                <c:pt idx="1866">
                  <c:v>38653</c:v>
                </c:pt>
                <c:pt idx="1867">
                  <c:v>61730</c:v>
                </c:pt>
                <c:pt idx="1868">
                  <c:v>48824</c:v>
                </c:pt>
                <c:pt idx="1869">
                  <c:v>42730</c:v>
                </c:pt>
                <c:pt idx="1870">
                  <c:v>45080</c:v>
                </c:pt>
                <c:pt idx="1871">
                  <c:v>56797</c:v>
                </c:pt>
                <c:pt idx="1872">
                  <c:v>34620</c:v>
                </c:pt>
                <c:pt idx="1873">
                  <c:v>38887</c:v>
                </c:pt>
                <c:pt idx="1874">
                  <c:v>37072</c:v>
                </c:pt>
                <c:pt idx="1875">
                  <c:v>39444</c:v>
                </c:pt>
                <c:pt idx="1876">
                  <c:v>34321</c:v>
                </c:pt>
                <c:pt idx="1877">
                  <c:v>43972</c:v>
                </c:pt>
                <c:pt idx="1878">
                  <c:v>42582</c:v>
                </c:pt>
                <c:pt idx="1879">
                  <c:v>58024</c:v>
                </c:pt>
                <c:pt idx="1880">
                  <c:v>54642</c:v>
                </c:pt>
                <c:pt idx="1881">
                  <c:v>43346</c:v>
                </c:pt>
                <c:pt idx="1882">
                  <c:v>47592</c:v>
                </c:pt>
                <c:pt idx="1883">
                  <c:v>34109</c:v>
                </c:pt>
                <c:pt idx="1884">
                  <c:v>50745</c:v>
                </c:pt>
                <c:pt idx="1885">
                  <c:v>31615</c:v>
                </c:pt>
                <c:pt idx="1886">
                  <c:v>45944</c:v>
                </c:pt>
                <c:pt idx="1887">
                  <c:v>48166</c:v>
                </c:pt>
                <c:pt idx="1888">
                  <c:v>42056</c:v>
                </c:pt>
                <c:pt idx="1889">
                  <c:v>48413</c:v>
                </c:pt>
                <c:pt idx="1890">
                  <c:v>33824</c:v>
                </c:pt>
                <c:pt idx="1891">
                  <c:v>49342</c:v>
                </c:pt>
                <c:pt idx="1892">
                  <c:v>37263</c:v>
                </c:pt>
                <c:pt idx="1893">
                  <c:v>44828</c:v>
                </c:pt>
                <c:pt idx="1894">
                  <c:v>31674</c:v>
                </c:pt>
                <c:pt idx="1895">
                  <c:v>45380</c:v>
                </c:pt>
                <c:pt idx="1896">
                  <c:v>42812</c:v>
                </c:pt>
                <c:pt idx="1897">
                  <c:v>47286</c:v>
                </c:pt>
                <c:pt idx="1898">
                  <c:v>30056</c:v>
                </c:pt>
                <c:pt idx="1899">
                  <c:v>44175</c:v>
                </c:pt>
                <c:pt idx="1900">
                  <c:v>36891</c:v>
                </c:pt>
                <c:pt idx="1901">
                  <c:v>54026</c:v>
                </c:pt>
                <c:pt idx="1902">
                  <c:v>38130</c:v>
                </c:pt>
                <c:pt idx="1903">
                  <c:v>50055</c:v>
                </c:pt>
                <c:pt idx="1904">
                  <c:v>38928</c:v>
                </c:pt>
                <c:pt idx="1905">
                  <c:v>46073</c:v>
                </c:pt>
                <c:pt idx="1906">
                  <c:v>35991</c:v>
                </c:pt>
                <c:pt idx="1907">
                  <c:v>49676</c:v>
                </c:pt>
                <c:pt idx="1908">
                  <c:v>37881</c:v>
                </c:pt>
                <c:pt idx="1909">
                  <c:v>37884</c:v>
                </c:pt>
                <c:pt idx="1910">
                  <c:v>38445</c:v>
                </c:pt>
                <c:pt idx="1911">
                  <c:v>35930</c:v>
                </c:pt>
                <c:pt idx="1912">
                  <c:v>59049</c:v>
                </c:pt>
                <c:pt idx="1913">
                  <c:v>36795</c:v>
                </c:pt>
                <c:pt idx="1914">
                  <c:v>38530</c:v>
                </c:pt>
                <c:pt idx="1915">
                  <c:v>51650</c:v>
                </c:pt>
                <c:pt idx="1916">
                  <c:v>43348</c:v>
                </c:pt>
                <c:pt idx="1917">
                  <c:v>49905</c:v>
                </c:pt>
                <c:pt idx="1918">
                  <c:v>32063</c:v>
                </c:pt>
                <c:pt idx="1919">
                  <c:v>47201</c:v>
                </c:pt>
                <c:pt idx="1920">
                  <c:v>60304</c:v>
                </c:pt>
                <c:pt idx="1921">
                  <c:v>43097</c:v>
                </c:pt>
                <c:pt idx="1922">
                  <c:v>44596</c:v>
                </c:pt>
                <c:pt idx="1923">
                  <c:v>45453</c:v>
                </c:pt>
                <c:pt idx="1924">
                  <c:v>41328</c:v>
                </c:pt>
                <c:pt idx="1925">
                  <c:v>45841</c:v>
                </c:pt>
                <c:pt idx="1926">
                  <c:v>41765</c:v>
                </c:pt>
                <c:pt idx="1927">
                  <c:v>45464</c:v>
                </c:pt>
                <c:pt idx="1928">
                  <c:v>41770</c:v>
                </c:pt>
                <c:pt idx="1929">
                  <c:v>34665</c:v>
                </c:pt>
                <c:pt idx="1930">
                  <c:v>30414</c:v>
                </c:pt>
                <c:pt idx="1931">
                  <c:v>39606</c:v>
                </c:pt>
                <c:pt idx="1932">
                  <c:v>44973</c:v>
                </c:pt>
                <c:pt idx="1933">
                  <c:v>35629</c:v>
                </c:pt>
                <c:pt idx="1934">
                  <c:v>33876</c:v>
                </c:pt>
                <c:pt idx="1935">
                  <c:v>32782</c:v>
                </c:pt>
                <c:pt idx="1936">
                  <c:v>41921</c:v>
                </c:pt>
                <c:pt idx="1937">
                  <c:v>45065</c:v>
                </c:pt>
                <c:pt idx="1938">
                  <c:v>37915</c:v>
                </c:pt>
                <c:pt idx="1939">
                  <c:v>34788</c:v>
                </c:pt>
                <c:pt idx="1940">
                  <c:v>44490</c:v>
                </c:pt>
                <c:pt idx="1941">
                  <c:v>32773</c:v>
                </c:pt>
                <c:pt idx="1942">
                  <c:v>64381</c:v>
                </c:pt>
                <c:pt idx="1943">
                  <c:v>33609</c:v>
                </c:pt>
                <c:pt idx="1944">
                  <c:v>66950</c:v>
                </c:pt>
                <c:pt idx="1945">
                  <c:v>33869</c:v>
                </c:pt>
                <c:pt idx="1946">
                  <c:v>32867</c:v>
                </c:pt>
                <c:pt idx="1947">
                  <c:v>41942</c:v>
                </c:pt>
                <c:pt idx="1948">
                  <c:v>36890</c:v>
                </c:pt>
                <c:pt idx="1949">
                  <c:v>33398</c:v>
                </c:pt>
                <c:pt idx="1950">
                  <c:v>39268</c:v>
                </c:pt>
                <c:pt idx="1951">
                  <c:v>40801</c:v>
                </c:pt>
                <c:pt idx="1952">
                  <c:v>35974</c:v>
                </c:pt>
                <c:pt idx="1953">
                  <c:v>45710</c:v>
                </c:pt>
                <c:pt idx="1954">
                  <c:v>52376</c:v>
                </c:pt>
                <c:pt idx="1955">
                  <c:v>39342</c:v>
                </c:pt>
                <c:pt idx="1956">
                  <c:v>56965</c:v>
                </c:pt>
                <c:pt idx="1957">
                  <c:v>60946</c:v>
                </c:pt>
                <c:pt idx="1958">
                  <c:v>62875</c:v>
                </c:pt>
                <c:pt idx="1959">
                  <c:v>66734</c:v>
                </c:pt>
                <c:pt idx="1960">
                  <c:v>53755</c:v>
                </c:pt>
                <c:pt idx="1961">
                  <c:v>54057</c:v>
                </c:pt>
                <c:pt idx="1962">
                  <c:v>51817</c:v>
                </c:pt>
                <c:pt idx="1963">
                  <c:v>67344</c:v>
                </c:pt>
                <c:pt idx="1964">
                  <c:v>72018</c:v>
                </c:pt>
                <c:pt idx="1965">
                  <c:v>47596</c:v>
                </c:pt>
                <c:pt idx="1966">
                  <c:v>44282</c:v>
                </c:pt>
                <c:pt idx="1967">
                  <c:v>54593</c:v>
                </c:pt>
                <c:pt idx="1968">
                  <c:v>53420</c:v>
                </c:pt>
                <c:pt idx="1969">
                  <c:v>50435</c:v>
                </c:pt>
                <c:pt idx="1970">
                  <c:v>39679</c:v>
                </c:pt>
                <c:pt idx="1971">
                  <c:v>51192</c:v>
                </c:pt>
                <c:pt idx="1972">
                  <c:v>50038</c:v>
                </c:pt>
                <c:pt idx="1973">
                  <c:v>46923</c:v>
                </c:pt>
                <c:pt idx="1974">
                  <c:v>53721</c:v>
                </c:pt>
                <c:pt idx="1975">
                  <c:v>44696</c:v>
                </c:pt>
                <c:pt idx="1976">
                  <c:v>48887</c:v>
                </c:pt>
                <c:pt idx="1977">
                  <c:v>40258</c:v>
                </c:pt>
                <c:pt idx="1978">
                  <c:v>81209</c:v>
                </c:pt>
                <c:pt idx="1979">
                  <c:v>56616</c:v>
                </c:pt>
                <c:pt idx="1980">
                  <c:v>74047</c:v>
                </c:pt>
                <c:pt idx="1981">
                  <c:v>54637</c:v>
                </c:pt>
                <c:pt idx="1982">
                  <c:v>66807</c:v>
                </c:pt>
                <c:pt idx="1983">
                  <c:v>45040</c:v>
                </c:pt>
                <c:pt idx="1984">
                  <c:v>62010</c:v>
                </c:pt>
                <c:pt idx="1985">
                  <c:v>56298</c:v>
                </c:pt>
                <c:pt idx="1986">
                  <c:v>39572</c:v>
                </c:pt>
                <c:pt idx="1987">
                  <c:v>51097</c:v>
                </c:pt>
                <c:pt idx="1988">
                  <c:v>56270</c:v>
                </c:pt>
                <c:pt idx="1989">
                  <c:v>60957</c:v>
                </c:pt>
                <c:pt idx="1990">
                  <c:v>57177</c:v>
                </c:pt>
                <c:pt idx="1991">
                  <c:v>35630</c:v>
                </c:pt>
                <c:pt idx="1992">
                  <c:v>58467</c:v>
                </c:pt>
                <c:pt idx="1993">
                  <c:v>44990</c:v>
                </c:pt>
                <c:pt idx="1994">
                  <c:v>33950</c:v>
                </c:pt>
                <c:pt idx="1995">
                  <c:v>76672</c:v>
                </c:pt>
                <c:pt idx="1996">
                  <c:v>59408</c:v>
                </c:pt>
                <c:pt idx="1997">
                  <c:v>53333</c:v>
                </c:pt>
                <c:pt idx="1998">
                  <c:v>51961</c:v>
                </c:pt>
                <c:pt idx="1999">
                  <c:v>58995</c:v>
                </c:pt>
                <c:pt idx="2000">
                  <c:v>51754</c:v>
                </c:pt>
                <c:pt idx="2001">
                  <c:v>62526</c:v>
                </c:pt>
                <c:pt idx="2002">
                  <c:v>51470</c:v>
                </c:pt>
                <c:pt idx="2003">
                  <c:v>86354</c:v>
                </c:pt>
                <c:pt idx="2004">
                  <c:v>34116</c:v>
                </c:pt>
                <c:pt idx="2005">
                  <c:v>43602</c:v>
                </c:pt>
                <c:pt idx="2006">
                  <c:v>47369</c:v>
                </c:pt>
                <c:pt idx="2007">
                  <c:v>39757</c:v>
                </c:pt>
                <c:pt idx="2008">
                  <c:v>34216</c:v>
                </c:pt>
                <c:pt idx="2009">
                  <c:v>52650</c:v>
                </c:pt>
                <c:pt idx="2010">
                  <c:v>41983</c:v>
                </c:pt>
                <c:pt idx="2011">
                  <c:v>46484</c:v>
                </c:pt>
                <c:pt idx="2012">
                  <c:v>58558</c:v>
                </c:pt>
                <c:pt idx="2013">
                  <c:v>46177</c:v>
                </c:pt>
                <c:pt idx="2014">
                  <c:v>50302</c:v>
                </c:pt>
                <c:pt idx="2015">
                  <c:v>42029</c:v>
                </c:pt>
                <c:pt idx="2016">
                  <c:v>62158</c:v>
                </c:pt>
                <c:pt idx="2017">
                  <c:v>49453</c:v>
                </c:pt>
                <c:pt idx="2018">
                  <c:v>42645</c:v>
                </c:pt>
                <c:pt idx="2019">
                  <c:v>41547</c:v>
                </c:pt>
                <c:pt idx="2020">
                  <c:v>39881</c:v>
                </c:pt>
                <c:pt idx="2021">
                  <c:v>44138</c:v>
                </c:pt>
                <c:pt idx="2022">
                  <c:v>46610</c:v>
                </c:pt>
                <c:pt idx="2023">
                  <c:v>53026</c:v>
                </c:pt>
                <c:pt idx="2024">
                  <c:v>97802</c:v>
                </c:pt>
                <c:pt idx="2025">
                  <c:v>49234</c:v>
                </c:pt>
                <c:pt idx="2026">
                  <c:v>59921</c:v>
                </c:pt>
                <c:pt idx="2027">
                  <c:v>44947</c:v>
                </c:pt>
                <c:pt idx="2028">
                  <c:v>53164</c:v>
                </c:pt>
                <c:pt idx="2029">
                  <c:v>54666</c:v>
                </c:pt>
                <c:pt idx="2030">
                  <c:v>36675</c:v>
                </c:pt>
                <c:pt idx="2031">
                  <c:v>72264</c:v>
                </c:pt>
                <c:pt idx="2032">
                  <c:v>59382</c:v>
                </c:pt>
                <c:pt idx="2033">
                  <c:v>41940</c:v>
                </c:pt>
                <c:pt idx="2034">
                  <c:v>48973</c:v>
                </c:pt>
                <c:pt idx="2035">
                  <c:v>51498</c:v>
                </c:pt>
                <c:pt idx="2036">
                  <c:v>45195</c:v>
                </c:pt>
                <c:pt idx="2037">
                  <c:v>42582</c:v>
                </c:pt>
                <c:pt idx="2038">
                  <c:v>53645</c:v>
                </c:pt>
                <c:pt idx="2039">
                  <c:v>41611</c:v>
                </c:pt>
                <c:pt idx="2040">
                  <c:v>42374</c:v>
                </c:pt>
                <c:pt idx="2041">
                  <c:v>50069</c:v>
                </c:pt>
                <c:pt idx="2042">
                  <c:v>47824</c:v>
                </c:pt>
                <c:pt idx="2043">
                  <c:v>41161</c:v>
                </c:pt>
                <c:pt idx="2044">
                  <c:v>40148</c:v>
                </c:pt>
                <c:pt idx="2045">
                  <c:v>46908</c:v>
                </c:pt>
                <c:pt idx="2046">
                  <c:v>58697</c:v>
                </c:pt>
                <c:pt idx="2047">
                  <c:v>41608</c:v>
                </c:pt>
                <c:pt idx="2048">
                  <c:v>57308</c:v>
                </c:pt>
                <c:pt idx="2049">
                  <c:v>50753</c:v>
                </c:pt>
                <c:pt idx="2050">
                  <c:v>52331</c:v>
                </c:pt>
                <c:pt idx="2051">
                  <c:v>42344</c:v>
                </c:pt>
                <c:pt idx="2052">
                  <c:v>52996</c:v>
                </c:pt>
                <c:pt idx="2053">
                  <c:v>41316</c:v>
                </c:pt>
                <c:pt idx="2054">
                  <c:v>42240</c:v>
                </c:pt>
                <c:pt idx="2055">
                  <c:v>68405</c:v>
                </c:pt>
                <c:pt idx="2056">
                  <c:v>38081</c:v>
                </c:pt>
                <c:pt idx="2057">
                  <c:v>52606</c:v>
                </c:pt>
                <c:pt idx="2058">
                  <c:v>51868</c:v>
                </c:pt>
                <c:pt idx="2059">
                  <c:v>40646</c:v>
                </c:pt>
                <c:pt idx="2060">
                  <c:v>42994</c:v>
                </c:pt>
                <c:pt idx="2061">
                  <c:v>37923</c:v>
                </c:pt>
                <c:pt idx="2062">
                  <c:v>49846</c:v>
                </c:pt>
                <c:pt idx="2063">
                  <c:v>41814</c:v>
                </c:pt>
                <c:pt idx="2064">
                  <c:v>43953</c:v>
                </c:pt>
                <c:pt idx="2065">
                  <c:v>50345</c:v>
                </c:pt>
                <c:pt idx="2066">
                  <c:v>47358</c:v>
                </c:pt>
                <c:pt idx="2067">
                  <c:v>43341</c:v>
                </c:pt>
                <c:pt idx="2068">
                  <c:v>54868</c:v>
                </c:pt>
                <c:pt idx="2069">
                  <c:v>40512</c:v>
                </c:pt>
                <c:pt idx="2070">
                  <c:v>52047</c:v>
                </c:pt>
                <c:pt idx="2071">
                  <c:v>49516</c:v>
                </c:pt>
                <c:pt idx="2072">
                  <c:v>56519</c:v>
                </c:pt>
                <c:pt idx="2073">
                  <c:v>41948</c:v>
                </c:pt>
                <c:pt idx="2074">
                  <c:v>42466</c:v>
                </c:pt>
                <c:pt idx="2075">
                  <c:v>46447</c:v>
                </c:pt>
                <c:pt idx="2076">
                  <c:v>37625</c:v>
                </c:pt>
                <c:pt idx="2077">
                  <c:v>45003</c:v>
                </c:pt>
                <c:pt idx="2078">
                  <c:v>50774</c:v>
                </c:pt>
                <c:pt idx="2079">
                  <c:v>47745</c:v>
                </c:pt>
                <c:pt idx="2080">
                  <c:v>50453</c:v>
                </c:pt>
                <c:pt idx="2081">
                  <c:v>43160</c:v>
                </c:pt>
                <c:pt idx="2082">
                  <c:v>46128</c:v>
                </c:pt>
                <c:pt idx="2083">
                  <c:v>69900</c:v>
                </c:pt>
                <c:pt idx="2084">
                  <c:v>49565</c:v>
                </c:pt>
                <c:pt idx="2085">
                  <c:v>37633</c:v>
                </c:pt>
                <c:pt idx="2086">
                  <c:v>72973</c:v>
                </c:pt>
                <c:pt idx="2087">
                  <c:v>45048</c:v>
                </c:pt>
                <c:pt idx="2088">
                  <c:v>50106</c:v>
                </c:pt>
                <c:pt idx="2089">
                  <c:v>42214</c:v>
                </c:pt>
                <c:pt idx="2090">
                  <c:v>54996</c:v>
                </c:pt>
                <c:pt idx="2091">
                  <c:v>47905</c:v>
                </c:pt>
                <c:pt idx="2092">
                  <c:v>31386</c:v>
                </c:pt>
                <c:pt idx="2093">
                  <c:v>51885</c:v>
                </c:pt>
                <c:pt idx="2094">
                  <c:v>35910</c:v>
                </c:pt>
                <c:pt idx="2095">
                  <c:v>56664</c:v>
                </c:pt>
                <c:pt idx="2096">
                  <c:v>46625</c:v>
                </c:pt>
                <c:pt idx="2097">
                  <c:v>44309</c:v>
                </c:pt>
                <c:pt idx="2098">
                  <c:v>38187</c:v>
                </c:pt>
                <c:pt idx="2099">
                  <c:v>39933</c:v>
                </c:pt>
                <c:pt idx="2100">
                  <c:v>68421</c:v>
                </c:pt>
                <c:pt idx="2101">
                  <c:v>44402</c:v>
                </c:pt>
                <c:pt idx="2102">
                  <c:v>38027</c:v>
                </c:pt>
                <c:pt idx="2103">
                  <c:v>29652</c:v>
                </c:pt>
                <c:pt idx="2104">
                  <c:v>41800</c:v>
                </c:pt>
                <c:pt idx="2105">
                  <c:v>58205</c:v>
                </c:pt>
                <c:pt idx="2106">
                  <c:v>36566</c:v>
                </c:pt>
                <c:pt idx="2107">
                  <c:v>46071</c:v>
                </c:pt>
                <c:pt idx="2108">
                  <c:v>41469</c:v>
                </c:pt>
                <c:pt idx="2109">
                  <c:v>36953</c:v>
                </c:pt>
                <c:pt idx="2110">
                  <c:v>46614</c:v>
                </c:pt>
                <c:pt idx="2111">
                  <c:v>45574</c:v>
                </c:pt>
                <c:pt idx="2112">
                  <c:v>36424</c:v>
                </c:pt>
                <c:pt idx="2113">
                  <c:v>50348</c:v>
                </c:pt>
                <c:pt idx="2114">
                  <c:v>52032</c:v>
                </c:pt>
                <c:pt idx="2115">
                  <c:v>49136</c:v>
                </c:pt>
                <c:pt idx="2116">
                  <c:v>40774</c:v>
                </c:pt>
                <c:pt idx="2117">
                  <c:v>51199</c:v>
                </c:pt>
                <c:pt idx="2118">
                  <c:v>49774</c:v>
                </c:pt>
                <c:pt idx="2119">
                  <c:v>34872</c:v>
                </c:pt>
                <c:pt idx="2120">
                  <c:v>33750</c:v>
                </c:pt>
                <c:pt idx="2121">
                  <c:v>49204</c:v>
                </c:pt>
                <c:pt idx="2122">
                  <c:v>35313</c:v>
                </c:pt>
                <c:pt idx="2123">
                  <c:v>34837</c:v>
                </c:pt>
                <c:pt idx="2124">
                  <c:v>41370</c:v>
                </c:pt>
                <c:pt idx="2125">
                  <c:v>32645</c:v>
                </c:pt>
                <c:pt idx="2126">
                  <c:v>35977</c:v>
                </c:pt>
                <c:pt idx="2127">
                  <c:v>41514</c:v>
                </c:pt>
                <c:pt idx="2128">
                  <c:v>59525</c:v>
                </c:pt>
                <c:pt idx="2129">
                  <c:v>36699</c:v>
                </c:pt>
                <c:pt idx="2130">
                  <c:v>35522</c:v>
                </c:pt>
                <c:pt idx="2131">
                  <c:v>36627</c:v>
                </c:pt>
                <c:pt idx="2132">
                  <c:v>46083</c:v>
                </c:pt>
                <c:pt idx="2133">
                  <c:v>55602</c:v>
                </c:pt>
                <c:pt idx="2134">
                  <c:v>52662</c:v>
                </c:pt>
                <c:pt idx="2135">
                  <c:v>58392</c:v>
                </c:pt>
                <c:pt idx="2136">
                  <c:v>34964</c:v>
                </c:pt>
                <c:pt idx="2137">
                  <c:v>33450</c:v>
                </c:pt>
                <c:pt idx="2138">
                  <c:v>54107</c:v>
                </c:pt>
                <c:pt idx="2139">
                  <c:v>38517</c:v>
                </c:pt>
                <c:pt idx="2140">
                  <c:v>41806</c:v>
                </c:pt>
                <c:pt idx="2141">
                  <c:v>43783</c:v>
                </c:pt>
                <c:pt idx="2142">
                  <c:v>41015</c:v>
                </c:pt>
                <c:pt idx="2143">
                  <c:v>46874</c:v>
                </c:pt>
                <c:pt idx="2144">
                  <c:v>39706</c:v>
                </c:pt>
                <c:pt idx="2145">
                  <c:v>34172</c:v>
                </c:pt>
                <c:pt idx="2146">
                  <c:v>48226</c:v>
                </c:pt>
                <c:pt idx="2147">
                  <c:v>38183</c:v>
                </c:pt>
                <c:pt idx="2148">
                  <c:v>48014</c:v>
                </c:pt>
                <c:pt idx="2149">
                  <c:v>35580</c:v>
                </c:pt>
                <c:pt idx="2150">
                  <c:v>43476</c:v>
                </c:pt>
                <c:pt idx="2151">
                  <c:v>41037</c:v>
                </c:pt>
                <c:pt idx="2152">
                  <c:v>39900</c:v>
                </c:pt>
                <c:pt idx="2153">
                  <c:v>41423</c:v>
                </c:pt>
                <c:pt idx="2154">
                  <c:v>45710</c:v>
                </c:pt>
                <c:pt idx="2155">
                  <c:v>32215</c:v>
                </c:pt>
                <c:pt idx="2156">
                  <c:v>56139</c:v>
                </c:pt>
                <c:pt idx="2157">
                  <c:v>56465</c:v>
                </c:pt>
                <c:pt idx="2158">
                  <c:v>35964</c:v>
                </c:pt>
                <c:pt idx="2159">
                  <c:v>35592</c:v>
                </c:pt>
                <c:pt idx="2160">
                  <c:v>42967</c:v>
                </c:pt>
                <c:pt idx="2161">
                  <c:v>49780</c:v>
                </c:pt>
                <c:pt idx="2162">
                  <c:v>35274</c:v>
                </c:pt>
                <c:pt idx="2163">
                  <c:v>50507</c:v>
                </c:pt>
                <c:pt idx="2164">
                  <c:v>58921</c:v>
                </c:pt>
                <c:pt idx="2165">
                  <c:v>49056</c:v>
                </c:pt>
                <c:pt idx="2166">
                  <c:v>47391</c:v>
                </c:pt>
                <c:pt idx="2167">
                  <c:v>48831</c:v>
                </c:pt>
                <c:pt idx="2168">
                  <c:v>56067</c:v>
                </c:pt>
                <c:pt idx="2169">
                  <c:v>38966</c:v>
                </c:pt>
                <c:pt idx="2170">
                  <c:v>54089</c:v>
                </c:pt>
                <c:pt idx="2171">
                  <c:v>65555</c:v>
                </c:pt>
                <c:pt idx="2172">
                  <c:v>45132</c:v>
                </c:pt>
                <c:pt idx="2173">
                  <c:v>57517</c:v>
                </c:pt>
                <c:pt idx="2174">
                  <c:v>39956</c:v>
                </c:pt>
                <c:pt idx="2175">
                  <c:v>38155</c:v>
                </c:pt>
                <c:pt idx="2176">
                  <c:v>40524</c:v>
                </c:pt>
                <c:pt idx="2177">
                  <c:v>52387</c:v>
                </c:pt>
                <c:pt idx="2178">
                  <c:v>41504</c:v>
                </c:pt>
                <c:pt idx="2179">
                  <c:v>51978</c:v>
                </c:pt>
                <c:pt idx="2180">
                  <c:v>41304</c:v>
                </c:pt>
                <c:pt idx="2181">
                  <c:v>36340</c:v>
                </c:pt>
                <c:pt idx="2182">
                  <c:v>54063</c:v>
                </c:pt>
                <c:pt idx="2183">
                  <c:v>44835</c:v>
                </c:pt>
                <c:pt idx="2184">
                  <c:v>42753</c:v>
                </c:pt>
                <c:pt idx="2185">
                  <c:v>37230</c:v>
                </c:pt>
                <c:pt idx="2186">
                  <c:v>39234</c:v>
                </c:pt>
                <c:pt idx="2187">
                  <c:v>40328</c:v>
                </c:pt>
                <c:pt idx="2188">
                  <c:v>44976</c:v>
                </c:pt>
                <c:pt idx="2189">
                  <c:v>40226</c:v>
                </c:pt>
                <c:pt idx="2190">
                  <c:v>44358</c:v>
                </c:pt>
                <c:pt idx="2191">
                  <c:v>35094</c:v>
                </c:pt>
                <c:pt idx="2192">
                  <c:v>48554</c:v>
                </c:pt>
                <c:pt idx="2193">
                  <c:v>51839</c:v>
                </c:pt>
                <c:pt idx="2194">
                  <c:v>53519</c:v>
                </c:pt>
                <c:pt idx="2195">
                  <c:v>52626</c:v>
                </c:pt>
                <c:pt idx="2196">
                  <c:v>53277</c:v>
                </c:pt>
                <c:pt idx="2197">
                  <c:v>41662</c:v>
                </c:pt>
                <c:pt idx="2198">
                  <c:v>44780</c:v>
                </c:pt>
                <c:pt idx="2199">
                  <c:v>44841</c:v>
                </c:pt>
                <c:pt idx="2200">
                  <c:v>39743</c:v>
                </c:pt>
                <c:pt idx="2201">
                  <c:v>44010</c:v>
                </c:pt>
                <c:pt idx="2202">
                  <c:v>66315</c:v>
                </c:pt>
                <c:pt idx="2203">
                  <c:v>33387</c:v>
                </c:pt>
                <c:pt idx="2204">
                  <c:v>52903</c:v>
                </c:pt>
                <c:pt idx="2205">
                  <c:v>60179</c:v>
                </c:pt>
                <c:pt idx="2206">
                  <c:v>52385</c:v>
                </c:pt>
                <c:pt idx="2207">
                  <c:v>44326</c:v>
                </c:pt>
                <c:pt idx="2208">
                  <c:v>51041</c:v>
                </c:pt>
                <c:pt idx="2209">
                  <c:v>46890</c:v>
                </c:pt>
                <c:pt idx="2210">
                  <c:v>55936</c:v>
                </c:pt>
                <c:pt idx="2211">
                  <c:v>43343</c:v>
                </c:pt>
                <c:pt idx="2212">
                  <c:v>47242</c:v>
                </c:pt>
                <c:pt idx="2213">
                  <c:v>77823</c:v>
                </c:pt>
                <c:pt idx="2214">
                  <c:v>60851</c:v>
                </c:pt>
                <c:pt idx="2215">
                  <c:v>42703</c:v>
                </c:pt>
                <c:pt idx="2216">
                  <c:v>40257</c:v>
                </c:pt>
                <c:pt idx="2217">
                  <c:v>49252</c:v>
                </c:pt>
                <c:pt idx="2218">
                  <c:v>51573</c:v>
                </c:pt>
                <c:pt idx="2219">
                  <c:v>85613</c:v>
                </c:pt>
                <c:pt idx="2220">
                  <c:v>43202</c:v>
                </c:pt>
                <c:pt idx="2221">
                  <c:v>40230</c:v>
                </c:pt>
                <c:pt idx="2222">
                  <c:v>44224</c:v>
                </c:pt>
                <c:pt idx="2223">
                  <c:v>46938</c:v>
                </c:pt>
                <c:pt idx="2224">
                  <c:v>43969</c:v>
                </c:pt>
                <c:pt idx="2225">
                  <c:v>62692</c:v>
                </c:pt>
                <c:pt idx="2226">
                  <c:v>52967</c:v>
                </c:pt>
                <c:pt idx="2227">
                  <c:v>62867</c:v>
                </c:pt>
                <c:pt idx="2228">
                  <c:v>46965</c:v>
                </c:pt>
                <c:pt idx="2229">
                  <c:v>45476</c:v>
                </c:pt>
                <c:pt idx="2230">
                  <c:v>36902</c:v>
                </c:pt>
                <c:pt idx="2231">
                  <c:v>37794</c:v>
                </c:pt>
                <c:pt idx="2232">
                  <c:v>50434</c:v>
                </c:pt>
                <c:pt idx="2233">
                  <c:v>48084</c:v>
                </c:pt>
                <c:pt idx="2234">
                  <c:v>49897</c:v>
                </c:pt>
                <c:pt idx="2235">
                  <c:v>44531</c:v>
                </c:pt>
                <c:pt idx="2236">
                  <c:v>42611</c:v>
                </c:pt>
                <c:pt idx="2237">
                  <c:v>43810</c:v>
                </c:pt>
                <c:pt idx="2238">
                  <c:v>48944</c:v>
                </c:pt>
                <c:pt idx="2239">
                  <c:v>45098</c:v>
                </c:pt>
                <c:pt idx="2240">
                  <c:v>57369</c:v>
                </c:pt>
                <c:pt idx="2241">
                  <c:v>44903</c:v>
                </c:pt>
                <c:pt idx="2242">
                  <c:v>53861</c:v>
                </c:pt>
                <c:pt idx="2243">
                  <c:v>58283</c:v>
                </c:pt>
                <c:pt idx="2244">
                  <c:v>44222</c:v>
                </c:pt>
                <c:pt idx="2245">
                  <c:v>45211</c:v>
                </c:pt>
                <c:pt idx="2246">
                  <c:v>44723</c:v>
                </c:pt>
                <c:pt idx="2247">
                  <c:v>43559</c:v>
                </c:pt>
                <c:pt idx="2248">
                  <c:v>40957</c:v>
                </c:pt>
                <c:pt idx="2249">
                  <c:v>59492</c:v>
                </c:pt>
                <c:pt idx="2250">
                  <c:v>79576</c:v>
                </c:pt>
                <c:pt idx="2251">
                  <c:v>54547</c:v>
                </c:pt>
                <c:pt idx="2252">
                  <c:v>61510</c:v>
                </c:pt>
                <c:pt idx="2253">
                  <c:v>40429</c:v>
                </c:pt>
                <c:pt idx="2254">
                  <c:v>54920</c:v>
                </c:pt>
                <c:pt idx="2255">
                  <c:v>39037</c:v>
                </c:pt>
                <c:pt idx="2256">
                  <c:v>58375</c:v>
                </c:pt>
                <c:pt idx="2257">
                  <c:v>40323</c:v>
                </c:pt>
                <c:pt idx="2258">
                  <c:v>43169</c:v>
                </c:pt>
                <c:pt idx="2259">
                  <c:v>49117</c:v>
                </c:pt>
                <c:pt idx="2260">
                  <c:v>45706</c:v>
                </c:pt>
                <c:pt idx="2261">
                  <c:v>44191</c:v>
                </c:pt>
                <c:pt idx="2262">
                  <c:v>49552</c:v>
                </c:pt>
                <c:pt idx="2263">
                  <c:v>47360</c:v>
                </c:pt>
                <c:pt idx="2264">
                  <c:v>47996</c:v>
                </c:pt>
                <c:pt idx="2265">
                  <c:v>43810</c:v>
                </c:pt>
                <c:pt idx="2266">
                  <c:v>44651</c:v>
                </c:pt>
                <c:pt idx="2267">
                  <c:v>55796</c:v>
                </c:pt>
                <c:pt idx="2268">
                  <c:v>48663</c:v>
                </c:pt>
                <c:pt idx="2269">
                  <c:v>53536</c:v>
                </c:pt>
                <c:pt idx="2270">
                  <c:v>55882</c:v>
                </c:pt>
                <c:pt idx="2271">
                  <c:v>58471</c:v>
                </c:pt>
                <c:pt idx="2272">
                  <c:v>68246</c:v>
                </c:pt>
                <c:pt idx="2273">
                  <c:v>61923</c:v>
                </c:pt>
                <c:pt idx="2274">
                  <c:v>69203</c:v>
                </c:pt>
                <c:pt idx="2275">
                  <c:v>47278</c:v>
                </c:pt>
                <c:pt idx="2276">
                  <c:v>70705</c:v>
                </c:pt>
                <c:pt idx="2277">
                  <c:v>35525</c:v>
                </c:pt>
                <c:pt idx="2278">
                  <c:v>48537</c:v>
                </c:pt>
                <c:pt idx="2279">
                  <c:v>25530</c:v>
                </c:pt>
                <c:pt idx="2280">
                  <c:v>43124</c:v>
                </c:pt>
                <c:pt idx="2281">
                  <c:v>30349</c:v>
                </c:pt>
                <c:pt idx="2282">
                  <c:v>32205</c:v>
                </c:pt>
                <c:pt idx="2283">
                  <c:v>55427</c:v>
                </c:pt>
                <c:pt idx="2284">
                  <c:v>52436</c:v>
                </c:pt>
                <c:pt idx="2285">
                  <c:v>41209</c:v>
                </c:pt>
                <c:pt idx="2286">
                  <c:v>52752</c:v>
                </c:pt>
                <c:pt idx="2287">
                  <c:v>38947</c:v>
                </c:pt>
                <c:pt idx="2288">
                  <c:v>37537</c:v>
                </c:pt>
                <c:pt idx="2289">
                  <c:v>34949</c:v>
                </c:pt>
                <c:pt idx="2290">
                  <c:v>32268</c:v>
                </c:pt>
                <c:pt idx="2291">
                  <c:v>35558</c:v>
                </c:pt>
                <c:pt idx="2292">
                  <c:v>35640</c:v>
                </c:pt>
                <c:pt idx="2293">
                  <c:v>30516</c:v>
                </c:pt>
                <c:pt idx="2294">
                  <c:v>56388</c:v>
                </c:pt>
                <c:pt idx="2295">
                  <c:v>44129</c:v>
                </c:pt>
                <c:pt idx="2296">
                  <c:v>35490</c:v>
                </c:pt>
                <c:pt idx="2297">
                  <c:v>42232</c:v>
                </c:pt>
                <c:pt idx="2298">
                  <c:v>44283</c:v>
                </c:pt>
                <c:pt idx="2299">
                  <c:v>49659</c:v>
                </c:pt>
                <c:pt idx="2300">
                  <c:v>38878</c:v>
                </c:pt>
                <c:pt idx="2301">
                  <c:v>33644</c:v>
                </c:pt>
                <c:pt idx="2302">
                  <c:v>42830</c:v>
                </c:pt>
                <c:pt idx="2303">
                  <c:v>37715</c:v>
                </c:pt>
                <c:pt idx="2304">
                  <c:v>45411</c:v>
                </c:pt>
                <c:pt idx="2305">
                  <c:v>44854</c:v>
                </c:pt>
                <c:pt idx="2306">
                  <c:v>38268</c:v>
                </c:pt>
                <c:pt idx="2307">
                  <c:v>31510</c:v>
                </c:pt>
                <c:pt idx="2308">
                  <c:v>54098</c:v>
                </c:pt>
                <c:pt idx="2309">
                  <c:v>38694</c:v>
                </c:pt>
                <c:pt idx="2310">
                  <c:v>32283</c:v>
                </c:pt>
                <c:pt idx="2311">
                  <c:v>31170</c:v>
                </c:pt>
                <c:pt idx="2312">
                  <c:v>42000</c:v>
                </c:pt>
                <c:pt idx="2313">
                  <c:v>39548</c:v>
                </c:pt>
                <c:pt idx="2314">
                  <c:v>31382</c:v>
                </c:pt>
                <c:pt idx="2315">
                  <c:v>41375</c:v>
                </c:pt>
                <c:pt idx="2316">
                  <c:v>49782</c:v>
                </c:pt>
                <c:pt idx="2317">
                  <c:v>42286</c:v>
                </c:pt>
                <c:pt idx="2318">
                  <c:v>44050</c:v>
                </c:pt>
                <c:pt idx="2319">
                  <c:v>37906</c:v>
                </c:pt>
                <c:pt idx="2320">
                  <c:v>37501</c:v>
                </c:pt>
                <c:pt idx="2321">
                  <c:v>29609</c:v>
                </c:pt>
                <c:pt idx="2322">
                  <c:v>54196</c:v>
                </c:pt>
                <c:pt idx="2323">
                  <c:v>50896</c:v>
                </c:pt>
                <c:pt idx="2324">
                  <c:v>49583</c:v>
                </c:pt>
                <c:pt idx="2325">
                  <c:v>34326</c:v>
                </c:pt>
                <c:pt idx="2326">
                  <c:v>47987</c:v>
                </c:pt>
                <c:pt idx="2327">
                  <c:v>52930</c:v>
                </c:pt>
                <c:pt idx="2328">
                  <c:v>53150</c:v>
                </c:pt>
                <c:pt idx="2329">
                  <c:v>47224</c:v>
                </c:pt>
                <c:pt idx="2330">
                  <c:v>41446</c:v>
                </c:pt>
                <c:pt idx="2331">
                  <c:v>41395</c:v>
                </c:pt>
                <c:pt idx="2332">
                  <c:v>48024</c:v>
                </c:pt>
                <c:pt idx="2333">
                  <c:v>43453</c:v>
                </c:pt>
                <c:pt idx="2334">
                  <c:v>52892</c:v>
                </c:pt>
                <c:pt idx="2335">
                  <c:v>31420</c:v>
                </c:pt>
                <c:pt idx="2336">
                  <c:v>51244</c:v>
                </c:pt>
                <c:pt idx="2337">
                  <c:v>48675</c:v>
                </c:pt>
                <c:pt idx="2338">
                  <c:v>43305</c:v>
                </c:pt>
                <c:pt idx="2339">
                  <c:v>51246</c:v>
                </c:pt>
                <c:pt idx="2340">
                  <c:v>34936</c:v>
                </c:pt>
                <c:pt idx="2341">
                  <c:v>49251</c:v>
                </c:pt>
                <c:pt idx="2342">
                  <c:v>57148</c:v>
                </c:pt>
                <c:pt idx="2343">
                  <c:v>42007</c:v>
                </c:pt>
                <c:pt idx="2344">
                  <c:v>46633</c:v>
                </c:pt>
                <c:pt idx="2345">
                  <c:v>52816</c:v>
                </c:pt>
                <c:pt idx="2346">
                  <c:v>36836</c:v>
                </c:pt>
                <c:pt idx="2347">
                  <c:v>43699</c:v>
                </c:pt>
                <c:pt idx="2348">
                  <c:v>53944</c:v>
                </c:pt>
                <c:pt idx="2349">
                  <c:v>51201</c:v>
                </c:pt>
                <c:pt idx="2350">
                  <c:v>61945</c:v>
                </c:pt>
                <c:pt idx="2351">
                  <c:v>58340</c:v>
                </c:pt>
                <c:pt idx="2352">
                  <c:v>48879</c:v>
                </c:pt>
                <c:pt idx="2353">
                  <c:v>31922</c:v>
                </c:pt>
                <c:pt idx="2354">
                  <c:v>48773</c:v>
                </c:pt>
                <c:pt idx="2355">
                  <c:v>51837</c:v>
                </c:pt>
                <c:pt idx="2356">
                  <c:v>53175</c:v>
                </c:pt>
                <c:pt idx="2357">
                  <c:v>45945</c:v>
                </c:pt>
                <c:pt idx="2358">
                  <c:v>79857</c:v>
                </c:pt>
                <c:pt idx="2359">
                  <c:v>40639</c:v>
                </c:pt>
                <c:pt idx="2360">
                  <c:v>57741</c:v>
                </c:pt>
                <c:pt idx="2361">
                  <c:v>38469</c:v>
                </c:pt>
                <c:pt idx="2362">
                  <c:v>50155</c:v>
                </c:pt>
                <c:pt idx="2363">
                  <c:v>54771</c:v>
                </c:pt>
                <c:pt idx="2364">
                  <c:v>34237</c:v>
                </c:pt>
                <c:pt idx="2365">
                  <c:v>49159</c:v>
                </c:pt>
                <c:pt idx="2366">
                  <c:v>55107</c:v>
                </c:pt>
                <c:pt idx="2367">
                  <c:v>53654</c:v>
                </c:pt>
                <c:pt idx="2368">
                  <c:v>48379</c:v>
                </c:pt>
                <c:pt idx="2369">
                  <c:v>39936</c:v>
                </c:pt>
                <c:pt idx="2370">
                  <c:v>52758</c:v>
                </c:pt>
                <c:pt idx="2371">
                  <c:v>45911</c:v>
                </c:pt>
                <c:pt idx="2372">
                  <c:v>46281</c:v>
                </c:pt>
                <c:pt idx="2373">
                  <c:v>48125</c:v>
                </c:pt>
                <c:pt idx="2374">
                  <c:v>67172</c:v>
                </c:pt>
                <c:pt idx="2375">
                  <c:v>59879</c:v>
                </c:pt>
                <c:pt idx="2376">
                  <c:v>27481</c:v>
                </c:pt>
                <c:pt idx="2377">
                  <c:v>40545</c:v>
                </c:pt>
                <c:pt idx="2378">
                  <c:v>55708</c:v>
                </c:pt>
                <c:pt idx="2379">
                  <c:v>72041</c:v>
                </c:pt>
                <c:pt idx="2380">
                  <c:v>41831</c:v>
                </c:pt>
                <c:pt idx="2381">
                  <c:v>47363</c:v>
                </c:pt>
                <c:pt idx="2382">
                  <c:v>46689</c:v>
                </c:pt>
                <c:pt idx="2383">
                  <c:v>42252</c:v>
                </c:pt>
                <c:pt idx="2384">
                  <c:v>34382</c:v>
                </c:pt>
                <c:pt idx="2385">
                  <c:v>34948</c:v>
                </c:pt>
                <c:pt idx="2386">
                  <c:v>47175</c:v>
                </c:pt>
                <c:pt idx="2387">
                  <c:v>43065</c:v>
                </c:pt>
                <c:pt idx="2388">
                  <c:v>33333</c:v>
                </c:pt>
                <c:pt idx="2389">
                  <c:v>41068</c:v>
                </c:pt>
                <c:pt idx="2390">
                  <c:v>36627</c:v>
                </c:pt>
                <c:pt idx="2391">
                  <c:v>34354</c:v>
                </c:pt>
                <c:pt idx="2392">
                  <c:v>51475</c:v>
                </c:pt>
                <c:pt idx="2393">
                  <c:v>40980</c:v>
                </c:pt>
                <c:pt idx="2394">
                  <c:v>33640</c:v>
                </c:pt>
                <c:pt idx="2395">
                  <c:v>30744</c:v>
                </c:pt>
                <c:pt idx="2396">
                  <c:v>30860</c:v>
                </c:pt>
                <c:pt idx="2397">
                  <c:v>45235</c:v>
                </c:pt>
                <c:pt idx="2398">
                  <c:v>37853</c:v>
                </c:pt>
                <c:pt idx="2399">
                  <c:v>40839</c:v>
                </c:pt>
                <c:pt idx="2400">
                  <c:v>48195</c:v>
                </c:pt>
                <c:pt idx="2401">
                  <c:v>37417</c:v>
                </c:pt>
                <c:pt idx="2402">
                  <c:v>38595</c:v>
                </c:pt>
                <c:pt idx="2403">
                  <c:v>45914</c:v>
                </c:pt>
                <c:pt idx="2404">
                  <c:v>43425</c:v>
                </c:pt>
                <c:pt idx="2405">
                  <c:v>56573</c:v>
                </c:pt>
                <c:pt idx="2406">
                  <c:v>30299</c:v>
                </c:pt>
                <c:pt idx="2407">
                  <c:v>43851</c:v>
                </c:pt>
                <c:pt idx="2408">
                  <c:v>37498</c:v>
                </c:pt>
                <c:pt idx="2409">
                  <c:v>41326</c:v>
                </c:pt>
                <c:pt idx="2410">
                  <c:v>35704</c:v>
                </c:pt>
                <c:pt idx="2411">
                  <c:v>36740</c:v>
                </c:pt>
                <c:pt idx="2412">
                  <c:v>28086</c:v>
                </c:pt>
                <c:pt idx="2413">
                  <c:v>37410</c:v>
                </c:pt>
                <c:pt idx="2414">
                  <c:v>48380</c:v>
                </c:pt>
                <c:pt idx="2415">
                  <c:v>27323</c:v>
                </c:pt>
                <c:pt idx="2416">
                  <c:v>35321</c:v>
                </c:pt>
                <c:pt idx="2417">
                  <c:v>36285</c:v>
                </c:pt>
                <c:pt idx="2418">
                  <c:v>39506</c:v>
                </c:pt>
                <c:pt idx="2419">
                  <c:v>35470</c:v>
                </c:pt>
                <c:pt idx="2420">
                  <c:v>39303</c:v>
                </c:pt>
                <c:pt idx="2421">
                  <c:v>37151</c:v>
                </c:pt>
                <c:pt idx="2422">
                  <c:v>37443</c:v>
                </c:pt>
                <c:pt idx="2423">
                  <c:v>39753</c:v>
                </c:pt>
                <c:pt idx="2424">
                  <c:v>42837</c:v>
                </c:pt>
                <c:pt idx="2425">
                  <c:v>35379</c:v>
                </c:pt>
                <c:pt idx="2426">
                  <c:v>41235</c:v>
                </c:pt>
                <c:pt idx="2427">
                  <c:v>31330</c:v>
                </c:pt>
                <c:pt idx="2428">
                  <c:v>47199</c:v>
                </c:pt>
                <c:pt idx="2429">
                  <c:v>28524</c:v>
                </c:pt>
                <c:pt idx="2430">
                  <c:v>33595</c:v>
                </c:pt>
                <c:pt idx="2431">
                  <c:v>34614</c:v>
                </c:pt>
                <c:pt idx="2432">
                  <c:v>36255</c:v>
                </c:pt>
                <c:pt idx="2433">
                  <c:v>41802</c:v>
                </c:pt>
                <c:pt idx="2434">
                  <c:v>53945</c:v>
                </c:pt>
                <c:pt idx="2435">
                  <c:v>39528</c:v>
                </c:pt>
                <c:pt idx="2436">
                  <c:v>34882</c:v>
                </c:pt>
                <c:pt idx="2437">
                  <c:v>36886</c:v>
                </c:pt>
                <c:pt idx="2438">
                  <c:v>43113</c:v>
                </c:pt>
                <c:pt idx="2439">
                  <c:v>40766</c:v>
                </c:pt>
                <c:pt idx="2440">
                  <c:v>42839</c:v>
                </c:pt>
                <c:pt idx="2441">
                  <c:v>51303</c:v>
                </c:pt>
                <c:pt idx="2442">
                  <c:v>34801</c:v>
                </c:pt>
                <c:pt idx="2443">
                  <c:v>37392</c:v>
                </c:pt>
                <c:pt idx="2444">
                  <c:v>50935</c:v>
                </c:pt>
                <c:pt idx="2445">
                  <c:v>50358</c:v>
                </c:pt>
                <c:pt idx="2446">
                  <c:v>36390</c:v>
                </c:pt>
                <c:pt idx="2447">
                  <c:v>40683</c:v>
                </c:pt>
                <c:pt idx="2448">
                  <c:v>35884</c:v>
                </c:pt>
                <c:pt idx="2449">
                  <c:v>33776</c:v>
                </c:pt>
                <c:pt idx="2450">
                  <c:v>31996</c:v>
                </c:pt>
                <c:pt idx="2451">
                  <c:v>36643</c:v>
                </c:pt>
                <c:pt idx="2452">
                  <c:v>37693</c:v>
                </c:pt>
                <c:pt idx="2453">
                  <c:v>37952</c:v>
                </c:pt>
                <c:pt idx="2454">
                  <c:v>43269</c:v>
                </c:pt>
                <c:pt idx="2455">
                  <c:v>52640</c:v>
                </c:pt>
                <c:pt idx="2456">
                  <c:v>53799</c:v>
                </c:pt>
                <c:pt idx="2457">
                  <c:v>31397</c:v>
                </c:pt>
                <c:pt idx="2458">
                  <c:v>44111</c:v>
                </c:pt>
                <c:pt idx="2459">
                  <c:v>39905</c:v>
                </c:pt>
                <c:pt idx="2460">
                  <c:v>44015</c:v>
                </c:pt>
                <c:pt idx="2461">
                  <c:v>43659</c:v>
                </c:pt>
                <c:pt idx="2462">
                  <c:v>41590</c:v>
                </c:pt>
                <c:pt idx="2463">
                  <c:v>38840</c:v>
                </c:pt>
                <c:pt idx="2464">
                  <c:v>58291</c:v>
                </c:pt>
                <c:pt idx="2465">
                  <c:v>52339</c:v>
                </c:pt>
                <c:pt idx="2466">
                  <c:v>40251</c:v>
                </c:pt>
                <c:pt idx="2467">
                  <c:v>37632</c:v>
                </c:pt>
                <c:pt idx="2468">
                  <c:v>37453</c:v>
                </c:pt>
                <c:pt idx="2469">
                  <c:v>34884</c:v>
                </c:pt>
                <c:pt idx="2470">
                  <c:v>36942</c:v>
                </c:pt>
                <c:pt idx="2471">
                  <c:v>43212</c:v>
                </c:pt>
                <c:pt idx="2472">
                  <c:v>33573</c:v>
                </c:pt>
                <c:pt idx="2473">
                  <c:v>36205</c:v>
                </c:pt>
                <c:pt idx="2474">
                  <c:v>35400</c:v>
                </c:pt>
                <c:pt idx="2475">
                  <c:v>97936</c:v>
                </c:pt>
                <c:pt idx="2476">
                  <c:v>60955</c:v>
                </c:pt>
                <c:pt idx="2477">
                  <c:v>42471</c:v>
                </c:pt>
                <c:pt idx="2478">
                  <c:v>66878</c:v>
                </c:pt>
                <c:pt idx="2479">
                  <c:v>42128</c:v>
                </c:pt>
                <c:pt idx="2480">
                  <c:v>44551</c:v>
                </c:pt>
                <c:pt idx="2481">
                  <c:v>58867</c:v>
                </c:pt>
                <c:pt idx="2482">
                  <c:v>55177</c:v>
                </c:pt>
                <c:pt idx="2483">
                  <c:v>52785</c:v>
                </c:pt>
                <c:pt idx="2484">
                  <c:v>58792</c:v>
                </c:pt>
                <c:pt idx="2485">
                  <c:v>36821</c:v>
                </c:pt>
                <c:pt idx="2486">
                  <c:v>50107</c:v>
                </c:pt>
                <c:pt idx="2487">
                  <c:v>52886</c:v>
                </c:pt>
                <c:pt idx="2488">
                  <c:v>36027</c:v>
                </c:pt>
                <c:pt idx="2489">
                  <c:v>40680</c:v>
                </c:pt>
                <c:pt idx="2490">
                  <c:v>51048</c:v>
                </c:pt>
                <c:pt idx="2491">
                  <c:v>50699</c:v>
                </c:pt>
                <c:pt idx="2492">
                  <c:v>57177</c:v>
                </c:pt>
                <c:pt idx="2493">
                  <c:v>44397</c:v>
                </c:pt>
                <c:pt idx="2494">
                  <c:v>41883</c:v>
                </c:pt>
                <c:pt idx="2495">
                  <c:v>73788</c:v>
                </c:pt>
                <c:pt idx="2496">
                  <c:v>41641</c:v>
                </c:pt>
                <c:pt idx="2497">
                  <c:v>40179</c:v>
                </c:pt>
                <c:pt idx="2498">
                  <c:v>27875</c:v>
                </c:pt>
                <c:pt idx="2499">
                  <c:v>41316</c:v>
                </c:pt>
                <c:pt idx="2500">
                  <c:v>48140</c:v>
                </c:pt>
                <c:pt idx="2501">
                  <c:v>53203</c:v>
                </c:pt>
                <c:pt idx="2502">
                  <c:v>47227</c:v>
                </c:pt>
                <c:pt idx="2503">
                  <c:v>46705</c:v>
                </c:pt>
                <c:pt idx="2504">
                  <c:v>40796</c:v>
                </c:pt>
                <c:pt idx="2505">
                  <c:v>32215</c:v>
                </c:pt>
                <c:pt idx="2506">
                  <c:v>37801</c:v>
                </c:pt>
                <c:pt idx="2507">
                  <c:v>58425</c:v>
                </c:pt>
                <c:pt idx="2508">
                  <c:v>39256</c:v>
                </c:pt>
                <c:pt idx="2509">
                  <c:v>42966</c:v>
                </c:pt>
                <c:pt idx="2510">
                  <c:v>77281</c:v>
                </c:pt>
                <c:pt idx="2511">
                  <c:v>38465</c:v>
                </c:pt>
                <c:pt idx="2512">
                  <c:v>39025</c:v>
                </c:pt>
                <c:pt idx="2513">
                  <c:v>50993</c:v>
                </c:pt>
                <c:pt idx="2514">
                  <c:v>39870</c:v>
                </c:pt>
                <c:pt idx="2515">
                  <c:v>41593</c:v>
                </c:pt>
                <c:pt idx="2516">
                  <c:v>37497</c:v>
                </c:pt>
                <c:pt idx="2517">
                  <c:v>86634</c:v>
                </c:pt>
                <c:pt idx="2518">
                  <c:v>38655</c:v>
                </c:pt>
                <c:pt idx="2519">
                  <c:v>46484</c:v>
                </c:pt>
                <c:pt idx="2520">
                  <c:v>64533</c:v>
                </c:pt>
                <c:pt idx="2521">
                  <c:v>38280</c:v>
                </c:pt>
                <c:pt idx="2522">
                  <c:v>40837</c:v>
                </c:pt>
                <c:pt idx="2523">
                  <c:v>57378</c:v>
                </c:pt>
                <c:pt idx="2524">
                  <c:v>47018</c:v>
                </c:pt>
                <c:pt idx="2525">
                  <c:v>32722</c:v>
                </c:pt>
                <c:pt idx="2526">
                  <c:v>61098</c:v>
                </c:pt>
                <c:pt idx="2527">
                  <c:v>49614</c:v>
                </c:pt>
                <c:pt idx="2528">
                  <c:v>36627</c:v>
                </c:pt>
                <c:pt idx="2529">
                  <c:v>43523</c:v>
                </c:pt>
                <c:pt idx="2530">
                  <c:v>50118</c:v>
                </c:pt>
                <c:pt idx="2531">
                  <c:v>41876</c:v>
                </c:pt>
                <c:pt idx="2532">
                  <c:v>41499</c:v>
                </c:pt>
                <c:pt idx="2533">
                  <c:v>38304</c:v>
                </c:pt>
                <c:pt idx="2534">
                  <c:v>74569</c:v>
                </c:pt>
                <c:pt idx="2535">
                  <c:v>45717</c:v>
                </c:pt>
                <c:pt idx="2536">
                  <c:v>35924</c:v>
                </c:pt>
                <c:pt idx="2537">
                  <c:v>36856</c:v>
                </c:pt>
                <c:pt idx="2538">
                  <c:v>37263</c:v>
                </c:pt>
                <c:pt idx="2539">
                  <c:v>35069</c:v>
                </c:pt>
                <c:pt idx="2540">
                  <c:v>36591</c:v>
                </c:pt>
                <c:pt idx="2541">
                  <c:v>55555</c:v>
                </c:pt>
                <c:pt idx="2542">
                  <c:v>35554</c:v>
                </c:pt>
                <c:pt idx="2543">
                  <c:v>61157</c:v>
                </c:pt>
                <c:pt idx="2544">
                  <c:v>40081</c:v>
                </c:pt>
                <c:pt idx="2545">
                  <c:v>41914</c:v>
                </c:pt>
                <c:pt idx="2546">
                  <c:v>35491</c:v>
                </c:pt>
                <c:pt idx="2547">
                  <c:v>43211</c:v>
                </c:pt>
                <c:pt idx="2548">
                  <c:v>49830</c:v>
                </c:pt>
                <c:pt idx="2549">
                  <c:v>44519</c:v>
                </c:pt>
                <c:pt idx="2550">
                  <c:v>36898</c:v>
                </c:pt>
                <c:pt idx="2551">
                  <c:v>88516</c:v>
                </c:pt>
                <c:pt idx="2552">
                  <c:v>42099</c:v>
                </c:pt>
                <c:pt idx="2553">
                  <c:v>46526</c:v>
                </c:pt>
                <c:pt idx="2554">
                  <c:v>34206</c:v>
                </c:pt>
                <c:pt idx="2555">
                  <c:v>50709</c:v>
                </c:pt>
                <c:pt idx="2556">
                  <c:v>58333</c:v>
                </c:pt>
                <c:pt idx="2557">
                  <c:v>49947</c:v>
                </c:pt>
                <c:pt idx="2558">
                  <c:v>52814</c:v>
                </c:pt>
                <c:pt idx="2559">
                  <c:v>49369</c:v>
                </c:pt>
                <c:pt idx="2560">
                  <c:v>42291</c:v>
                </c:pt>
                <c:pt idx="2561">
                  <c:v>49012</c:v>
                </c:pt>
                <c:pt idx="2562">
                  <c:v>49261</c:v>
                </c:pt>
                <c:pt idx="2563">
                  <c:v>50020</c:v>
                </c:pt>
                <c:pt idx="2564">
                  <c:v>44795</c:v>
                </c:pt>
                <c:pt idx="2565">
                  <c:v>61825</c:v>
                </c:pt>
                <c:pt idx="2566">
                  <c:v>40213</c:v>
                </c:pt>
                <c:pt idx="2567">
                  <c:v>33324</c:v>
                </c:pt>
                <c:pt idx="2568">
                  <c:v>41207</c:v>
                </c:pt>
                <c:pt idx="2569">
                  <c:v>50698</c:v>
                </c:pt>
                <c:pt idx="2570">
                  <c:v>36992</c:v>
                </c:pt>
                <c:pt idx="2571">
                  <c:v>53872</c:v>
                </c:pt>
                <c:pt idx="2572">
                  <c:v>54230</c:v>
                </c:pt>
                <c:pt idx="2573">
                  <c:v>48461</c:v>
                </c:pt>
                <c:pt idx="2574">
                  <c:v>64182</c:v>
                </c:pt>
                <c:pt idx="2575">
                  <c:v>35607</c:v>
                </c:pt>
                <c:pt idx="2576">
                  <c:v>59569</c:v>
                </c:pt>
                <c:pt idx="2577">
                  <c:v>66505</c:v>
                </c:pt>
                <c:pt idx="2578">
                  <c:v>40921</c:v>
                </c:pt>
                <c:pt idx="2579">
                  <c:v>34368</c:v>
                </c:pt>
                <c:pt idx="2580">
                  <c:v>41521</c:v>
                </c:pt>
                <c:pt idx="2581">
                  <c:v>50124</c:v>
                </c:pt>
                <c:pt idx="2582">
                  <c:v>55472</c:v>
                </c:pt>
                <c:pt idx="2583">
                  <c:v>44076</c:v>
                </c:pt>
                <c:pt idx="2584">
                  <c:v>33698</c:v>
                </c:pt>
                <c:pt idx="2585">
                  <c:v>47299</c:v>
                </c:pt>
                <c:pt idx="2586">
                  <c:v>32086</c:v>
                </c:pt>
                <c:pt idx="2587">
                  <c:v>43385</c:v>
                </c:pt>
                <c:pt idx="2588">
                  <c:v>51508</c:v>
                </c:pt>
                <c:pt idx="2589">
                  <c:v>63054</c:v>
                </c:pt>
                <c:pt idx="2590">
                  <c:v>52030</c:v>
                </c:pt>
                <c:pt idx="2591">
                  <c:v>52185</c:v>
                </c:pt>
                <c:pt idx="2592">
                  <c:v>41017</c:v>
                </c:pt>
                <c:pt idx="2593">
                  <c:v>46364</c:v>
                </c:pt>
                <c:pt idx="2594">
                  <c:v>41147</c:v>
                </c:pt>
                <c:pt idx="2595">
                  <c:v>36929</c:v>
                </c:pt>
                <c:pt idx="2596">
                  <c:v>46200</c:v>
                </c:pt>
                <c:pt idx="2597">
                  <c:v>55926</c:v>
                </c:pt>
                <c:pt idx="2598">
                  <c:v>41079</c:v>
                </c:pt>
                <c:pt idx="2599">
                  <c:v>43986</c:v>
                </c:pt>
                <c:pt idx="2600">
                  <c:v>57585</c:v>
                </c:pt>
                <c:pt idx="2601">
                  <c:v>77764</c:v>
                </c:pt>
                <c:pt idx="2602">
                  <c:v>44113</c:v>
                </c:pt>
                <c:pt idx="2603">
                  <c:v>38750</c:v>
                </c:pt>
                <c:pt idx="2604">
                  <c:v>39335</c:v>
                </c:pt>
                <c:pt idx="2605">
                  <c:v>40884</c:v>
                </c:pt>
                <c:pt idx="2606">
                  <c:v>36929</c:v>
                </c:pt>
                <c:pt idx="2607">
                  <c:v>41009</c:v>
                </c:pt>
                <c:pt idx="2608">
                  <c:v>37111</c:v>
                </c:pt>
                <c:pt idx="2609">
                  <c:v>50699</c:v>
                </c:pt>
                <c:pt idx="2610">
                  <c:v>38012</c:v>
                </c:pt>
                <c:pt idx="2611">
                  <c:v>47041</c:v>
                </c:pt>
                <c:pt idx="2612">
                  <c:v>52895</c:v>
                </c:pt>
                <c:pt idx="2613">
                  <c:v>45159</c:v>
                </c:pt>
                <c:pt idx="2614">
                  <c:v>47123</c:v>
                </c:pt>
                <c:pt idx="2615">
                  <c:v>37256</c:v>
                </c:pt>
                <c:pt idx="2616">
                  <c:v>60810</c:v>
                </c:pt>
                <c:pt idx="2617">
                  <c:v>51481</c:v>
                </c:pt>
                <c:pt idx="2618">
                  <c:v>45096</c:v>
                </c:pt>
                <c:pt idx="2619">
                  <c:v>45719</c:v>
                </c:pt>
                <c:pt idx="2620">
                  <c:v>41589</c:v>
                </c:pt>
                <c:pt idx="2621">
                  <c:v>39649</c:v>
                </c:pt>
                <c:pt idx="2622">
                  <c:v>43488</c:v>
                </c:pt>
                <c:pt idx="2623">
                  <c:v>39030</c:v>
                </c:pt>
                <c:pt idx="2624">
                  <c:v>34452</c:v>
                </c:pt>
                <c:pt idx="2625">
                  <c:v>61896</c:v>
                </c:pt>
                <c:pt idx="2626">
                  <c:v>42820</c:v>
                </c:pt>
                <c:pt idx="2627">
                  <c:v>41587</c:v>
                </c:pt>
                <c:pt idx="2628">
                  <c:v>32248</c:v>
                </c:pt>
                <c:pt idx="2629">
                  <c:v>53440</c:v>
                </c:pt>
                <c:pt idx="2630">
                  <c:v>32580</c:v>
                </c:pt>
                <c:pt idx="2631">
                  <c:v>74811</c:v>
                </c:pt>
                <c:pt idx="2632">
                  <c:v>41849</c:v>
                </c:pt>
                <c:pt idx="2633">
                  <c:v>38564</c:v>
                </c:pt>
                <c:pt idx="2634">
                  <c:v>41363</c:v>
                </c:pt>
                <c:pt idx="2635">
                  <c:v>48996</c:v>
                </c:pt>
                <c:pt idx="2636">
                  <c:v>70929</c:v>
                </c:pt>
                <c:pt idx="2637">
                  <c:v>42839</c:v>
                </c:pt>
                <c:pt idx="2638">
                  <c:v>37954</c:v>
                </c:pt>
                <c:pt idx="2639">
                  <c:v>38895</c:v>
                </c:pt>
                <c:pt idx="2640">
                  <c:v>43091</c:v>
                </c:pt>
                <c:pt idx="2641">
                  <c:v>39135</c:v>
                </c:pt>
                <c:pt idx="2642">
                  <c:v>38742</c:v>
                </c:pt>
                <c:pt idx="2643">
                  <c:v>51222</c:v>
                </c:pt>
                <c:pt idx="2644">
                  <c:v>61773</c:v>
                </c:pt>
                <c:pt idx="2645">
                  <c:v>54458</c:v>
                </c:pt>
                <c:pt idx="2646">
                  <c:v>48834</c:v>
                </c:pt>
                <c:pt idx="2647">
                  <c:v>40862</c:v>
                </c:pt>
                <c:pt idx="2648">
                  <c:v>48822</c:v>
                </c:pt>
                <c:pt idx="2649">
                  <c:v>67655</c:v>
                </c:pt>
                <c:pt idx="2650">
                  <c:v>41813</c:v>
                </c:pt>
                <c:pt idx="2651">
                  <c:v>44817</c:v>
                </c:pt>
                <c:pt idx="2652">
                  <c:v>41401</c:v>
                </c:pt>
                <c:pt idx="2653">
                  <c:v>38224</c:v>
                </c:pt>
                <c:pt idx="2654">
                  <c:v>34258</c:v>
                </c:pt>
                <c:pt idx="2655">
                  <c:v>47834</c:v>
                </c:pt>
                <c:pt idx="2656">
                  <c:v>64636</c:v>
                </c:pt>
                <c:pt idx="2657">
                  <c:v>62376</c:v>
                </c:pt>
                <c:pt idx="2658">
                  <c:v>37294</c:v>
                </c:pt>
                <c:pt idx="2659">
                  <c:v>34340</c:v>
                </c:pt>
                <c:pt idx="2660">
                  <c:v>39006</c:v>
                </c:pt>
                <c:pt idx="2661">
                  <c:v>43654</c:v>
                </c:pt>
                <c:pt idx="2662">
                  <c:v>43194</c:v>
                </c:pt>
                <c:pt idx="2663">
                  <c:v>84692</c:v>
                </c:pt>
                <c:pt idx="2664">
                  <c:v>38607</c:v>
                </c:pt>
                <c:pt idx="2665">
                  <c:v>46427</c:v>
                </c:pt>
                <c:pt idx="2666">
                  <c:v>35701</c:v>
                </c:pt>
                <c:pt idx="2667">
                  <c:v>32826</c:v>
                </c:pt>
                <c:pt idx="2668">
                  <c:v>43087</c:v>
                </c:pt>
                <c:pt idx="2669">
                  <c:v>51958</c:v>
                </c:pt>
                <c:pt idx="2670">
                  <c:v>38000</c:v>
                </c:pt>
                <c:pt idx="2671">
                  <c:v>50361</c:v>
                </c:pt>
                <c:pt idx="2672">
                  <c:v>56444</c:v>
                </c:pt>
                <c:pt idx="2673">
                  <c:v>55130</c:v>
                </c:pt>
                <c:pt idx="2674">
                  <c:v>35772</c:v>
                </c:pt>
                <c:pt idx="2675">
                  <c:v>49309</c:v>
                </c:pt>
                <c:pt idx="2676">
                  <c:v>45363</c:v>
                </c:pt>
                <c:pt idx="2677">
                  <c:v>51733</c:v>
                </c:pt>
                <c:pt idx="2678">
                  <c:v>26699</c:v>
                </c:pt>
                <c:pt idx="2679">
                  <c:v>44110</c:v>
                </c:pt>
                <c:pt idx="2680">
                  <c:v>42780</c:v>
                </c:pt>
                <c:pt idx="2681">
                  <c:v>60435</c:v>
                </c:pt>
                <c:pt idx="2682">
                  <c:v>37527</c:v>
                </c:pt>
                <c:pt idx="2683">
                  <c:v>58127</c:v>
                </c:pt>
                <c:pt idx="2684">
                  <c:v>45559</c:v>
                </c:pt>
                <c:pt idx="2685">
                  <c:v>38752</c:v>
                </c:pt>
                <c:pt idx="2686">
                  <c:v>43618</c:v>
                </c:pt>
                <c:pt idx="2687">
                  <c:v>40680</c:v>
                </c:pt>
                <c:pt idx="2688">
                  <c:v>45261</c:v>
                </c:pt>
                <c:pt idx="2689">
                  <c:v>61779</c:v>
                </c:pt>
                <c:pt idx="2690">
                  <c:v>36645</c:v>
                </c:pt>
                <c:pt idx="2691">
                  <c:v>40442</c:v>
                </c:pt>
                <c:pt idx="2692">
                  <c:v>46346</c:v>
                </c:pt>
                <c:pt idx="2693">
                  <c:v>55918</c:v>
                </c:pt>
                <c:pt idx="2694">
                  <c:v>37933</c:v>
                </c:pt>
                <c:pt idx="2695">
                  <c:v>41437</c:v>
                </c:pt>
                <c:pt idx="2696">
                  <c:v>43377</c:v>
                </c:pt>
                <c:pt idx="2697">
                  <c:v>51003</c:v>
                </c:pt>
                <c:pt idx="2698">
                  <c:v>39984</c:v>
                </c:pt>
                <c:pt idx="2699">
                  <c:v>50589</c:v>
                </c:pt>
                <c:pt idx="2700">
                  <c:v>53244</c:v>
                </c:pt>
                <c:pt idx="2701">
                  <c:v>55139</c:v>
                </c:pt>
                <c:pt idx="2702">
                  <c:v>37935</c:v>
                </c:pt>
                <c:pt idx="2703">
                  <c:v>44110</c:v>
                </c:pt>
                <c:pt idx="2704">
                  <c:v>52548</c:v>
                </c:pt>
                <c:pt idx="2705">
                  <c:v>43379</c:v>
                </c:pt>
                <c:pt idx="2706">
                  <c:v>39377</c:v>
                </c:pt>
                <c:pt idx="2707">
                  <c:v>29782</c:v>
                </c:pt>
                <c:pt idx="2708">
                  <c:v>73098</c:v>
                </c:pt>
                <c:pt idx="2709">
                  <c:v>62752</c:v>
                </c:pt>
                <c:pt idx="2710">
                  <c:v>55493</c:v>
                </c:pt>
                <c:pt idx="2711">
                  <c:v>59904</c:v>
                </c:pt>
                <c:pt idx="2712">
                  <c:v>42753</c:v>
                </c:pt>
                <c:pt idx="2713">
                  <c:v>60738</c:v>
                </c:pt>
                <c:pt idx="2714">
                  <c:v>41872</c:v>
                </c:pt>
                <c:pt idx="2715">
                  <c:v>33291</c:v>
                </c:pt>
                <c:pt idx="2716">
                  <c:v>26336</c:v>
                </c:pt>
                <c:pt idx="2717">
                  <c:v>50818</c:v>
                </c:pt>
                <c:pt idx="2718">
                  <c:v>56313</c:v>
                </c:pt>
                <c:pt idx="2719">
                  <c:v>51735</c:v>
                </c:pt>
                <c:pt idx="2720">
                  <c:v>47340</c:v>
                </c:pt>
                <c:pt idx="2721">
                  <c:v>70797</c:v>
                </c:pt>
                <c:pt idx="2722">
                  <c:v>61976</c:v>
                </c:pt>
                <c:pt idx="2723">
                  <c:v>49709</c:v>
                </c:pt>
                <c:pt idx="2724">
                  <c:v>45666</c:v>
                </c:pt>
                <c:pt idx="2725">
                  <c:v>43344</c:v>
                </c:pt>
                <c:pt idx="2726">
                  <c:v>43615</c:v>
                </c:pt>
                <c:pt idx="2727">
                  <c:v>55204</c:v>
                </c:pt>
                <c:pt idx="2728">
                  <c:v>48456</c:v>
                </c:pt>
                <c:pt idx="2729">
                  <c:v>52623</c:v>
                </c:pt>
                <c:pt idx="2730">
                  <c:v>82597</c:v>
                </c:pt>
                <c:pt idx="2731">
                  <c:v>56772</c:v>
                </c:pt>
                <c:pt idx="2732">
                  <c:v>62536</c:v>
                </c:pt>
                <c:pt idx="2733">
                  <c:v>40590</c:v>
                </c:pt>
                <c:pt idx="2734">
                  <c:v>44644</c:v>
                </c:pt>
                <c:pt idx="2735">
                  <c:v>48622</c:v>
                </c:pt>
                <c:pt idx="2736">
                  <c:v>92560</c:v>
                </c:pt>
                <c:pt idx="2737">
                  <c:v>64193</c:v>
                </c:pt>
                <c:pt idx="2738">
                  <c:v>65489</c:v>
                </c:pt>
                <c:pt idx="2739">
                  <c:v>60957</c:v>
                </c:pt>
                <c:pt idx="2740">
                  <c:v>65207</c:v>
                </c:pt>
                <c:pt idx="2741">
                  <c:v>50169</c:v>
                </c:pt>
                <c:pt idx="2742">
                  <c:v>42366</c:v>
                </c:pt>
                <c:pt idx="2743">
                  <c:v>59293</c:v>
                </c:pt>
                <c:pt idx="2744">
                  <c:v>59089</c:v>
                </c:pt>
                <c:pt idx="2745">
                  <c:v>44674</c:v>
                </c:pt>
                <c:pt idx="2746">
                  <c:v>45029</c:v>
                </c:pt>
                <c:pt idx="2747">
                  <c:v>61908</c:v>
                </c:pt>
                <c:pt idx="2748">
                  <c:v>35570</c:v>
                </c:pt>
                <c:pt idx="2749">
                  <c:v>59184</c:v>
                </c:pt>
                <c:pt idx="2750">
                  <c:v>60081</c:v>
                </c:pt>
                <c:pt idx="2751">
                  <c:v>49142</c:v>
                </c:pt>
                <c:pt idx="2752">
                  <c:v>53025</c:v>
                </c:pt>
                <c:pt idx="2753">
                  <c:v>42089</c:v>
                </c:pt>
                <c:pt idx="2754">
                  <c:v>44888</c:v>
                </c:pt>
                <c:pt idx="2755">
                  <c:v>58673</c:v>
                </c:pt>
                <c:pt idx="2756">
                  <c:v>49616</c:v>
                </c:pt>
                <c:pt idx="2757">
                  <c:v>51513</c:v>
                </c:pt>
                <c:pt idx="2758">
                  <c:v>38390</c:v>
                </c:pt>
                <c:pt idx="2759">
                  <c:v>67083</c:v>
                </c:pt>
                <c:pt idx="2760">
                  <c:v>45454</c:v>
                </c:pt>
                <c:pt idx="2761">
                  <c:v>51738</c:v>
                </c:pt>
                <c:pt idx="2762">
                  <c:v>43998</c:v>
                </c:pt>
                <c:pt idx="2763">
                  <c:v>44397</c:v>
                </c:pt>
                <c:pt idx="2764">
                  <c:v>107143</c:v>
                </c:pt>
                <c:pt idx="2765">
                  <c:v>57808</c:v>
                </c:pt>
                <c:pt idx="2766">
                  <c:v>43852</c:v>
                </c:pt>
                <c:pt idx="2767">
                  <c:v>42624</c:v>
                </c:pt>
                <c:pt idx="2768">
                  <c:v>63646</c:v>
                </c:pt>
                <c:pt idx="2769">
                  <c:v>37344</c:v>
                </c:pt>
                <c:pt idx="2770">
                  <c:v>32083</c:v>
                </c:pt>
                <c:pt idx="2771">
                  <c:v>38731</c:v>
                </c:pt>
                <c:pt idx="2772">
                  <c:v>46663</c:v>
                </c:pt>
                <c:pt idx="2773">
                  <c:v>56099</c:v>
                </c:pt>
                <c:pt idx="2774">
                  <c:v>38474</c:v>
                </c:pt>
                <c:pt idx="2775">
                  <c:v>49768</c:v>
                </c:pt>
                <c:pt idx="2776">
                  <c:v>36339</c:v>
                </c:pt>
                <c:pt idx="2777">
                  <c:v>72972</c:v>
                </c:pt>
                <c:pt idx="2778">
                  <c:v>70281</c:v>
                </c:pt>
                <c:pt idx="2779">
                  <c:v>46551</c:v>
                </c:pt>
                <c:pt idx="2780">
                  <c:v>62394</c:v>
                </c:pt>
                <c:pt idx="2781">
                  <c:v>41409</c:v>
                </c:pt>
                <c:pt idx="2782">
                  <c:v>32103</c:v>
                </c:pt>
                <c:pt idx="2783">
                  <c:v>52288</c:v>
                </c:pt>
                <c:pt idx="2784">
                  <c:v>48277</c:v>
                </c:pt>
                <c:pt idx="2785">
                  <c:v>110507</c:v>
                </c:pt>
                <c:pt idx="2786">
                  <c:v>89106</c:v>
                </c:pt>
                <c:pt idx="2787">
                  <c:v>43355</c:v>
                </c:pt>
                <c:pt idx="2788">
                  <c:v>64258</c:v>
                </c:pt>
                <c:pt idx="2789">
                  <c:v>47419</c:v>
                </c:pt>
                <c:pt idx="2790">
                  <c:v>65485</c:v>
                </c:pt>
                <c:pt idx="2791">
                  <c:v>45979</c:v>
                </c:pt>
                <c:pt idx="2792">
                  <c:v>58900</c:v>
                </c:pt>
                <c:pt idx="2793">
                  <c:v>86610</c:v>
                </c:pt>
                <c:pt idx="2794">
                  <c:v>31893</c:v>
                </c:pt>
                <c:pt idx="2795">
                  <c:v>61762</c:v>
                </c:pt>
                <c:pt idx="2796">
                  <c:v>36459</c:v>
                </c:pt>
                <c:pt idx="2797">
                  <c:v>39079</c:v>
                </c:pt>
                <c:pt idx="2798">
                  <c:v>81940</c:v>
                </c:pt>
                <c:pt idx="2799">
                  <c:v>62446</c:v>
                </c:pt>
                <c:pt idx="2800">
                  <c:v>34842</c:v>
                </c:pt>
                <c:pt idx="2801">
                  <c:v>38636</c:v>
                </c:pt>
                <c:pt idx="2802">
                  <c:v>64350</c:v>
                </c:pt>
                <c:pt idx="2803">
                  <c:v>75926</c:v>
                </c:pt>
                <c:pt idx="2804">
                  <c:v>46331</c:v>
                </c:pt>
                <c:pt idx="2805">
                  <c:v>76206</c:v>
                </c:pt>
                <c:pt idx="2806">
                  <c:v>64305</c:v>
                </c:pt>
                <c:pt idx="2807">
                  <c:v>45827</c:v>
                </c:pt>
                <c:pt idx="2808">
                  <c:v>31429</c:v>
                </c:pt>
                <c:pt idx="2809">
                  <c:v>122641</c:v>
                </c:pt>
                <c:pt idx="2810">
                  <c:v>60121</c:v>
                </c:pt>
                <c:pt idx="2811">
                  <c:v>37548</c:v>
                </c:pt>
                <c:pt idx="2812">
                  <c:v>52513</c:v>
                </c:pt>
                <c:pt idx="2813">
                  <c:v>58268</c:v>
                </c:pt>
                <c:pt idx="2814">
                  <c:v>38500</c:v>
                </c:pt>
                <c:pt idx="2815">
                  <c:v>48921</c:v>
                </c:pt>
                <c:pt idx="2816">
                  <c:v>43484</c:v>
                </c:pt>
                <c:pt idx="2817">
                  <c:v>48076</c:v>
                </c:pt>
                <c:pt idx="2818">
                  <c:v>72406</c:v>
                </c:pt>
                <c:pt idx="2819">
                  <c:v>36822</c:v>
                </c:pt>
                <c:pt idx="2820">
                  <c:v>51422</c:v>
                </c:pt>
                <c:pt idx="2821">
                  <c:v>37996</c:v>
                </c:pt>
                <c:pt idx="2822">
                  <c:v>59282</c:v>
                </c:pt>
                <c:pt idx="2823">
                  <c:v>44851</c:v>
                </c:pt>
                <c:pt idx="2824">
                  <c:v>34885</c:v>
                </c:pt>
                <c:pt idx="2825">
                  <c:v>44207</c:v>
                </c:pt>
                <c:pt idx="2826">
                  <c:v>75539</c:v>
                </c:pt>
                <c:pt idx="2827">
                  <c:v>37543</c:v>
                </c:pt>
                <c:pt idx="2828">
                  <c:v>61792</c:v>
                </c:pt>
                <c:pt idx="2829">
                  <c:v>91886</c:v>
                </c:pt>
                <c:pt idx="2830">
                  <c:v>46186</c:v>
                </c:pt>
                <c:pt idx="2831">
                  <c:v>62800</c:v>
                </c:pt>
                <c:pt idx="2832">
                  <c:v>42204</c:v>
                </c:pt>
                <c:pt idx="2833">
                  <c:v>61935</c:v>
                </c:pt>
                <c:pt idx="2834">
                  <c:v>48497</c:v>
                </c:pt>
                <c:pt idx="2835">
                  <c:v>55798</c:v>
                </c:pt>
                <c:pt idx="2836">
                  <c:v>37378</c:v>
                </c:pt>
                <c:pt idx="2837">
                  <c:v>36290</c:v>
                </c:pt>
                <c:pt idx="2838">
                  <c:v>45430</c:v>
                </c:pt>
                <c:pt idx="2839">
                  <c:v>37831</c:v>
                </c:pt>
                <c:pt idx="2840">
                  <c:v>46521</c:v>
                </c:pt>
                <c:pt idx="2841">
                  <c:v>75714</c:v>
                </c:pt>
                <c:pt idx="2842">
                  <c:v>92647</c:v>
                </c:pt>
                <c:pt idx="2843">
                  <c:v>48707</c:v>
                </c:pt>
                <c:pt idx="2844">
                  <c:v>37748</c:v>
                </c:pt>
                <c:pt idx="2845">
                  <c:v>38292</c:v>
                </c:pt>
                <c:pt idx="2846">
                  <c:v>60714</c:v>
                </c:pt>
                <c:pt idx="2847">
                  <c:v>43353</c:v>
                </c:pt>
                <c:pt idx="2848">
                  <c:v>48232</c:v>
                </c:pt>
                <c:pt idx="2849">
                  <c:v>38528</c:v>
                </c:pt>
                <c:pt idx="2850">
                  <c:v>41132</c:v>
                </c:pt>
                <c:pt idx="2851">
                  <c:v>81169</c:v>
                </c:pt>
                <c:pt idx="2852">
                  <c:v>86419</c:v>
                </c:pt>
                <c:pt idx="2853">
                  <c:v>34099</c:v>
                </c:pt>
                <c:pt idx="2854">
                  <c:v>38331</c:v>
                </c:pt>
                <c:pt idx="2855">
                  <c:v>45890</c:v>
                </c:pt>
                <c:pt idx="2856">
                  <c:v>66625</c:v>
                </c:pt>
                <c:pt idx="2857">
                  <c:v>52355</c:v>
                </c:pt>
                <c:pt idx="2858">
                  <c:v>33646</c:v>
                </c:pt>
                <c:pt idx="2859">
                  <c:v>125635</c:v>
                </c:pt>
                <c:pt idx="2860">
                  <c:v>38583</c:v>
                </c:pt>
                <c:pt idx="2861">
                  <c:v>51195</c:v>
                </c:pt>
                <c:pt idx="2862">
                  <c:v>47615</c:v>
                </c:pt>
                <c:pt idx="2863">
                  <c:v>38541</c:v>
                </c:pt>
                <c:pt idx="2864">
                  <c:v>40122</c:v>
                </c:pt>
                <c:pt idx="2865">
                  <c:v>40065</c:v>
                </c:pt>
                <c:pt idx="2866">
                  <c:v>72510</c:v>
                </c:pt>
                <c:pt idx="2867">
                  <c:v>48440</c:v>
                </c:pt>
                <c:pt idx="2868">
                  <c:v>42567</c:v>
                </c:pt>
                <c:pt idx="2869">
                  <c:v>31620</c:v>
                </c:pt>
                <c:pt idx="2870">
                  <c:v>32749</c:v>
                </c:pt>
                <c:pt idx="2871">
                  <c:v>84213</c:v>
                </c:pt>
                <c:pt idx="2872">
                  <c:v>43045</c:v>
                </c:pt>
                <c:pt idx="2873">
                  <c:v>34267</c:v>
                </c:pt>
                <c:pt idx="2874">
                  <c:v>42074</c:v>
                </c:pt>
                <c:pt idx="2875">
                  <c:v>40735</c:v>
                </c:pt>
                <c:pt idx="2876">
                  <c:v>54195</c:v>
                </c:pt>
                <c:pt idx="2877">
                  <c:v>42552</c:v>
                </c:pt>
                <c:pt idx="2878">
                  <c:v>60735</c:v>
                </c:pt>
                <c:pt idx="2879">
                  <c:v>67676</c:v>
                </c:pt>
                <c:pt idx="2880">
                  <c:v>44843</c:v>
                </c:pt>
                <c:pt idx="2881">
                  <c:v>46954</c:v>
                </c:pt>
                <c:pt idx="2882">
                  <c:v>44537</c:v>
                </c:pt>
                <c:pt idx="2883">
                  <c:v>47423</c:v>
                </c:pt>
                <c:pt idx="2884">
                  <c:v>44055</c:v>
                </c:pt>
                <c:pt idx="2885">
                  <c:v>58750</c:v>
                </c:pt>
                <c:pt idx="2886">
                  <c:v>49174</c:v>
                </c:pt>
                <c:pt idx="2887">
                  <c:v>47185</c:v>
                </c:pt>
                <c:pt idx="2888">
                  <c:v>61747</c:v>
                </c:pt>
                <c:pt idx="2889">
                  <c:v>45465</c:v>
                </c:pt>
                <c:pt idx="2890">
                  <c:v>44235</c:v>
                </c:pt>
                <c:pt idx="2891">
                  <c:v>51151</c:v>
                </c:pt>
                <c:pt idx="2892">
                  <c:v>39992</c:v>
                </c:pt>
                <c:pt idx="2893">
                  <c:v>55006</c:v>
                </c:pt>
                <c:pt idx="2894">
                  <c:v>46404</c:v>
                </c:pt>
                <c:pt idx="2895">
                  <c:v>50388</c:v>
                </c:pt>
                <c:pt idx="2896">
                  <c:v>43205</c:v>
                </c:pt>
                <c:pt idx="2897">
                  <c:v>59358</c:v>
                </c:pt>
                <c:pt idx="2898">
                  <c:v>50964</c:v>
                </c:pt>
                <c:pt idx="2899">
                  <c:v>75738</c:v>
                </c:pt>
                <c:pt idx="2900">
                  <c:v>61898</c:v>
                </c:pt>
                <c:pt idx="2901">
                  <c:v>48127</c:v>
                </c:pt>
                <c:pt idx="2902">
                  <c:v>49348</c:v>
                </c:pt>
                <c:pt idx="2903">
                  <c:v>44243</c:v>
                </c:pt>
                <c:pt idx="2904">
                  <c:v>49955</c:v>
                </c:pt>
                <c:pt idx="2905">
                  <c:v>52313</c:v>
                </c:pt>
                <c:pt idx="2906">
                  <c:v>37782</c:v>
                </c:pt>
                <c:pt idx="2907">
                  <c:v>40189</c:v>
                </c:pt>
                <c:pt idx="2908">
                  <c:v>42579</c:v>
                </c:pt>
                <c:pt idx="2909">
                  <c:v>60397</c:v>
                </c:pt>
                <c:pt idx="2910">
                  <c:v>54721</c:v>
                </c:pt>
                <c:pt idx="2911">
                  <c:v>51395</c:v>
                </c:pt>
                <c:pt idx="2912">
                  <c:v>52673</c:v>
                </c:pt>
                <c:pt idx="2913">
                  <c:v>71890</c:v>
                </c:pt>
                <c:pt idx="2914">
                  <c:v>50083</c:v>
                </c:pt>
                <c:pt idx="2915">
                  <c:v>43823</c:v>
                </c:pt>
                <c:pt idx="2916">
                  <c:v>61653</c:v>
                </c:pt>
                <c:pt idx="2917">
                  <c:v>51022</c:v>
                </c:pt>
                <c:pt idx="2918">
                  <c:v>49819</c:v>
                </c:pt>
                <c:pt idx="2919">
                  <c:v>53733</c:v>
                </c:pt>
                <c:pt idx="2920">
                  <c:v>41837</c:v>
                </c:pt>
                <c:pt idx="2921">
                  <c:v>44342</c:v>
                </c:pt>
                <c:pt idx="2922">
                  <c:v>35615</c:v>
                </c:pt>
                <c:pt idx="2923">
                  <c:v>56737</c:v>
                </c:pt>
                <c:pt idx="2924">
                  <c:v>37625</c:v>
                </c:pt>
                <c:pt idx="2925">
                  <c:v>33817</c:v>
                </c:pt>
                <c:pt idx="2926">
                  <c:v>43572</c:v>
                </c:pt>
                <c:pt idx="2927">
                  <c:v>34887</c:v>
                </c:pt>
                <c:pt idx="2928">
                  <c:v>32162</c:v>
                </c:pt>
                <c:pt idx="2929">
                  <c:v>32961</c:v>
                </c:pt>
                <c:pt idx="2930">
                  <c:v>41838</c:v>
                </c:pt>
                <c:pt idx="2931">
                  <c:v>36739</c:v>
                </c:pt>
                <c:pt idx="2932">
                  <c:v>32705</c:v>
                </c:pt>
                <c:pt idx="2933">
                  <c:v>41039</c:v>
                </c:pt>
                <c:pt idx="2934">
                  <c:v>36996</c:v>
                </c:pt>
                <c:pt idx="2935">
                  <c:v>35980</c:v>
                </c:pt>
                <c:pt idx="2936">
                  <c:v>48178</c:v>
                </c:pt>
                <c:pt idx="2937">
                  <c:v>41010</c:v>
                </c:pt>
                <c:pt idx="2938">
                  <c:v>42121</c:v>
                </c:pt>
                <c:pt idx="2939">
                  <c:v>41121</c:v>
                </c:pt>
                <c:pt idx="2940">
                  <c:v>66950</c:v>
                </c:pt>
                <c:pt idx="2941">
                  <c:v>43936</c:v>
                </c:pt>
                <c:pt idx="2942">
                  <c:v>40568</c:v>
                </c:pt>
                <c:pt idx="2943">
                  <c:v>34295</c:v>
                </c:pt>
                <c:pt idx="2944">
                  <c:v>36437</c:v>
                </c:pt>
                <c:pt idx="2945">
                  <c:v>24707</c:v>
                </c:pt>
                <c:pt idx="2946">
                  <c:v>43729</c:v>
                </c:pt>
                <c:pt idx="2947">
                  <c:v>43356</c:v>
                </c:pt>
                <c:pt idx="2948">
                  <c:v>35799</c:v>
                </c:pt>
                <c:pt idx="2949">
                  <c:v>35046</c:v>
                </c:pt>
                <c:pt idx="2950">
                  <c:v>40012</c:v>
                </c:pt>
                <c:pt idx="2951">
                  <c:v>29839</c:v>
                </c:pt>
                <c:pt idx="2952">
                  <c:v>43835</c:v>
                </c:pt>
                <c:pt idx="2953">
                  <c:v>36351</c:v>
                </c:pt>
                <c:pt idx="2954">
                  <c:v>44446</c:v>
                </c:pt>
                <c:pt idx="2955">
                  <c:v>36375</c:v>
                </c:pt>
                <c:pt idx="2956">
                  <c:v>40195</c:v>
                </c:pt>
                <c:pt idx="2957">
                  <c:v>38204</c:v>
                </c:pt>
                <c:pt idx="2958">
                  <c:v>44801</c:v>
                </c:pt>
                <c:pt idx="2959">
                  <c:v>34341</c:v>
                </c:pt>
                <c:pt idx="2960">
                  <c:v>41420</c:v>
                </c:pt>
                <c:pt idx="2961">
                  <c:v>59472</c:v>
                </c:pt>
                <c:pt idx="2962">
                  <c:v>40270</c:v>
                </c:pt>
                <c:pt idx="2963">
                  <c:v>37468</c:v>
                </c:pt>
                <c:pt idx="2964">
                  <c:v>46383</c:v>
                </c:pt>
                <c:pt idx="2965">
                  <c:v>33041</c:v>
                </c:pt>
                <c:pt idx="2966">
                  <c:v>32456</c:v>
                </c:pt>
                <c:pt idx="2967">
                  <c:v>40305</c:v>
                </c:pt>
                <c:pt idx="2968">
                  <c:v>36466</c:v>
                </c:pt>
                <c:pt idx="2969">
                  <c:v>41019</c:v>
                </c:pt>
                <c:pt idx="2970">
                  <c:v>38387</c:v>
                </c:pt>
                <c:pt idx="2971">
                  <c:v>37242</c:v>
                </c:pt>
                <c:pt idx="2972">
                  <c:v>29331</c:v>
                </c:pt>
                <c:pt idx="2973">
                  <c:v>40013</c:v>
                </c:pt>
                <c:pt idx="2974">
                  <c:v>38600</c:v>
                </c:pt>
                <c:pt idx="2975">
                  <c:v>41932</c:v>
                </c:pt>
                <c:pt idx="2976">
                  <c:v>34419</c:v>
                </c:pt>
                <c:pt idx="2977">
                  <c:v>42063</c:v>
                </c:pt>
                <c:pt idx="2978">
                  <c:v>41294</c:v>
                </c:pt>
                <c:pt idx="2979">
                  <c:v>46375</c:v>
                </c:pt>
                <c:pt idx="2980">
                  <c:v>44395</c:v>
                </c:pt>
                <c:pt idx="2981">
                  <c:v>54141</c:v>
                </c:pt>
                <c:pt idx="2982">
                  <c:v>50998</c:v>
                </c:pt>
                <c:pt idx="2983">
                  <c:v>41810</c:v>
                </c:pt>
                <c:pt idx="2984">
                  <c:v>68430</c:v>
                </c:pt>
                <c:pt idx="2985">
                  <c:v>52485</c:v>
                </c:pt>
                <c:pt idx="2986">
                  <c:v>45316</c:v>
                </c:pt>
                <c:pt idx="2987">
                  <c:v>59020</c:v>
                </c:pt>
                <c:pt idx="2988">
                  <c:v>43562</c:v>
                </c:pt>
                <c:pt idx="2989">
                  <c:v>61937</c:v>
                </c:pt>
                <c:pt idx="2990">
                  <c:v>54359</c:v>
                </c:pt>
                <c:pt idx="2991">
                  <c:v>49717</c:v>
                </c:pt>
                <c:pt idx="2992">
                  <c:v>46475</c:v>
                </c:pt>
                <c:pt idx="2993">
                  <c:v>52224</c:v>
                </c:pt>
                <c:pt idx="2994">
                  <c:v>48102</c:v>
                </c:pt>
                <c:pt idx="2995">
                  <c:v>44562</c:v>
                </c:pt>
                <c:pt idx="2996">
                  <c:v>52149</c:v>
                </c:pt>
                <c:pt idx="2997">
                  <c:v>41418</c:v>
                </c:pt>
                <c:pt idx="2998">
                  <c:v>46972</c:v>
                </c:pt>
                <c:pt idx="2999">
                  <c:v>53328</c:v>
                </c:pt>
                <c:pt idx="3000">
                  <c:v>51175</c:v>
                </c:pt>
                <c:pt idx="3001">
                  <c:v>58419</c:v>
                </c:pt>
                <c:pt idx="3002">
                  <c:v>39408</c:v>
                </c:pt>
                <c:pt idx="3003">
                  <c:v>47985</c:v>
                </c:pt>
                <c:pt idx="3004">
                  <c:v>56365</c:v>
                </c:pt>
                <c:pt idx="3005">
                  <c:v>45158</c:v>
                </c:pt>
                <c:pt idx="3006">
                  <c:v>53945</c:v>
                </c:pt>
                <c:pt idx="3007">
                  <c:v>56160</c:v>
                </c:pt>
                <c:pt idx="3008">
                  <c:v>49790</c:v>
                </c:pt>
                <c:pt idx="3009">
                  <c:v>52260</c:v>
                </c:pt>
                <c:pt idx="3010">
                  <c:v>40968</c:v>
                </c:pt>
                <c:pt idx="3011">
                  <c:v>48881</c:v>
                </c:pt>
                <c:pt idx="3012">
                  <c:v>48430</c:v>
                </c:pt>
                <c:pt idx="3013">
                  <c:v>54400</c:v>
                </c:pt>
                <c:pt idx="3014">
                  <c:v>43701</c:v>
                </c:pt>
                <c:pt idx="3015">
                  <c:v>43661</c:v>
                </c:pt>
                <c:pt idx="3016">
                  <c:v>36774</c:v>
                </c:pt>
                <c:pt idx="3017">
                  <c:v>42946</c:v>
                </c:pt>
                <c:pt idx="3018">
                  <c:v>52978</c:v>
                </c:pt>
                <c:pt idx="3019">
                  <c:v>52776</c:v>
                </c:pt>
                <c:pt idx="3020">
                  <c:v>49040</c:v>
                </c:pt>
                <c:pt idx="3021">
                  <c:v>59377</c:v>
                </c:pt>
                <c:pt idx="3022">
                  <c:v>77364</c:v>
                </c:pt>
                <c:pt idx="3023">
                  <c:v>53828</c:v>
                </c:pt>
                <c:pt idx="3024">
                  <c:v>68471</c:v>
                </c:pt>
                <c:pt idx="3025">
                  <c:v>52411</c:v>
                </c:pt>
                <c:pt idx="3026">
                  <c:v>52075</c:v>
                </c:pt>
                <c:pt idx="3027">
                  <c:v>42659</c:v>
                </c:pt>
                <c:pt idx="3028">
                  <c:v>54782</c:v>
                </c:pt>
                <c:pt idx="3029">
                  <c:v>44026</c:v>
                </c:pt>
                <c:pt idx="3030">
                  <c:v>51237</c:v>
                </c:pt>
                <c:pt idx="3031">
                  <c:v>39999</c:v>
                </c:pt>
                <c:pt idx="3032">
                  <c:v>75920</c:v>
                </c:pt>
                <c:pt idx="3033">
                  <c:v>50243</c:v>
                </c:pt>
                <c:pt idx="3034">
                  <c:v>40701</c:v>
                </c:pt>
                <c:pt idx="3035">
                  <c:v>47841</c:v>
                </c:pt>
                <c:pt idx="3036">
                  <c:v>55335</c:v>
                </c:pt>
                <c:pt idx="3037">
                  <c:v>48683</c:v>
                </c:pt>
                <c:pt idx="3038">
                  <c:v>50266</c:v>
                </c:pt>
                <c:pt idx="3039">
                  <c:v>46943</c:v>
                </c:pt>
                <c:pt idx="3040">
                  <c:v>41211</c:v>
                </c:pt>
                <c:pt idx="3041">
                  <c:v>52852</c:v>
                </c:pt>
                <c:pt idx="3042">
                  <c:v>42079</c:v>
                </c:pt>
                <c:pt idx="3043">
                  <c:v>69346</c:v>
                </c:pt>
                <c:pt idx="3044">
                  <c:v>76584</c:v>
                </c:pt>
                <c:pt idx="3045">
                  <c:v>52850</c:v>
                </c:pt>
                <c:pt idx="3046">
                  <c:v>46835</c:v>
                </c:pt>
                <c:pt idx="3047">
                  <c:v>52711</c:v>
                </c:pt>
                <c:pt idx="3048">
                  <c:v>51003</c:v>
                </c:pt>
                <c:pt idx="3049">
                  <c:v>42838</c:v>
                </c:pt>
                <c:pt idx="3050">
                  <c:v>50437</c:v>
                </c:pt>
                <c:pt idx="3051">
                  <c:v>79358</c:v>
                </c:pt>
                <c:pt idx="3052">
                  <c:v>58225</c:v>
                </c:pt>
                <c:pt idx="3053">
                  <c:v>63166</c:v>
                </c:pt>
                <c:pt idx="3054">
                  <c:v>59701</c:v>
                </c:pt>
                <c:pt idx="3055">
                  <c:v>48624</c:v>
                </c:pt>
                <c:pt idx="3056">
                  <c:v>45721</c:v>
                </c:pt>
                <c:pt idx="3057">
                  <c:v>44427</c:v>
                </c:pt>
                <c:pt idx="3058">
                  <c:v>51434</c:v>
                </c:pt>
                <c:pt idx="3059">
                  <c:v>57192</c:v>
                </c:pt>
                <c:pt idx="3060">
                  <c:v>63575</c:v>
                </c:pt>
                <c:pt idx="3061">
                  <c:v>57427</c:v>
                </c:pt>
                <c:pt idx="3062">
                  <c:v>45251</c:v>
                </c:pt>
                <c:pt idx="3063">
                  <c:v>55354</c:v>
                </c:pt>
                <c:pt idx="3064">
                  <c:v>49713</c:v>
                </c:pt>
                <c:pt idx="3065">
                  <c:v>54716</c:v>
                </c:pt>
                <c:pt idx="3066">
                  <c:v>77222</c:v>
                </c:pt>
                <c:pt idx="3067">
                  <c:v>72604</c:v>
                </c:pt>
                <c:pt idx="3068">
                  <c:v>75348</c:v>
                </c:pt>
                <c:pt idx="3069">
                  <c:v>56800</c:v>
                </c:pt>
                <c:pt idx="3070">
                  <c:v>50802</c:v>
                </c:pt>
                <c:pt idx="3071">
                  <c:v>55520</c:v>
                </c:pt>
              </c:numCache>
            </c:numRef>
          </c:yVal>
          <c:smooth val="0"/>
          <c:extLst>
            <c:ext xmlns:c16="http://schemas.microsoft.com/office/drawing/2014/chart" uri="{C3380CC4-5D6E-409C-BE32-E72D297353CC}">
              <c16:uniqueId val="{00000001-30DA-4CAC-8C32-991576B6CA14}"/>
            </c:ext>
          </c:extLst>
        </c:ser>
        <c:dLbls>
          <c:showLegendKey val="0"/>
          <c:showVal val="0"/>
          <c:showCatName val="0"/>
          <c:showSerName val="0"/>
          <c:showPercent val="0"/>
          <c:showBubbleSize val="0"/>
        </c:dLbls>
        <c:axId val="1532498959"/>
        <c:axId val="1532501455"/>
      </c:scatterChart>
      <c:valAx>
        <c:axId val="1532498959"/>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532501455"/>
        <c:crosses val="autoZero"/>
        <c:crossBetween val="midCat"/>
      </c:valAx>
      <c:valAx>
        <c:axId val="1532501455"/>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532498959"/>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layout>
        <c:manualLayout>
          <c:xMode val="edge"/>
          <c:yMode val="edge"/>
          <c:x val="0.32826915866285944"/>
          <c:y val="3.6764705882352942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9.3216347382431161E-2"/>
          <c:y val="0.18613518890379524"/>
          <c:w val="0.85624105768345704"/>
          <c:h val="0.62535146034162681"/>
        </c:manualLayout>
      </c:layout>
      <c:scatterChart>
        <c:scatterStyle val="lineMarker"/>
        <c:varyColors val="0"/>
        <c:ser>
          <c:idx val="0"/>
          <c:order val="0"/>
          <c:tx>
            <c:strRef>
              <c:f>Sheet4!$B$1</c:f>
              <c:strCache>
                <c:ptCount val="1"/>
                <c:pt idx="0">
                  <c:v>popEst2015</c:v>
                </c:pt>
              </c:strCache>
            </c:strRef>
          </c:tx>
          <c:spPr>
            <a:ln w="25400" cap="rnd">
              <a:noFill/>
              <a:round/>
            </a:ln>
            <a:effectLst>
              <a:outerShdw blurRad="63500" dist="38100" dir="5400000" rotWithShape="0">
                <a:srgbClr val="000000">
                  <a:alpha val="45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16200000" scaled="0"/>
              </a:gradFill>
              <a:ln w="9525" cap="rnd">
                <a:solidFill>
                  <a:schemeClr val="accent2"/>
                </a:solidFill>
                <a:round/>
              </a:ln>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rgbClr r="0" g="0" b="0">
                    <a:satMod val="300000"/>
                  </a:scrgbClr>
                </a:contourClr>
              </a:sp3d>
            </c:spPr>
          </c:marker>
          <c:trendline>
            <c:spPr>
              <a:ln w="19050" cap="rnd">
                <a:solidFill>
                  <a:schemeClr val="accent2"/>
                </a:solidFill>
                <a:prstDash val="sysDash"/>
              </a:ln>
              <a:effectLst/>
            </c:spPr>
            <c:trendlineType val="linear"/>
            <c:dispRSqr val="0"/>
            <c:dispEq val="0"/>
          </c:trendline>
          <c:xVal>
            <c:numRef>
              <c:f>Sheet4!$A$2:$A$3073</c:f>
              <c:numCache>
                <c:formatCode>General</c:formatCode>
                <c:ptCount val="3072"/>
                <c:pt idx="0">
                  <c:v>475</c:v>
                </c:pt>
                <c:pt idx="1">
                  <c:v>454.6</c:v>
                </c:pt>
                <c:pt idx="2">
                  <c:v>477.5</c:v>
                </c:pt>
                <c:pt idx="3">
                  <c:v>494.6</c:v>
                </c:pt>
                <c:pt idx="4">
                  <c:v>429.9</c:v>
                </c:pt>
                <c:pt idx="5">
                  <c:v>488.8</c:v>
                </c:pt>
                <c:pt idx="6">
                  <c:v>445.5</c:v>
                </c:pt>
                <c:pt idx="7">
                  <c:v>475.9</c:v>
                </c:pt>
                <c:pt idx="8">
                  <c:v>510.7</c:v>
                </c:pt>
                <c:pt idx="9">
                  <c:v>432.6</c:v>
                </c:pt>
                <c:pt idx="10">
                  <c:v>445.2</c:v>
                </c:pt>
                <c:pt idx="11">
                  <c:v>398.5</c:v>
                </c:pt>
                <c:pt idx="12">
                  <c:v>453.8</c:v>
                </c:pt>
                <c:pt idx="13">
                  <c:v>477.4</c:v>
                </c:pt>
                <c:pt idx="14">
                  <c:v>460.7</c:v>
                </c:pt>
                <c:pt idx="15">
                  <c:v>430.4</c:v>
                </c:pt>
                <c:pt idx="16">
                  <c:v>443.3</c:v>
                </c:pt>
                <c:pt idx="17">
                  <c:v>491.6</c:v>
                </c:pt>
                <c:pt idx="18">
                  <c:v>482.9</c:v>
                </c:pt>
                <c:pt idx="19">
                  <c:v>435.1</c:v>
                </c:pt>
                <c:pt idx="20">
                  <c:v>391.8</c:v>
                </c:pt>
                <c:pt idx="21">
                  <c:v>426.3</c:v>
                </c:pt>
                <c:pt idx="22">
                  <c:v>459.6</c:v>
                </c:pt>
                <c:pt idx="23">
                  <c:v>503.7</c:v>
                </c:pt>
                <c:pt idx="24">
                  <c:v>399.4</c:v>
                </c:pt>
                <c:pt idx="25">
                  <c:v>482.4</c:v>
                </c:pt>
                <c:pt idx="26">
                  <c:v>434</c:v>
                </c:pt>
                <c:pt idx="27">
                  <c:v>472.9</c:v>
                </c:pt>
                <c:pt idx="28">
                  <c:v>474.6</c:v>
                </c:pt>
                <c:pt idx="29">
                  <c:v>421.7</c:v>
                </c:pt>
                <c:pt idx="30">
                  <c:v>488</c:v>
                </c:pt>
                <c:pt idx="31">
                  <c:v>495.8</c:v>
                </c:pt>
                <c:pt idx="32">
                  <c:v>510.4</c:v>
                </c:pt>
                <c:pt idx="33">
                  <c:v>484</c:v>
                </c:pt>
                <c:pt idx="34">
                  <c:v>477.3</c:v>
                </c:pt>
                <c:pt idx="35">
                  <c:v>463.6</c:v>
                </c:pt>
                <c:pt idx="36">
                  <c:v>466.5</c:v>
                </c:pt>
                <c:pt idx="37">
                  <c:v>491.6</c:v>
                </c:pt>
                <c:pt idx="38">
                  <c:v>449.5</c:v>
                </c:pt>
                <c:pt idx="39">
                  <c:v>487.4</c:v>
                </c:pt>
                <c:pt idx="40">
                  <c:v>406.9</c:v>
                </c:pt>
                <c:pt idx="41">
                  <c:v>456.5</c:v>
                </c:pt>
                <c:pt idx="42">
                  <c:v>507.2</c:v>
                </c:pt>
                <c:pt idx="43">
                  <c:v>442.6</c:v>
                </c:pt>
                <c:pt idx="44">
                  <c:v>437.1</c:v>
                </c:pt>
                <c:pt idx="45">
                  <c:v>458.4</c:v>
                </c:pt>
                <c:pt idx="46">
                  <c:v>460</c:v>
                </c:pt>
                <c:pt idx="47">
                  <c:v>437.9</c:v>
                </c:pt>
                <c:pt idx="48">
                  <c:v>475.8</c:v>
                </c:pt>
                <c:pt idx="49">
                  <c:v>444.1</c:v>
                </c:pt>
                <c:pt idx="50">
                  <c:v>438.8</c:v>
                </c:pt>
                <c:pt idx="51">
                  <c:v>472.8</c:v>
                </c:pt>
                <c:pt idx="52">
                  <c:v>555.6</c:v>
                </c:pt>
                <c:pt idx="53">
                  <c:v>424.5</c:v>
                </c:pt>
                <c:pt idx="54">
                  <c:v>455.1</c:v>
                </c:pt>
                <c:pt idx="55">
                  <c:v>465.9</c:v>
                </c:pt>
                <c:pt idx="56">
                  <c:v>494.1</c:v>
                </c:pt>
                <c:pt idx="57">
                  <c:v>438.3</c:v>
                </c:pt>
                <c:pt idx="58">
                  <c:v>452.9</c:v>
                </c:pt>
                <c:pt idx="59">
                  <c:v>433.9</c:v>
                </c:pt>
                <c:pt idx="60">
                  <c:v>465.9</c:v>
                </c:pt>
                <c:pt idx="61">
                  <c:v>454.4</c:v>
                </c:pt>
                <c:pt idx="62">
                  <c:v>479.9</c:v>
                </c:pt>
                <c:pt idx="63">
                  <c:v>495</c:v>
                </c:pt>
                <c:pt idx="64">
                  <c:v>459.4</c:v>
                </c:pt>
                <c:pt idx="65">
                  <c:v>500.5</c:v>
                </c:pt>
                <c:pt idx="66">
                  <c:v>454.6</c:v>
                </c:pt>
                <c:pt idx="67">
                  <c:v>201.3</c:v>
                </c:pt>
                <c:pt idx="68">
                  <c:v>453.3</c:v>
                </c:pt>
                <c:pt idx="69">
                  <c:v>338.2</c:v>
                </c:pt>
                <c:pt idx="70">
                  <c:v>409.2</c:v>
                </c:pt>
                <c:pt idx="71">
                  <c:v>424.4</c:v>
                </c:pt>
                <c:pt idx="72">
                  <c:v>413.3</c:v>
                </c:pt>
                <c:pt idx="73">
                  <c:v>390.1</c:v>
                </c:pt>
                <c:pt idx="74">
                  <c:v>441.4</c:v>
                </c:pt>
                <c:pt idx="75">
                  <c:v>477.3</c:v>
                </c:pt>
                <c:pt idx="76">
                  <c:v>416.6</c:v>
                </c:pt>
                <c:pt idx="77">
                  <c:v>469.3</c:v>
                </c:pt>
                <c:pt idx="78">
                  <c:v>499.3</c:v>
                </c:pt>
                <c:pt idx="79">
                  <c:v>501.1</c:v>
                </c:pt>
                <c:pt idx="80">
                  <c:v>373.5</c:v>
                </c:pt>
                <c:pt idx="81">
                  <c:v>298.10000000000002</c:v>
                </c:pt>
                <c:pt idx="82">
                  <c:v>372.9</c:v>
                </c:pt>
                <c:pt idx="83">
                  <c:v>417.3</c:v>
                </c:pt>
                <c:pt idx="84">
                  <c:v>475.1</c:v>
                </c:pt>
                <c:pt idx="85">
                  <c:v>269.89999999999998</c:v>
                </c:pt>
                <c:pt idx="86">
                  <c:v>350.1</c:v>
                </c:pt>
                <c:pt idx="87">
                  <c:v>348.4</c:v>
                </c:pt>
                <c:pt idx="88">
                  <c:v>339.2</c:v>
                </c:pt>
                <c:pt idx="89">
                  <c:v>395.7</c:v>
                </c:pt>
                <c:pt idx="90">
                  <c:v>364.5</c:v>
                </c:pt>
                <c:pt idx="91">
                  <c:v>332</c:v>
                </c:pt>
                <c:pt idx="92">
                  <c:v>401.4</c:v>
                </c:pt>
                <c:pt idx="93">
                  <c:v>444.9</c:v>
                </c:pt>
                <c:pt idx="94">
                  <c:v>325.3</c:v>
                </c:pt>
                <c:pt idx="95">
                  <c:v>379.1</c:v>
                </c:pt>
                <c:pt idx="96">
                  <c:v>330.9</c:v>
                </c:pt>
                <c:pt idx="97">
                  <c:v>296.2</c:v>
                </c:pt>
                <c:pt idx="98">
                  <c:v>389.4</c:v>
                </c:pt>
                <c:pt idx="99">
                  <c:v>343</c:v>
                </c:pt>
                <c:pt idx="100">
                  <c:v>468.1</c:v>
                </c:pt>
                <c:pt idx="101">
                  <c:v>430.8</c:v>
                </c:pt>
                <c:pt idx="102">
                  <c:v>490.9</c:v>
                </c:pt>
                <c:pt idx="103">
                  <c:v>401</c:v>
                </c:pt>
                <c:pt idx="104">
                  <c:v>426.3</c:v>
                </c:pt>
                <c:pt idx="105">
                  <c:v>456.2</c:v>
                </c:pt>
                <c:pt idx="106">
                  <c:v>364.5</c:v>
                </c:pt>
                <c:pt idx="107">
                  <c:v>380.4</c:v>
                </c:pt>
                <c:pt idx="108">
                  <c:v>403.9</c:v>
                </c:pt>
                <c:pt idx="109">
                  <c:v>401.9</c:v>
                </c:pt>
                <c:pt idx="110">
                  <c:v>433.2</c:v>
                </c:pt>
                <c:pt idx="111">
                  <c:v>460.8</c:v>
                </c:pt>
                <c:pt idx="112">
                  <c:v>462.3</c:v>
                </c:pt>
                <c:pt idx="113">
                  <c:v>414.9</c:v>
                </c:pt>
                <c:pt idx="114">
                  <c:v>443.9</c:v>
                </c:pt>
                <c:pt idx="115">
                  <c:v>387.1</c:v>
                </c:pt>
                <c:pt idx="116">
                  <c:v>439.8</c:v>
                </c:pt>
                <c:pt idx="117">
                  <c:v>389.9</c:v>
                </c:pt>
                <c:pt idx="118">
                  <c:v>433.4</c:v>
                </c:pt>
                <c:pt idx="119">
                  <c:v>472.7</c:v>
                </c:pt>
                <c:pt idx="120">
                  <c:v>455.6</c:v>
                </c:pt>
                <c:pt idx="121">
                  <c:v>455.8</c:v>
                </c:pt>
                <c:pt idx="122">
                  <c:v>449</c:v>
                </c:pt>
                <c:pt idx="123">
                  <c:v>396.3</c:v>
                </c:pt>
                <c:pt idx="124">
                  <c:v>394.1</c:v>
                </c:pt>
                <c:pt idx="125">
                  <c:v>464.4</c:v>
                </c:pt>
                <c:pt idx="126">
                  <c:v>502.9</c:v>
                </c:pt>
                <c:pt idx="127">
                  <c:v>414.1</c:v>
                </c:pt>
                <c:pt idx="128">
                  <c:v>380.6</c:v>
                </c:pt>
                <c:pt idx="129">
                  <c:v>422.1</c:v>
                </c:pt>
                <c:pt idx="130">
                  <c:v>434.6</c:v>
                </c:pt>
                <c:pt idx="131">
                  <c:v>438.6</c:v>
                </c:pt>
                <c:pt idx="132">
                  <c:v>420</c:v>
                </c:pt>
                <c:pt idx="133">
                  <c:v>532.1</c:v>
                </c:pt>
                <c:pt idx="134">
                  <c:v>502.1</c:v>
                </c:pt>
                <c:pt idx="135">
                  <c:v>395.3</c:v>
                </c:pt>
                <c:pt idx="136">
                  <c:v>364.1</c:v>
                </c:pt>
                <c:pt idx="137">
                  <c:v>442.5</c:v>
                </c:pt>
                <c:pt idx="138">
                  <c:v>382.4</c:v>
                </c:pt>
                <c:pt idx="139">
                  <c:v>402.4</c:v>
                </c:pt>
                <c:pt idx="140">
                  <c:v>392.5</c:v>
                </c:pt>
                <c:pt idx="141">
                  <c:v>424.7</c:v>
                </c:pt>
                <c:pt idx="142">
                  <c:v>492.3</c:v>
                </c:pt>
                <c:pt idx="143">
                  <c:v>393.4</c:v>
                </c:pt>
                <c:pt idx="144">
                  <c:v>442</c:v>
                </c:pt>
                <c:pt idx="145">
                  <c:v>423.4</c:v>
                </c:pt>
                <c:pt idx="146">
                  <c:v>403.3</c:v>
                </c:pt>
                <c:pt idx="147">
                  <c:v>515.29999999999995</c:v>
                </c:pt>
                <c:pt idx="148">
                  <c:v>400.3</c:v>
                </c:pt>
                <c:pt idx="149">
                  <c:v>407.9</c:v>
                </c:pt>
                <c:pt idx="150">
                  <c:v>397.4</c:v>
                </c:pt>
                <c:pt idx="151">
                  <c:v>426.8</c:v>
                </c:pt>
                <c:pt idx="152">
                  <c:v>484.6</c:v>
                </c:pt>
                <c:pt idx="153">
                  <c:v>438.5</c:v>
                </c:pt>
                <c:pt idx="154">
                  <c:v>401.8</c:v>
                </c:pt>
                <c:pt idx="155">
                  <c:v>480.5</c:v>
                </c:pt>
                <c:pt idx="156">
                  <c:v>396.4</c:v>
                </c:pt>
                <c:pt idx="157">
                  <c:v>475.7</c:v>
                </c:pt>
                <c:pt idx="158">
                  <c:v>449.5</c:v>
                </c:pt>
                <c:pt idx="159">
                  <c:v>472.3</c:v>
                </c:pt>
                <c:pt idx="160">
                  <c:v>425.6</c:v>
                </c:pt>
                <c:pt idx="161">
                  <c:v>375.9</c:v>
                </c:pt>
                <c:pt idx="162">
                  <c:v>461.3</c:v>
                </c:pt>
                <c:pt idx="163">
                  <c:v>410</c:v>
                </c:pt>
                <c:pt idx="164">
                  <c:v>445.8</c:v>
                </c:pt>
                <c:pt idx="165">
                  <c:v>429.4</c:v>
                </c:pt>
                <c:pt idx="166">
                  <c:v>388.4</c:v>
                </c:pt>
                <c:pt idx="167">
                  <c:v>493.4</c:v>
                </c:pt>
                <c:pt idx="168">
                  <c:v>408.4</c:v>
                </c:pt>
                <c:pt idx="169">
                  <c:v>494.4</c:v>
                </c:pt>
                <c:pt idx="170">
                  <c:v>424</c:v>
                </c:pt>
                <c:pt idx="171">
                  <c:v>430.3</c:v>
                </c:pt>
                <c:pt idx="172">
                  <c:v>473.3</c:v>
                </c:pt>
                <c:pt idx="173">
                  <c:v>492.6</c:v>
                </c:pt>
                <c:pt idx="174">
                  <c:v>445.9</c:v>
                </c:pt>
                <c:pt idx="175">
                  <c:v>413.4</c:v>
                </c:pt>
                <c:pt idx="176">
                  <c:v>469.8</c:v>
                </c:pt>
                <c:pt idx="177">
                  <c:v>489.2</c:v>
                </c:pt>
                <c:pt idx="178">
                  <c:v>413.9</c:v>
                </c:pt>
                <c:pt idx="179">
                  <c:v>400.2</c:v>
                </c:pt>
                <c:pt idx="180">
                  <c:v>456.3</c:v>
                </c:pt>
                <c:pt idx="181">
                  <c:v>431.6</c:v>
                </c:pt>
                <c:pt idx="182">
                  <c:v>458.6</c:v>
                </c:pt>
                <c:pt idx="183">
                  <c:v>412.6</c:v>
                </c:pt>
                <c:pt idx="184">
                  <c:v>443.4</c:v>
                </c:pt>
                <c:pt idx="185">
                  <c:v>459.5</c:v>
                </c:pt>
                <c:pt idx="186">
                  <c:v>387.9</c:v>
                </c:pt>
                <c:pt idx="187">
                  <c:v>408.4</c:v>
                </c:pt>
                <c:pt idx="188">
                  <c:v>419.5</c:v>
                </c:pt>
                <c:pt idx="189">
                  <c:v>409.3</c:v>
                </c:pt>
                <c:pt idx="190">
                  <c:v>460.1</c:v>
                </c:pt>
                <c:pt idx="191">
                  <c:v>365.7</c:v>
                </c:pt>
                <c:pt idx="192">
                  <c:v>405.5</c:v>
                </c:pt>
                <c:pt idx="193">
                  <c:v>420.3</c:v>
                </c:pt>
                <c:pt idx="194">
                  <c:v>475</c:v>
                </c:pt>
                <c:pt idx="195">
                  <c:v>396.8</c:v>
                </c:pt>
                <c:pt idx="196">
                  <c:v>452.2</c:v>
                </c:pt>
                <c:pt idx="197">
                  <c:v>415.9</c:v>
                </c:pt>
                <c:pt idx="198">
                  <c:v>408.6</c:v>
                </c:pt>
                <c:pt idx="199">
                  <c:v>320.8</c:v>
                </c:pt>
                <c:pt idx="200">
                  <c:v>413.6</c:v>
                </c:pt>
                <c:pt idx="201">
                  <c:v>488.9</c:v>
                </c:pt>
                <c:pt idx="202">
                  <c:v>423.9</c:v>
                </c:pt>
                <c:pt idx="203">
                  <c:v>418.6</c:v>
                </c:pt>
                <c:pt idx="204">
                  <c:v>460.5</c:v>
                </c:pt>
                <c:pt idx="205">
                  <c:v>420.3</c:v>
                </c:pt>
                <c:pt idx="206">
                  <c:v>414.5</c:v>
                </c:pt>
                <c:pt idx="207">
                  <c:v>452</c:v>
                </c:pt>
                <c:pt idx="208">
                  <c:v>433</c:v>
                </c:pt>
                <c:pt idx="209">
                  <c:v>423.1</c:v>
                </c:pt>
                <c:pt idx="210">
                  <c:v>434.9</c:v>
                </c:pt>
                <c:pt idx="211">
                  <c:v>428.9</c:v>
                </c:pt>
                <c:pt idx="212">
                  <c:v>432.1</c:v>
                </c:pt>
                <c:pt idx="213">
                  <c:v>443.7</c:v>
                </c:pt>
                <c:pt idx="214">
                  <c:v>447</c:v>
                </c:pt>
                <c:pt idx="215">
                  <c:v>433</c:v>
                </c:pt>
                <c:pt idx="216">
                  <c:v>420</c:v>
                </c:pt>
                <c:pt idx="217">
                  <c:v>450.4</c:v>
                </c:pt>
                <c:pt idx="218">
                  <c:v>478.8</c:v>
                </c:pt>
                <c:pt idx="219">
                  <c:v>312.8</c:v>
                </c:pt>
                <c:pt idx="220">
                  <c:v>430.4</c:v>
                </c:pt>
                <c:pt idx="221">
                  <c:v>472.3</c:v>
                </c:pt>
                <c:pt idx="222">
                  <c:v>463.4</c:v>
                </c:pt>
                <c:pt idx="223">
                  <c:v>433.4</c:v>
                </c:pt>
                <c:pt idx="224">
                  <c:v>395.8</c:v>
                </c:pt>
                <c:pt idx="225">
                  <c:v>473.2</c:v>
                </c:pt>
                <c:pt idx="226">
                  <c:v>455.5</c:v>
                </c:pt>
                <c:pt idx="227">
                  <c:v>391.5</c:v>
                </c:pt>
                <c:pt idx="228">
                  <c:v>490.8</c:v>
                </c:pt>
                <c:pt idx="229">
                  <c:v>432.7</c:v>
                </c:pt>
                <c:pt idx="230">
                  <c:v>428.2</c:v>
                </c:pt>
                <c:pt idx="231">
                  <c:v>444.6</c:v>
                </c:pt>
                <c:pt idx="232">
                  <c:v>420.8</c:v>
                </c:pt>
                <c:pt idx="233">
                  <c:v>416.8</c:v>
                </c:pt>
                <c:pt idx="234">
                  <c:v>429.5</c:v>
                </c:pt>
                <c:pt idx="235">
                  <c:v>389.4</c:v>
                </c:pt>
                <c:pt idx="236">
                  <c:v>369.7</c:v>
                </c:pt>
                <c:pt idx="237">
                  <c:v>322.39999999999998</c:v>
                </c:pt>
                <c:pt idx="238">
                  <c:v>409.9</c:v>
                </c:pt>
                <c:pt idx="239">
                  <c:v>417.3</c:v>
                </c:pt>
                <c:pt idx="240">
                  <c:v>392.2</c:v>
                </c:pt>
                <c:pt idx="241">
                  <c:v>373.7</c:v>
                </c:pt>
                <c:pt idx="242">
                  <c:v>416.9</c:v>
                </c:pt>
                <c:pt idx="243">
                  <c:v>326.60000000000002</c:v>
                </c:pt>
                <c:pt idx="244">
                  <c:v>307.3</c:v>
                </c:pt>
                <c:pt idx="245">
                  <c:v>389.1</c:v>
                </c:pt>
                <c:pt idx="246">
                  <c:v>439.8</c:v>
                </c:pt>
                <c:pt idx="247">
                  <c:v>396.2</c:v>
                </c:pt>
                <c:pt idx="248">
                  <c:v>439.2</c:v>
                </c:pt>
                <c:pt idx="249">
                  <c:v>234</c:v>
                </c:pt>
                <c:pt idx="250">
                  <c:v>424</c:v>
                </c:pt>
                <c:pt idx="251">
                  <c:v>347.1</c:v>
                </c:pt>
                <c:pt idx="252">
                  <c:v>410.8</c:v>
                </c:pt>
                <c:pt idx="253">
                  <c:v>451</c:v>
                </c:pt>
                <c:pt idx="254">
                  <c:v>454.3</c:v>
                </c:pt>
                <c:pt idx="255">
                  <c:v>379.6</c:v>
                </c:pt>
                <c:pt idx="256">
                  <c:v>400.2</c:v>
                </c:pt>
                <c:pt idx="257">
                  <c:v>310.5</c:v>
                </c:pt>
                <c:pt idx="258">
                  <c:v>283.5</c:v>
                </c:pt>
                <c:pt idx="259">
                  <c:v>454.7</c:v>
                </c:pt>
                <c:pt idx="260">
                  <c:v>436.7</c:v>
                </c:pt>
                <c:pt idx="261">
                  <c:v>373.8</c:v>
                </c:pt>
                <c:pt idx="262">
                  <c:v>389.8</c:v>
                </c:pt>
                <c:pt idx="263">
                  <c:v>357.5</c:v>
                </c:pt>
                <c:pt idx="264">
                  <c:v>415.5</c:v>
                </c:pt>
                <c:pt idx="265">
                  <c:v>395.3</c:v>
                </c:pt>
                <c:pt idx="266">
                  <c:v>372</c:v>
                </c:pt>
                <c:pt idx="267">
                  <c:v>372.9</c:v>
                </c:pt>
                <c:pt idx="268">
                  <c:v>400.5</c:v>
                </c:pt>
                <c:pt idx="269">
                  <c:v>414.8</c:v>
                </c:pt>
                <c:pt idx="270">
                  <c:v>403.9</c:v>
                </c:pt>
                <c:pt idx="271">
                  <c:v>435.9</c:v>
                </c:pt>
                <c:pt idx="272">
                  <c:v>382.1</c:v>
                </c:pt>
                <c:pt idx="273">
                  <c:v>408</c:v>
                </c:pt>
                <c:pt idx="274">
                  <c:v>400</c:v>
                </c:pt>
                <c:pt idx="275">
                  <c:v>307.10000000000002</c:v>
                </c:pt>
                <c:pt idx="276">
                  <c:v>402.1</c:v>
                </c:pt>
                <c:pt idx="277">
                  <c:v>414.3</c:v>
                </c:pt>
                <c:pt idx="278">
                  <c:v>318.5</c:v>
                </c:pt>
                <c:pt idx="279">
                  <c:v>405.4</c:v>
                </c:pt>
                <c:pt idx="280">
                  <c:v>436</c:v>
                </c:pt>
                <c:pt idx="281">
                  <c:v>407.4</c:v>
                </c:pt>
                <c:pt idx="282">
                  <c:v>379.5</c:v>
                </c:pt>
                <c:pt idx="283">
                  <c:v>373.1</c:v>
                </c:pt>
                <c:pt idx="284">
                  <c:v>337.1</c:v>
                </c:pt>
                <c:pt idx="285">
                  <c:v>358.5</c:v>
                </c:pt>
                <c:pt idx="286">
                  <c:v>364</c:v>
                </c:pt>
                <c:pt idx="287">
                  <c:v>259</c:v>
                </c:pt>
                <c:pt idx="288">
                  <c:v>429.1</c:v>
                </c:pt>
                <c:pt idx="289">
                  <c:v>381.7</c:v>
                </c:pt>
                <c:pt idx="290">
                  <c:v>389.5</c:v>
                </c:pt>
                <c:pt idx="291">
                  <c:v>427.2</c:v>
                </c:pt>
                <c:pt idx="292">
                  <c:v>489</c:v>
                </c:pt>
                <c:pt idx="293">
                  <c:v>486.8</c:v>
                </c:pt>
                <c:pt idx="294">
                  <c:v>480.9</c:v>
                </c:pt>
                <c:pt idx="295">
                  <c:v>488.8</c:v>
                </c:pt>
                <c:pt idx="296">
                  <c:v>500.1</c:v>
                </c:pt>
                <c:pt idx="297">
                  <c:v>490.4</c:v>
                </c:pt>
                <c:pt idx="298">
                  <c:v>471.5</c:v>
                </c:pt>
                <c:pt idx="299">
                  <c:v>431.4</c:v>
                </c:pt>
                <c:pt idx="300">
                  <c:v>527.20000000000005</c:v>
                </c:pt>
                <c:pt idx="301">
                  <c:v>485.9</c:v>
                </c:pt>
                <c:pt idx="302">
                  <c:v>493.3</c:v>
                </c:pt>
                <c:pt idx="303">
                  <c:v>483.7</c:v>
                </c:pt>
                <c:pt idx="304">
                  <c:v>447.8</c:v>
                </c:pt>
                <c:pt idx="305">
                  <c:v>475.3</c:v>
                </c:pt>
                <c:pt idx="306">
                  <c:v>501.1</c:v>
                </c:pt>
                <c:pt idx="307">
                  <c:v>434.4</c:v>
                </c:pt>
                <c:pt idx="308">
                  <c:v>464.8</c:v>
                </c:pt>
                <c:pt idx="309">
                  <c:v>438.3</c:v>
                </c:pt>
                <c:pt idx="310">
                  <c:v>381.9</c:v>
                </c:pt>
                <c:pt idx="311">
                  <c:v>412.7</c:v>
                </c:pt>
                <c:pt idx="312">
                  <c:v>452.5</c:v>
                </c:pt>
                <c:pt idx="313">
                  <c:v>471.3</c:v>
                </c:pt>
                <c:pt idx="314">
                  <c:v>346.3</c:v>
                </c:pt>
                <c:pt idx="315">
                  <c:v>453.7</c:v>
                </c:pt>
                <c:pt idx="316">
                  <c:v>392.9</c:v>
                </c:pt>
                <c:pt idx="317">
                  <c:v>436.6</c:v>
                </c:pt>
                <c:pt idx="318">
                  <c:v>504.4</c:v>
                </c:pt>
                <c:pt idx="319">
                  <c:v>444.2</c:v>
                </c:pt>
                <c:pt idx="320">
                  <c:v>444.8</c:v>
                </c:pt>
                <c:pt idx="321">
                  <c:v>412</c:v>
                </c:pt>
                <c:pt idx="322">
                  <c:v>403.4</c:v>
                </c:pt>
                <c:pt idx="323">
                  <c:v>383.8</c:v>
                </c:pt>
                <c:pt idx="324">
                  <c:v>354.9</c:v>
                </c:pt>
                <c:pt idx="325">
                  <c:v>434.7</c:v>
                </c:pt>
                <c:pt idx="326">
                  <c:v>336.8</c:v>
                </c:pt>
                <c:pt idx="327">
                  <c:v>422.3</c:v>
                </c:pt>
                <c:pt idx="328">
                  <c:v>370.1</c:v>
                </c:pt>
                <c:pt idx="329">
                  <c:v>447.5</c:v>
                </c:pt>
                <c:pt idx="330">
                  <c:v>413.7</c:v>
                </c:pt>
                <c:pt idx="331">
                  <c:v>474.5</c:v>
                </c:pt>
                <c:pt idx="332">
                  <c:v>259.60000000000002</c:v>
                </c:pt>
                <c:pt idx="333">
                  <c:v>430.4</c:v>
                </c:pt>
                <c:pt idx="334">
                  <c:v>304.5</c:v>
                </c:pt>
                <c:pt idx="335">
                  <c:v>367.9</c:v>
                </c:pt>
                <c:pt idx="336">
                  <c:v>380.1</c:v>
                </c:pt>
                <c:pt idx="337">
                  <c:v>474.6</c:v>
                </c:pt>
                <c:pt idx="338">
                  <c:v>400.1</c:v>
                </c:pt>
                <c:pt idx="339">
                  <c:v>390.5</c:v>
                </c:pt>
                <c:pt idx="340">
                  <c:v>496.9</c:v>
                </c:pt>
                <c:pt idx="341">
                  <c:v>391.5</c:v>
                </c:pt>
                <c:pt idx="342">
                  <c:v>293.5</c:v>
                </c:pt>
                <c:pt idx="343">
                  <c:v>399.1</c:v>
                </c:pt>
                <c:pt idx="344">
                  <c:v>490.1</c:v>
                </c:pt>
                <c:pt idx="345">
                  <c:v>409.8</c:v>
                </c:pt>
                <c:pt idx="346">
                  <c:v>408</c:v>
                </c:pt>
                <c:pt idx="347">
                  <c:v>394.6</c:v>
                </c:pt>
                <c:pt idx="348">
                  <c:v>490.1</c:v>
                </c:pt>
                <c:pt idx="349">
                  <c:v>430.2</c:v>
                </c:pt>
                <c:pt idx="350">
                  <c:v>440.9</c:v>
                </c:pt>
                <c:pt idx="351">
                  <c:v>440.7</c:v>
                </c:pt>
                <c:pt idx="352">
                  <c:v>407.5</c:v>
                </c:pt>
                <c:pt idx="353">
                  <c:v>422.3</c:v>
                </c:pt>
                <c:pt idx="354">
                  <c:v>470.7</c:v>
                </c:pt>
                <c:pt idx="355">
                  <c:v>430.8</c:v>
                </c:pt>
                <c:pt idx="356">
                  <c:v>490.2</c:v>
                </c:pt>
                <c:pt idx="357">
                  <c:v>488.3</c:v>
                </c:pt>
                <c:pt idx="358">
                  <c:v>441.8</c:v>
                </c:pt>
                <c:pt idx="359">
                  <c:v>414.6</c:v>
                </c:pt>
                <c:pt idx="360">
                  <c:v>426.5</c:v>
                </c:pt>
                <c:pt idx="361">
                  <c:v>410.8</c:v>
                </c:pt>
                <c:pt idx="362">
                  <c:v>427.8</c:v>
                </c:pt>
                <c:pt idx="363">
                  <c:v>444.5</c:v>
                </c:pt>
                <c:pt idx="364">
                  <c:v>421.4</c:v>
                </c:pt>
                <c:pt idx="365">
                  <c:v>425.5</c:v>
                </c:pt>
                <c:pt idx="366">
                  <c:v>1206.9000000000001</c:v>
                </c:pt>
                <c:pt idx="367">
                  <c:v>422.4</c:v>
                </c:pt>
                <c:pt idx="368">
                  <c:v>456.7</c:v>
                </c:pt>
                <c:pt idx="369">
                  <c:v>409.2</c:v>
                </c:pt>
                <c:pt idx="370">
                  <c:v>356.3</c:v>
                </c:pt>
                <c:pt idx="371">
                  <c:v>388.5</c:v>
                </c:pt>
                <c:pt idx="372">
                  <c:v>403.2</c:v>
                </c:pt>
                <c:pt idx="373">
                  <c:v>378.7</c:v>
                </c:pt>
                <c:pt idx="374">
                  <c:v>488.4</c:v>
                </c:pt>
                <c:pt idx="375">
                  <c:v>445.9</c:v>
                </c:pt>
                <c:pt idx="376">
                  <c:v>433</c:v>
                </c:pt>
                <c:pt idx="377">
                  <c:v>457.7</c:v>
                </c:pt>
                <c:pt idx="378">
                  <c:v>509</c:v>
                </c:pt>
                <c:pt idx="379">
                  <c:v>471.1</c:v>
                </c:pt>
                <c:pt idx="380">
                  <c:v>426.9</c:v>
                </c:pt>
                <c:pt idx="381">
                  <c:v>480.8</c:v>
                </c:pt>
                <c:pt idx="382">
                  <c:v>393.3</c:v>
                </c:pt>
                <c:pt idx="383">
                  <c:v>411.4</c:v>
                </c:pt>
                <c:pt idx="384">
                  <c:v>469</c:v>
                </c:pt>
                <c:pt idx="385">
                  <c:v>490.5</c:v>
                </c:pt>
                <c:pt idx="386">
                  <c:v>418.9</c:v>
                </c:pt>
                <c:pt idx="387">
                  <c:v>470.4</c:v>
                </c:pt>
                <c:pt idx="388">
                  <c:v>508.7</c:v>
                </c:pt>
                <c:pt idx="389">
                  <c:v>488.6</c:v>
                </c:pt>
                <c:pt idx="390">
                  <c:v>440.7</c:v>
                </c:pt>
                <c:pt idx="391">
                  <c:v>372.4</c:v>
                </c:pt>
                <c:pt idx="392">
                  <c:v>481</c:v>
                </c:pt>
                <c:pt idx="393">
                  <c:v>397.6</c:v>
                </c:pt>
                <c:pt idx="394">
                  <c:v>331.3</c:v>
                </c:pt>
                <c:pt idx="395">
                  <c:v>455.8</c:v>
                </c:pt>
                <c:pt idx="396">
                  <c:v>510.8</c:v>
                </c:pt>
                <c:pt idx="397">
                  <c:v>471.1</c:v>
                </c:pt>
                <c:pt idx="398">
                  <c:v>490.2</c:v>
                </c:pt>
                <c:pt idx="399">
                  <c:v>461.8</c:v>
                </c:pt>
                <c:pt idx="400">
                  <c:v>405.8</c:v>
                </c:pt>
                <c:pt idx="401">
                  <c:v>452.9</c:v>
                </c:pt>
                <c:pt idx="402">
                  <c:v>442.3</c:v>
                </c:pt>
                <c:pt idx="403">
                  <c:v>470.3</c:v>
                </c:pt>
                <c:pt idx="404">
                  <c:v>418.6</c:v>
                </c:pt>
                <c:pt idx="405">
                  <c:v>463.3</c:v>
                </c:pt>
                <c:pt idx="406">
                  <c:v>409.8</c:v>
                </c:pt>
                <c:pt idx="407">
                  <c:v>483.1</c:v>
                </c:pt>
                <c:pt idx="408">
                  <c:v>453.6</c:v>
                </c:pt>
                <c:pt idx="409">
                  <c:v>468.9</c:v>
                </c:pt>
                <c:pt idx="410">
                  <c:v>408.9</c:v>
                </c:pt>
                <c:pt idx="411">
                  <c:v>423.9</c:v>
                </c:pt>
                <c:pt idx="412">
                  <c:v>473.3</c:v>
                </c:pt>
                <c:pt idx="413">
                  <c:v>407.8</c:v>
                </c:pt>
                <c:pt idx="414">
                  <c:v>462.8</c:v>
                </c:pt>
                <c:pt idx="415">
                  <c:v>448.2</c:v>
                </c:pt>
                <c:pt idx="416">
                  <c:v>337.1</c:v>
                </c:pt>
                <c:pt idx="417">
                  <c:v>501.8</c:v>
                </c:pt>
                <c:pt idx="418">
                  <c:v>462.3</c:v>
                </c:pt>
                <c:pt idx="419">
                  <c:v>476.1</c:v>
                </c:pt>
                <c:pt idx="420">
                  <c:v>538.1</c:v>
                </c:pt>
                <c:pt idx="421">
                  <c:v>492</c:v>
                </c:pt>
                <c:pt idx="422">
                  <c:v>454.2</c:v>
                </c:pt>
                <c:pt idx="423">
                  <c:v>438.2</c:v>
                </c:pt>
                <c:pt idx="424">
                  <c:v>444.5</c:v>
                </c:pt>
                <c:pt idx="425">
                  <c:v>448.7</c:v>
                </c:pt>
                <c:pt idx="426">
                  <c:v>455.4</c:v>
                </c:pt>
                <c:pt idx="427">
                  <c:v>487.1</c:v>
                </c:pt>
                <c:pt idx="428">
                  <c:v>480.8</c:v>
                </c:pt>
                <c:pt idx="429">
                  <c:v>493.5</c:v>
                </c:pt>
                <c:pt idx="430">
                  <c:v>476.5</c:v>
                </c:pt>
                <c:pt idx="431">
                  <c:v>408.2</c:v>
                </c:pt>
                <c:pt idx="432">
                  <c:v>488.4</c:v>
                </c:pt>
                <c:pt idx="433">
                  <c:v>449.1</c:v>
                </c:pt>
                <c:pt idx="434">
                  <c:v>478.8</c:v>
                </c:pt>
                <c:pt idx="435">
                  <c:v>434.1</c:v>
                </c:pt>
                <c:pt idx="436">
                  <c:v>464</c:v>
                </c:pt>
                <c:pt idx="437">
                  <c:v>439.6</c:v>
                </c:pt>
                <c:pt idx="438">
                  <c:v>477</c:v>
                </c:pt>
                <c:pt idx="439">
                  <c:v>482.4</c:v>
                </c:pt>
                <c:pt idx="440">
                  <c:v>349.7</c:v>
                </c:pt>
                <c:pt idx="441">
                  <c:v>500.5</c:v>
                </c:pt>
                <c:pt idx="442">
                  <c:v>417</c:v>
                </c:pt>
                <c:pt idx="443">
                  <c:v>425.6</c:v>
                </c:pt>
                <c:pt idx="444">
                  <c:v>475.7</c:v>
                </c:pt>
                <c:pt idx="445">
                  <c:v>477.6</c:v>
                </c:pt>
                <c:pt idx="446">
                  <c:v>437.6</c:v>
                </c:pt>
                <c:pt idx="447">
                  <c:v>434.9</c:v>
                </c:pt>
                <c:pt idx="448">
                  <c:v>493.1</c:v>
                </c:pt>
                <c:pt idx="449">
                  <c:v>476.7</c:v>
                </c:pt>
                <c:pt idx="450">
                  <c:v>411.6</c:v>
                </c:pt>
                <c:pt idx="451">
                  <c:v>461.6</c:v>
                </c:pt>
                <c:pt idx="452">
                  <c:v>409.5</c:v>
                </c:pt>
                <c:pt idx="453">
                  <c:v>384.8</c:v>
                </c:pt>
                <c:pt idx="454">
                  <c:v>472.1</c:v>
                </c:pt>
                <c:pt idx="455">
                  <c:v>506.7</c:v>
                </c:pt>
                <c:pt idx="456">
                  <c:v>429.4</c:v>
                </c:pt>
                <c:pt idx="457">
                  <c:v>451.7</c:v>
                </c:pt>
                <c:pt idx="458">
                  <c:v>520.4</c:v>
                </c:pt>
                <c:pt idx="459">
                  <c:v>425.5</c:v>
                </c:pt>
                <c:pt idx="460">
                  <c:v>383.2</c:v>
                </c:pt>
                <c:pt idx="461">
                  <c:v>366.5</c:v>
                </c:pt>
                <c:pt idx="462">
                  <c:v>485</c:v>
                </c:pt>
                <c:pt idx="463">
                  <c:v>536.1</c:v>
                </c:pt>
                <c:pt idx="464">
                  <c:v>467.6</c:v>
                </c:pt>
                <c:pt idx="465">
                  <c:v>351.3</c:v>
                </c:pt>
                <c:pt idx="466">
                  <c:v>460.3</c:v>
                </c:pt>
                <c:pt idx="467">
                  <c:v>534</c:v>
                </c:pt>
                <c:pt idx="468">
                  <c:v>373.2</c:v>
                </c:pt>
                <c:pt idx="469">
                  <c:v>456.9</c:v>
                </c:pt>
                <c:pt idx="470">
                  <c:v>450.6</c:v>
                </c:pt>
                <c:pt idx="471">
                  <c:v>511.7</c:v>
                </c:pt>
                <c:pt idx="472">
                  <c:v>461.6</c:v>
                </c:pt>
                <c:pt idx="473">
                  <c:v>437</c:v>
                </c:pt>
                <c:pt idx="474">
                  <c:v>471.5</c:v>
                </c:pt>
                <c:pt idx="475">
                  <c:v>453</c:v>
                </c:pt>
                <c:pt idx="476">
                  <c:v>504.8</c:v>
                </c:pt>
                <c:pt idx="477">
                  <c:v>476</c:v>
                </c:pt>
                <c:pt idx="478">
                  <c:v>465.6</c:v>
                </c:pt>
                <c:pt idx="479">
                  <c:v>455.9</c:v>
                </c:pt>
                <c:pt idx="480">
                  <c:v>495.4</c:v>
                </c:pt>
                <c:pt idx="481">
                  <c:v>487.9</c:v>
                </c:pt>
                <c:pt idx="482">
                  <c:v>512.6</c:v>
                </c:pt>
                <c:pt idx="483">
                  <c:v>469.3</c:v>
                </c:pt>
                <c:pt idx="484">
                  <c:v>472</c:v>
                </c:pt>
                <c:pt idx="485">
                  <c:v>516.70000000000005</c:v>
                </c:pt>
                <c:pt idx="486">
                  <c:v>341.5</c:v>
                </c:pt>
                <c:pt idx="487">
                  <c:v>438.7</c:v>
                </c:pt>
                <c:pt idx="488">
                  <c:v>527.20000000000005</c:v>
                </c:pt>
                <c:pt idx="489">
                  <c:v>466.6</c:v>
                </c:pt>
                <c:pt idx="490">
                  <c:v>374.8</c:v>
                </c:pt>
                <c:pt idx="491">
                  <c:v>453.5</c:v>
                </c:pt>
                <c:pt idx="492">
                  <c:v>437.7</c:v>
                </c:pt>
                <c:pt idx="493">
                  <c:v>358</c:v>
                </c:pt>
                <c:pt idx="494">
                  <c:v>475.8</c:v>
                </c:pt>
                <c:pt idx="495">
                  <c:v>446.2</c:v>
                </c:pt>
                <c:pt idx="496">
                  <c:v>511.1</c:v>
                </c:pt>
                <c:pt idx="497">
                  <c:v>476.6</c:v>
                </c:pt>
                <c:pt idx="498">
                  <c:v>512.79999999999995</c:v>
                </c:pt>
                <c:pt idx="499">
                  <c:v>460</c:v>
                </c:pt>
                <c:pt idx="500">
                  <c:v>443.8</c:v>
                </c:pt>
                <c:pt idx="501">
                  <c:v>464.8</c:v>
                </c:pt>
                <c:pt idx="502">
                  <c:v>482</c:v>
                </c:pt>
                <c:pt idx="503">
                  <c:v>381.3</c:v>
                </c:pt>
                <c:pt idx="504">
                  <c:v>326.39999999999998</c:v>
                </c:pt>
                <c:pt idx="505">
                  <c:v>529.5</c:v>
                </c:pt>
                <c:pt idx="506">
                  <c:v>463</c:v>
                </c:pt>
                <c:pt idx="507">
                  <c:v>493.1</c:v>
                </c:pt>
                <c:pt idx="508">
                  <c:v>467.9</c:v>
                </c:pt>
                <c:pt idx="509">
                  <c:v>550.70000000000005</c:v>
                </c:pt>
                <c:pt idx="510">
                  <c:v>404.5</c:v>
                </c:pt>
                <c:pt idx="511">
                  <c:v>483.7</c:v>
                </c:pt>
                <c:pt idx="512">
                  <c:v>486.8</c:v>
                </c:pt>
                <c:pt idx="513">
                  <c:v>490.1</c:v>
                </c:pt>
                <c:pt idx="514">
                  <c:v>471.7</c:v>
                </c:pt>
                <c:pt idx="515">
                  <c:v>480.2</c:v>
                </c:pt>
                <c:pt idx="516">
                  <c:v>420.9</c:v>
                </c:pt>
                <c:pt idx="517">
                  <c:v>472.9</c:v>
                </c:pt>
                <c:pt idx="518">
                  <c:v>405.3</c:v>
                </c:pt>
                <c:pt idx="519">
                  <c:v>397.1</c:v>
                </c:pt>
                <c:pt idx="520">
                  <c:v>463.6</c:v>
                </c:pt>
                <c:pt idx="521">
                  <c:v>482.8</c:v>
                </c:pt>
                <c:pt idx="522">
                  <c:v>295.7</c:v>
                </c:pt>
                <c:pt idx="523">
                  <c:v>340.7</c:v>
                </c:pt>
                <c:pt idx="524">
                  <c:v>469</c:v>
                </c:pt>
                <c:pt idx="525">
                  <c:v>415.7</c:v>
                </c:pt>
                <c:pt idx="526">
                  <c:v>451.7</c:v>
                </c:pt>
                <c:pt idx="527">
                  <c:v>481.7</c:v>
                </c:pt>
                <c:pt idx="528">
                  <c:v>463.9</c:v>
                </c:pt>
                <c:pt idx="529">
                  <c:v>434.6</c:v>
                </c:pt>
                <c:pt idx="530">
                  <c:v>402.7</c:v>
                </c:pt>
                <c:pt idx="531">
                  <c:v>425.2</c:v>
                </c:pt>
                <c:pt idx="532">
                  <c:v>392.2</c:v>
                </c:pt>
                <c:pt idx="533">
                  <c:v>418.3</c:v>
                </c:pt>
                <c:pt idx="534">
                  <c:v>469</c:v>
                </c:pt>
                <c:pt idx="535">
                  <c:v>431.7</c:v>
                </c:pt>
                <c:pt idx="536">
                  <c:v>378.7</c:v>
                </c:pt>
                <c:pt idx="537">
                  <c:v>363.9</c:v>
                </c:pt>
                <c:pt idx="538">
                  <c:v>468.9</c:v>
                </c:pt>
                <c:pt idx="539">
                  <c:v>422.8</c:v>
                </c:pt>
                <c:pt idx="540">
                  <c:v>380.7</c:v>
                </c:pt>
                <c:pt idx="541">
                  <c:v>507.4</c:v>
                </c:pt>
                <c:pt idx="542">
                  <c:v>454.1</c:v>
                </c:pt>
                <c:pt idx="543">
                  <c:v>420.4</c:v>
                </c:pt>
                <c:pt idx="544">
                  <c:v>394.4</c:v>
                </c:pt>
                <c:pt idx="545">
                  <c:v>351.1</c:v>
                </c:pt>
                <c:pt idx="546">
                  <c:v>458.6</c:v>
                </c:pt>
                <c:pt idx="547">
                  <c:v>431.8</c:v>
                </c:pt>
                <c:pt idx="548">
                  <c:v>345.3</c:v>
                </c:pt>
                <c:pt idx="549">
                  <c:v>439.7</c:v>
                </c:pt>
                <c:pt idx="550">
                  <c:v>447.3</c:v>
                </c:pt>
                <c:pt idx="551">
                  <c:v>498.1</c:v>
                </c:pt>
                <c:pt idx="552">
                  <c:v>360</c:v>
                </c:pt>
                <c:pt idx="553">
                  <c:v>383.5</c:v>
                </c:pt>
                <c:pt idx="554">
                  <c:v>533</c:v>
                </c:pt>
                <c:pt idx="555">
                  <c:v>460.6</c:v>
                </c:pt>
                <c:pt idx="556">
                  <c:v>375.5</c:v>
                </c:pt>
                <c:pt idx="557">
                  <c:v>402.5</c:v>
                </c:pt>
                <c:pt idx="558">
                  <c:v>441.3</c:v>
                </c:pt>
                <c:pt idx="559">
                  <c:v>475.2</c:v>
                </c:pt>
                <c:pt idx="560">
                  <c:v>395.9</c:v>
                </c:pt>
                <c:pt idx="561">
                  <c:v>435.5</c:v>
                </c:pt>
                <c:pt idx="562">
                  <c:v>538.6</c:v>
                </c:pt>
                <c:pt idx="563">
                  <c:v>460</c:v>
                </c:pt>
                <c:pt idx="564">
                  <c:v>376.2</c:v>
                </c:pt>
                <c:pt idx="565">
                  <c:v>405.3</c:v>
                </c:pt>
                <c:pt idx="566">
                  <c:v>466.9</c:v>
                </c:pt>
                <c:pt idx="567">
                  <c:v>349.5</c:v>
                </c:pt>
                <c:pt idx="568">
                  <c:v>446.4</c:v>
                </c:pt>
                <c:pt idx="569">
                  <c:v>457.5</c:v>
                </c:pt>
                <c:pt idx="570">
                  <c:v>385.5</c:v>
                </c:pt>
                <c:pt idx="571">
                  <c:v>497.6</c:v>
                </c:pt>
                <c:pt idx="572">
                  <c:v>376.2</c:v>
                </c:pt>
                <c:pt idx="573">
                  <c:v>471.4</c:v>
                </c:pt>
                <c:pt idx="574">
                  <c:v>410.8</c:v>
                </c:pt>
                <c:pt idx="575">
                  <c:v>481</c:v>
                </c:pt>
                <c:pt idx="576">
                  <c:v>467.4</c:v>
                </c:pt>
                <c:pt idx="577">
                  <c:v>398.4</c:v>
                </c:pt>
                <c:pt idx="578">
                  <c:v>492.1</c:v>
                </c:pt>
                <c:pt idx="579">
                  <c:v>447.8</c:v>
                </c:pt>
                <c:pt idx="580">
                  <c:v>520.20000000000005</c:v>
                </c:pt>
                <c:pt idx="581">
                  <c:v>486.3</c:v>
                </c:pt>
                <c:pt idx="582">
                  <c:v>493</c:v>
                </c:pt>
                <c:pt idx="583">
                  <c:v>502.6</c:v>
                </c:pt>
                <c:pt idx="584">
                  <c:v>448.2</c:v>
                </c:pt>
                <c:pt idx="585">
                  <c:v>450.2</c:v>
                </c:pt>
                <c:pt idx="586">
                  <c:v>535.20000000000005</c:v>
                </c:pt>
                <c:pt idx="587">
                  <c:v>467</c:v>
                </c:pt>
                <c:pt idx="588">
                  <c:v>521</c:v>
                </c:pt>
                <c:pt idx="589">
                  <c:v>475.8</c:v>
                </c:pt>
                <c:pt idx="590">
                  <c:v>464.1</c:v>
                </c:pt>
                <c:pt idx="591">
                  <c:v>470.8</c:v>
                </c:pt>
                <c:pt idx="592">
                  <c:v>536.70000000000005</c:v>
                </c:pt>
                <c:pt idx="593">
                  <c:v>489</c:v>
                </c:pt>
                <c:pt idx="594">
                  <c:v>485.5</c:v>
                </c:pt>
                <c:pt idx="595">
                  <c:v>512.9</c:v>
                </c:pt>
                <c:pt idx="596">
                  <c:v>475.1</c:v>
                </c:pt>
                <c:pt idx="597">
                  <c:v>461.9</c:v>
                </c:pt>
                <c:pt idx="598">
                  <c:v>461.5</c:v>
                </c:pt>
                <c:pt idx="599">
                  <c:v>517.6</c:v>
                </c:pt>
                <c:pt idx="600">
                  <c:v>506.6</c:v>
                </c:pt>
                <c:pt idx="601">
                  <c:v>480.9</c:v>
                </c:pt>
                <c:pt idx="602">
                  <c:v>468.7</c:v>
                </c:pt>
                <c:pt idx="603">
                  <c:v>509.8</c:v>
                </c:pt>
                <c:pt idx="604">
                  <c:v>506.5</c:v>
                </c:pt>
                <c:pt idx="605">
                  <c:v>492.5</c:v>
                </c:pt>
                <c:pt idx="606">
                  <c:v>488.4</c:v>
                </c:pt>
                <c:pt idx="607">
                  <c:v>530.20000000000005</c:v>
                </c:pt>
                <c:pt idx="608">
                  <c:v>517.5</c:v>
                </c:pt>
                <c:pt idx="609">
                  <c:v>468.6</c:v>
                </c:pt>
                <c:pt idx="610">
                  <c:v>416.4</c:v>
                </c:pt>
                <c:pt idx="611">
                  <c:v>410.3</c:v>
                </c:pt>
                <c:pt idx="612">
                  <c:v>494.7</c:v>
                </c:pt>
                <c:pt idx="613">
                  <c:v>485.8</c:v>
                </c:pt>
                <c:pt idx="614">
                  <c:v>471.4</c:v>
                </c:pt>
                <c:pt idx="615">
                  <c:v>494.2</c:v>
                </c:pt>
                <c:pt idx="616">
                  <c:v>525.6</c:v>
                </c:pt>
                <c:pt idx="617">
                  <c:v>438.7</c:v>
                </c:pt>
                <c:pt idx="618">
                  <c:v>421.6</c:v>
                </c:pt>
                <c:pt idx="619">
                  <c:v>489.6</c:v>
                </c:pt>
                <c:pt idx="620">
                  <c:v>446.2</c:v>
                </c:pt>
                <c:pt idx="621">
                  <c:v>490.4</c:v>
                </c:pt>
                <c:pt idx="622">
                  <c:v>471.5</c:v>
                </c:pt>
                <c:pt idx="623">
                  <c:v>469</c:v>
                </c:pt>
                <c:pt idx="624">
                  <c:v>463.3</c:v>
                </c:pt>
                <c:pt idx="625">
                  <c:v>519.9</c:v>
                </c:pt>
                <c:pt idx="626">
                  <c:v>460</c:v>
                </c:pt>
                <c:pt idx="627">
                  <c:v>484.1</c:v>
                </c:pt>
                <c:pt idx="628">
                  <c:v>519</c:v>
                </c:pt>
                <c:pt idx="629">
                  <c:v>505.7</c:v>
                </c:pt>
                <c:pt idx="630">
                  <c:v>465.6</c:v>
                </c:pt>
                <c:pt idx="631">
                  <c:v>474.4</c:v>
                </c:pt>
                <c:pt idx="632">
                  <c:v>472.1</c:v>
                </c:pt>
                <c:pt idx="633">
                  <c:v>551.5</c:v>
                </c:pt>
                <c:pt idx="634">
                  <c:v>495.6</c:v>
                </c:pt>
                <c:pt idx="635">
                  <c:v>491.7</c:v>
                </c:pt>
                <c:pt idx="636">
                  <c:v>533.4</c:v>
                </c:pt>
                <c:pt idx="637">
                  <c:v>490.6</c:v>
                </c:pt>
                <c:pt idx="638">
                  <c:v>525.79999999999995</c:v>
                </c:pt>
                <c:pt idx="639">
                  <c:v>479.3</c:v>
                </c:pt>
                <c:pt idx="640">
                  <c:v>486.6</c:v>
                </c:pt>
                <c:pt idx="641">
                  <c:v>460</c:v>
                </c:pt>
                <c:pt idx="642">
                  <c:v>487.6</c:v>
                </c:pt>
                <c:pt idx="643">
                  <c:v>488.1</c:v>
                </c:pt>
                <c:pt idx="644">
                  <c:v>486.5</c:v>
                </c:pt>
                <c:pt idx="645">
                  <c:v>459</c:v>
                </c:pt>
                <c:pt idx="646">
                  <c:v>433.2</c:v>
                </c:pt>
                <c:pt idx="647">
                  <c:v>509.6</c:v>
                </c:pt>
                <c:pt idx="648">
                  <c:v>498.3</c:v>
                </c:pt>
                <c:pt idx="649">
                  <c:v>509.9</c:v>
                </c:pt>
                <c:pt idx="650">
                  <c:v>458.2</c:v>
                </c:pt>
                <c:pt idx="651">
                  <c:v>392.3</c:v>
                </c:pt>
                <c:pt idx="652">
                  <c:v>524.5</c:v>
                </c:pt>
                <c:pt idx="653">
                  <c:v>465.2</c:v>
                </c:pt>
                <c:pt idx="654">
                  <c:v>472.5</c:v>
                </c:pt>
                <c:pt idx="655">
                  <c:v>505.5</c:v>
                </c:pt>
                <c:pt idx="656">
                  <c:v>478.1</c:v>
                </c:pt>
                <c:pt idx="657">
                  <c:v>488.4</c:v>
                </c:pt>
                <c:pt idx="658">
                  <c:v>500.1</c:v>
                </c:pt>
                <c:pt idx="659">
                  <c:v>515.20000000000005</c:v>
                </c:pt>
                <c:pt idx="660">
                  <c:v>459.3</c:v>
                </c:pt>
                <c:pt idx="661">
                  <c:v>459.2</c:v>
                </c:pt>
                <c:pt idx="662">
                  <c:v>457</c:v>
                </c:pt>
                <c:pt idx="663">
                  <c:v>482.6</c:v>
                </c:pt>
                <c:pt idx="664">
                  <c:v>407.6</c:v>
                </c:pt>
                <c:pt idx="665">
                  <c:v>511.5</c:v>
                </c:pt>
                <c:pt idx="666">
                  <c:v>506</c:v>
                </c:pt>
                <c:pt idx="667">
                  <c:v>520.20000000000005</c:v>
                </c:pt>
                <c:pt idx="668">
                  <c:v>511.8</c:v>
                </c:pt>
                <c:pt idx="669">
                  <c:v>459.7</c:v>
                </c:pt>
                <c:pt idx="670">
                  <c:v>510.8</c:v>
                </c:pt>
                <c:pt idx="671">
                  <c:v>471.7</c:v>
                </c:pt>
                <c:pt idx="672">
                  <c:v>502.9</c:v>
                </c:pt>
                <c:pt idx="673">
                  <c:v>475.2</c:v>
                </c:pt>
                <c:pt idx="674">
                  <c:v>490.7</c:v>
                </c:pt>
                <c:pt idx="675">
                  <c:v>492.9</c:v>
                </c:pt>
                <c:pt idx="676">
                  <c:v>466.6</c:v>
                </c:pt>
                <c:pt idx="677">
                  <c:v>469.4</c:v>
                </c:pt>
                <c:pt idx="678">
                  <c:v>432.5</c:v>
                </c:pt>
                <c:pt idx="679">
                  <c:v>435.7</c:v>
                </c:pt>
                <c:pt idx="680">
                  <c:v>448.4</c:v>
                </c:pt>
                <c:pt idx="681">
                  <c:v>414.4</c:v>
                </c:pt>
                <c:pt idx="682">
                  <c:v>486.2</c:v>
                </c:pt>
                <c:pt idx="683">
                  <c:v>429.3</c:v>
                </c:pt>
                <c:pt idx="684">
                  <c:v>426.9</c:v>
                </c:pt>
                <c:pt idx="685">
                  <c:v>414.4</c:v>
                </c:pt>
                <c:pt idx="686">
                  <c:v>412.9</c:v>
                </c:pt>
                <c:pt idx="687">
                  <c:v>466.8</c:v>
                </c:pt>
                <c:pt idx="688">
                  <c:v>483.9</c:v>
                </c:pt>
                <c:pt idx="689">
                  <c:v>441.5</c:v>
                </c:pt>
                <c:pt idx="690">
                  <c:v>452.7</c:v>
                </c:pt>
                <c:pt idx="691">
                  <c:v>420.7</c:v>
                </c:pt>
                <c:pt idx="692">
                  <c:v>439.8</c:v>
                </c:pt>
                <c:pt idx="693">
                  <c:v>433.7</c:v>
                </c:pt>
                <c:pt idx="694">
                  <c:v>464.7</c:v>
                </c:pt>
                <c:pt idx="695">
                  <c:v>482.9</c:v>
                </c:pt>
                <c:pt idx="696">
                  <c:v>429.9</c:v>
                </c:pt>
                <c:pt idx="697">
                  <c:v>442.7</c:v>
                </c:pt>
                <c:pt idx="698">
                  <c:v>439.1</c:v>
                </c:pt>
                <c:pt idx="699">
                  <c:v>474</c:v>
                </c:pt>
                <c:pt idx="700">
                  <c:v>447.9</c:v>
                </c:pt>
                <c:pt idx="701">
                  <c:v>396.8</c:v>
                </c:pt>
                <c:pt idx="702">
                  <c:v>469.1</c:v>
                </c:pt>
                <c:pt idx="703">
                  <c:v>427.8</c:v>
                </c:pt>
                <c:pt idx="704">
                  <c:v>487.6</c:v>
                </c:pt>
                <c:pt idx="705">
                  <c:v>445</c:v>
                </c:pt>
                <c:pt idx="706">
                  <c:v>397.9</c:v>
                </c:pt>
                <c:pt idx="707">
                  <c:v>456.4</c:v>
                </c:pt>
                <c:pt idx="708">
                  <c:v>438.5</c:v>
                </c:pt>
                <c:pt idx="709">
                  <c:v>455.2</c:v>
                </c:pt>
                <c:pt idx="710">
                  <c:v>468.4</c:v>
                </c:pt>
                <c:pt idx="711">
                  <c:v>422.9</c:v>
                </c:pt>
                <c:pt idx="712">
                  <c:v>466.3</c:v>
                </c:pt>
                <c:pt idx="713">
                  <c:v>489.6</c:v>
                </c:pt>
                <c:pt idx="714">
                  <c:v>474.1</c:v>
                </c:pt>
                <c:pt idx="715">
                  <c:v>484.2</c:v>
                </c:pt>
                <c:pt idx="716">
                  <c:v>453.4</c:v>
                </c:pt>
                <c:pt idx="717">
                  <c:v>479.5</c:v>
                </c:pt>
                <c:pt idx="718">
                  <c:v>430.4</c:v>
                </c:pt>
                <c:pt idx="719">
                  <c:v>487.1</c:v>
                </c:pt>
                <c:pt idx="720">
                  <c:v>447.8</c:v>
                </c:pt>
                <c:pt idx="721">
                  <c:v>405.3</c:v>
                </c:pt>
                <c:pt idx="722">
                  <c:v>478.8</c:v>
                </c:pt>
                <c:pt idx="723">
                  <c:v>476</c:v>
                </c:pt>
                <c:pt idx="724">
                  <c:v>466.2</c:v>
                </c:pt>
                <c:pt idx="725">
                  <c:v>468.7</c:v>
                </c:pt>
                <c:pt idx="726">
                  <c:v>448.5</c:v>
                </c:pt>
                <c:pt idx="727">
                  <c:v>448.8</c:v>
                </c:pt>
                <c:pt idx="728">
                  <c:v>527.70000000000005</c:v>
                </c:pt>
                <c:pt idx="729">
                  <c:v>424.4</c:v>
                </c:pt>
                <c:pt idx="730">
                  <c:v>428.7</c:v>
                </c:pt>
                <c:pt idx="731">
                  <c:v>420</c:v>
                </c:pt>
                <c:pt idx="732">
                  <c:v>490.3</c:v>
                </c:pt>
                <c:pt idx="733">
                  <c:v>427.8</c:v>
                </c:pt>
                <c:pt idx="734">
                  <c:v>416.9</c:v>
                </c:pt>
                <c:pt idx="735">
                  <c:v>535.70000000000005</c:v>
                </c:pt>
                <c:pt idx="736">
                  <c:v>475.2</c:v>
                </c:pt>
                <c:pt idx="737">
                  <c:v>494.2</c:v>
                </c:pt>
                <c:pt idx="738">
                  <c:v>425</c:v>
                </c:pt>
                <c:pt idx="739">
                  <c:v>451.1</c:v>
                </c:pt>
                <c:pt idx="740">
                  <c:v>412.1</c:v>
                </c:pt>
                <c:pt idx="741">
                  <c:v>476.7</c:v>
                </c:pt>
                <c:pt idx="742">
                  <c:v>450.8</c:v>
                </c:pt>
                <c:pt idx="743">
                  <c:v>463.7</c:v>
                </c:pt>
                <c:pt idx="744">
                  <c:v>444.2</c:v>
                </c:pt>
                <c:pt idx="745">
                  <c:v>497.2</c:v>
                </c:pt>
                <c:pt idx="746">
                  <c:v>452.9</c:v>
                </c:pt>
                <c:pt idx="747">
                  <c:v>480.1</c:v>
                </c:pt>
                <c:pt idx="748">
                  <c:v>459.6</c:v>
                </c:pt>
                <c:pt idx="749">
                  <c:v>475.7</c:v>
                </c:pt>
                <c:pt idx="750">
                  <c:v>484.7</c:v>
                </c:pt>
                <c:pt idx="751">
                  <c:v>441.7</c:v>
                </c:pt>
                <c:pt idx="752">
                  <c:v>493.9</c:v>
                </c:pt>
                <c:pt idx="753">
                  <c:v>406.2</c:v>
                </c:pt>
                <c:pt idx="754">
                  <c:v>442.8</c:v>
                </c:pt>
                <c:pt idx="755">
                  <c:v>475</c:v>
                </c:pt>
                <c:pt idx="756">
                  <c:v>452.2</c:v>
                </c:pt>
                <c:pt idx="757">
                  <c:v>425.7</c:v>
                </c:pt>
                <c:pt idx="758">
                  <c:v>479</c:v>
                </c:pt>
                <c:pt idx="759">
                  <c:v>431.1</c:v>
                </c:pt>
                <c:pt idx="760">
                  <c:v>504.9</c:v>
                </c:pt>
                <c:pt idx="761">
                  <c:v>482</c:v>
                </c:pt>
                <c:pt idx="762">
                  <c:v>452.3</c:v>
                </c:pt>
                <c:pt idx="763">
                  <c:v>456.2</c:v>
                </c:pt>
                <c:pt idx="764">
                  <c:v>449</c:v>
                </c:pt>
                <c:pt idx="765">
                  <c:v>511.2</c:v>
                </c:pt>
                <c:pt idx="766">
                  <c:v>477.6</c:v>
                </c:pt>
                <c:pt idx="767">
                  <c:v>412.6</c:v>
                </c:pt>
                <c:pt idx="768">
                  <c:v>460.9</c:v>
                </c:pt>
                <c:pt idx="769">
                  <c:v>461.3</c:v>
                </c:pt>
                <c:pt idx="770">
                  <c:v>440.7</c:v>
                </c:pt>
                <c:pt idx="771">
                  <c:v>533.1</c:v>
                </c:pt>
                <c:pt idx="772">
                  <c:v>428.5</c:v>
                </c:pt>
                <c:pt idx="773">
                  <c:v>489.7</c:v>
                </c:pt>
                <c:pt idx="774">
                  <c:v>477.8</c:v>
                </c:pt>
                <c:pt idx="775">
                  <c:v>445.9</c:v>
                </c:pt>
                <c:pt idx="776">
                  <c:v>488.7</c:v>
                </c:pt>
                <c:pt idx="777">
                  <c:v>434.9</c:v>
                </c:pt>
                <c:pt idx="778">
                  <c:v>430.9</c:v>
                </c:pt>
                <c:pt idx="779">
                  <c:v>482.7</c:v>
                </c:pt>
                <c:pt idx="780">
                  <c:v>426.3</c:v>
                </c:pt>
                <c:pt idx="781">
                  <c:v>444.5</c:v>
                </c:pt>
                <c:pt idx="782">
                  <c:v>528.1</c:v>
                </c:pt>
                <c:pt idx="783">
                  <c:v>443.1</c:v>
                </c:pt>
                <c:pt idx="784">
                  <c:v>470.8</c:v>
                </c:pt>
                <c:pt idx="785">
                  <c:v>500.8</c:v>
                </c:pt>
                <c:pt idx="786">
                  <c:v>493.5</c:v>
                </c:pt>
                <c:pt idx="787">
                  <c:v>438.1</c:v>
                </c:pt>
                <c:pt idx="788">
                  <c:v>467.7</c:v>
                </c:pt>
                <c:pt idx="789">
                  <c:v>457.8</c:v>
                </c:pt>
                <c:pt idx="790">
                  <c:v>477.7</c:v>
                </c:pt>
                <c:pt idx="791">
                  <c:v>456.7</c:v>
                </c:pt>
                <c:pt idx="792">
                  <c:v>483.1</c:v>
                </c:pt>
                <c:pt idx="793">
                  <c:v>461.2</c:v>
                </c:pt>
                <c:pt idx="794">
                  <c:v>438.9</c:v>
                </c:pt>
                <c:pt idx="795">
                  <c:v>427.3</c:v>
                </c:pt>
                <c:pt idx="796">
                  <c:v>458.3</c:v>
                </c:pt>
                <c:pt idx="797">
                  <c:v>451.7</c:v>
                </c:pt>
                <c:pt idx="798">
                  <c:v>508.3</c:v>
                </c:pt>
                <c:pt idx="799">
                  <c:v>528.4</c:v>
                </c:pt>
                <c:pt idx="800">
                  <c:v>488.1</c:v>
                </c:pt>
                <c:pt idx="801">
                  <c:v>426.9</c:v>
                </c:pt>
                <c:pt idx="802">
                  <c:v>467.8</c:v>
                </c:pt>
                <c:pt idx="803">
                  <c:v>494</c:v>
                </c:pt>
                <c:pt idx="804">
                  <c:v>488.4</c:v>
                </c:pt>
                <c:pt idx="805">
                  <c:v>487.2</c:v>
                </c:pt>
                <c:pt idx="806">
                  <c:v>506.1</c:v>
                </c:pt>
                <c:pt idx="807">
                  <c:v>492.9</c:v>
                </c:pt>
                <c:pt idx="808">
                  <c:v>437.9</c:v>
                </c:pt>
                <c:pt idx="809">
                  <c:v>449.8</c:v>
                </c:pt>
                <c:pt idx="810">
                  <c:v>492.1</c:v>
                </c:pt>
                <c:pt idx="811">
                  <c:v>487.9</c:v>
                </c:pt>
                <c:pt idx="812">
                  <c:v>477.6</c:v>
                </c:pt>
                <c:pt idx="813">
                  <c:v>484.9</c:v>
                </c:pt>
                <c:pt idx="814">
                  <c:v>465.5</c:v>
                </c:pt>
                <c:pt idx="815">
                  <c:v>408.5</c:v>
                </c:pt>
                <c:pt idx="816">
                  <c:v>548.4</c:v>
                </c:pt>
                <c:pt idx="817">
                  <c:v>463.3</c:v>
                </c:pt>
                <c:pt idx="818">
                  <c:v>543.5</c:v>
                </c:pt>
                <c:pt idx="819">
                  <c:v>466.2</c:v>
                </c:pt>
                <c:pt idx="820">
                  <c:v>423.6</c:v>
                </c:pt>
                <c:pt idx="821">
                  <c:v>473.8</c:v>
                </c:pt>
                <c:pt idx="822">
                  <c:v>445.7</c:v>
                </c:pt>
                <c:pt idx="823">
                  <c:v>466.9</c:v>
                </c:pt>
                <c:pt idx="824">
                  <c:v>480</c:v>
                </c:pt>
                <c:pt idx="825">
                  <c:v>509.2</c:v>
                </c:pt>
                <c:pt idx="826">
                  <c:v>474.8</c:v>
                </c:pt>
                <c:pt idx="827">
                  <c:v>475.6</c:v>
                </c:pt>
                <c:pt idx="828">
                  <c:v>425.1</c:v>
                </c:pt>
                <c:pt idx="829">
                  <c:v>478.3</c:v>
                </c:pt>
                <c:pt idx="830">
                  <c:v>434.2</c:v>
                </c:pt>
                <c:pt idx="831">
                  <c:v>482.1</c:v>
                </c:pt>
                <c:pt idx="832">
                  <c:v>471</c:v>
                </c:pt>
                <c:pt idx="833">
                  <c:v>467</c:v>
                </c:pt>
                <c:pt idx="834">
                  <c:v>486</c:v>
                </c:pt>
                <c:pt idx="835">
                  <c:v>426.7</c:v>
                </c:pt>
                <c:pt idx="836">
                  <c:v>483.2</c:v>
                </c:pt>
                <c:pt idx="837">
                  <c:v>490.5</c:v>
                </c:pt>
                <c:pt idx="838">
                  <c:v>482.3</c:v>
                </c:pt>
                <c:pt idx="839">
                  <c:v>480.5</c:v>
                </c:pt>
                <c:pt idx="840">
                  <c:v>459.7</c:v>
                </c:pt>
                <c:pt idx="841">
                  <c:v>432.9</c:v>
                </c:pt>
                <c:pt idx="842">
                  <c:v>506.9</c:v>
                </c:pt>
                <c:pt idx="843">
                  <c:v>442.3</c:v>
                </c:pt>
                <c:pt idx="844">
                  <c:v>467.9</c:v>
                </c:pt>
                <c:pt idx="845">
                  <c:v>443.6</c:v>
                </c:pt>
                <c:pt idx="846">
                  <c:v>481.1</c:v>
                </c:pt>
                <c:pt idx="847">
                  <c:v>492.9</c:v>
                </c:pt>
                <c:pt idx="848">
                  <c:v>390.3</c:v>
                </c:pt>
                <c:pt idx="849">
                  <c:v>433.2</c:v>
                </c:pt>
                <c:pt idx="850">
                  <c:v>456.2</c:v>
                </c:pt>
                <c:pt idx="851">
                  <c:v>501.4</c:v>
                </c:pt>
                <c:pt idx="852">
                  <c:v>446.8</c:v>
                </c:pt>
                <c:pt idx="853">
                  <c:v>427.3</c:v>
                </c:pt>
                <c:pt idx="854">
                  <c:v>451.8</c:v>
                </c:pt>
                <c:pt idx="855">
                  <c:v>493.6</c:v>
                </c:pt>
                <c:pt idx="856">
                  <c:v>475.5</c:v>
                </c:pt>
                <c:pt idx="857">
                  <c:v>431.6</c:v>
                </c:pt>
                <c:pt idx="858">
                  <c:v>463.5</c:v>
                </c:pt>
                <c:pt idx="859">
                  <c:v>516.29999999999995</c:v>
                </c:pt>
                <c:pt idx="860">
                  <c:v>495.8</c:v>
                </c:pt>
                <c:pt idx="861">
                  <c:v>479.6</c:v>
                </c:pt>
                <c:pt idx="862">
                  <c:v>398.5</c:v>
                </c:pt>
                <c:pt idx="863">
                  <c:v>486.3</c:v>
                </c:pt>
                <c:pt idx="864">
                  <c:v>446.6</c:v>
                </c:pt>
                <c:pt idx="865">
                  <c:v>431.4</c:v>
                </c:pt>
                <c:pt idx="866">
                  <c:v>469.7</c:v>
                </c:pt>
                <c:pt idx="867">
                  <c:v>470</c:v>
                </c:pt>
                <c:pt idx="868">
                  <c:v>453.2</c:v>
                </c:pt>
                <c:pt idx="869">
                  <c:v>453.55</c:v>
                </c:pt>
                <c:pt idx="870">
                  <c:v>453.55</c:v>
                </c:pt>
                <c:pt idx="871">
                  <c:v>453.55</c:v>
                </c:pt>
                <c:pt idx="872">
                  <c:v>453.55</c:v>
                </c:pt>
                <c:pt idx="873">
                  <c:v>453.55</c:v>
                </c:pt>
                <c:pt idx="874">
                  <c:v>453.55</c:v>
                </c:pt>
                <c:pt idx="875">
                  <c:v>453.55</c:v>
                </c:pt>
                <c:pt idx="876">
                  <c:v>453.55</c:v>
                </c:pt>
                <c:pt idx="877">
                  <c:v>453.55</c:v>
                </c:pt>
                <c:pt idx="878">
                  <c:v>453.55</c:v>
                </c:pt>
                <c:pt idx="879">
                  <c:v>453.55</c:v>
                </c:pt>
                <c:pt idx="880">
                  <c:v>453.55</c:v>
                </c:pt>
                <c:pt idx="881">
                  <c:v>453.55</c:v>
                </c:pt>
                <c:pt idx="882">
                  <c:v>453.55</c:v>
                </c:pt>
                <c:pt idx="883">
                  <c:v>453.55</c:v>
                </c:pt>
                <c:pt idx="884">
                  <c:v>453.55</c:v>
                </c:pt>
                <c:pt idx="885">
                  <c:v>453.55</c:v>
                </c:pt>
                <c:pt idx="886">
                  <c:v>453.55</c:v>
                </c:pt>
                <c:pt idx="887">
                  <c:v>453.55</c:v>
                </c:pt>
                <c:pt idx="888">
                  <c:v>453.55</c:v>
                </c:pt>
                <c:pt idx="889">
                  <c:v>453.55</c:v>
                </c:pt>
                <c:pt idx="890">
                  <c:v>453.55</c:v>
                </c:pt>
                <c:pt idx="891">
                  <c:v>453.55</c:v>
                </c:pt>
                <c:pt idx="892">
                  <c:v>453.55</c:v>
                </c:pt>
                <c:pt idx="893">
                  <c:v>453.55</c:v>
                </c:pt>
                <c:pt idx="894">
                  <c:v>453.55</c:v>
                </c:pt>
                <c:pt idx="895">
                  <c:v>453.55</c:v>
                </c:pt>
                <c:pt idx="896">
                  <c:v>453.55</c:v>
                </c:pt>
                <c:pt idx="897">
                  <c:v>453.55</c:v>
                </c:pt>
                <c:pt idx="898">
                  <c:v>453.55</c:v>
                </c:pt>
                <c:pt idx="899">
                  <c:v>453.55</c:v>
                </c:pt>
                <c:pt idx="900">
                  <c:v>453.55</c:v>
                </c:pt>
                <c:pt idx="901">
                  <c:v>453.55</c:v>
                </c:pt>
                <c:pt idx="902">
                  <c:v>453.55</c:v>
                </c:pt>
                <c:pt idx="903">
                  <c:v>453.55</c:v>
                </c:pt>
                <c:pt idx="904">
                  <c:v>453.55</c:v>
                </c:pt>
                <c:pt idx="905">
                  <c:v>453.55</c:v>
                </c:pt>
                <c:pt idx="906">
                  <c:v>453.55</c:v>
                </c:pt>
                <c:pt idx="907">
                  <c:v>453.55</c:v>
                </c:pt>
                <c:pt idx="908">
                  <c:v>453.55</c:v>
                </c:pt>
                <c:pt idx="909">
                  <c:v>453.55</c:v>
                </c:pt>
                <c:pt idx="910">
                  <c:v>453.55</c:v>
                </c:pt>
                <c:pt idx="911">
                  <c:v>453.55</c:v>
                </c:pt>
                <c:pt idx="912">
                  <c:v>453.55</c:v>
                </c:pt>
                <c:pt idx="913">
                  <c:v>453.55</c:v>
                </c:pt>
                <c:pt idx="914">
                  <c:v>453.55</c:v>
                </c:pt>
                <c:pt idx="915">
                  <c:v>453.55</c:v>
                </c:pt>
                <c:pt idx="916">
                  <c:v>453.55</c:v>
                </c:pt>
                <c:pt idx="917">
                  <c:v>453.55</c:v>
                </c:pt>
                <c:pt idx="918">
                  <c:v>453.55</c:v>
                </c:pt>
                <c:pt idx="919">
                  <c:v>453.55</c:v>
                </c:pt>
                <c:pt idx="920">
                  <c:v>453.55</c:v>
                </c:pt>
                <c:pt idx="921">
                  <c:v>453.55</c:v>
                </c:pt>
                <c:pt idx="922">
                  <c:v>453.55</c:v>
                </c:pt>
                <c:pt idx="923">
                  <c:v>453.55</c:v>
                </c:pt>
                <c:pt idx="924">
                  <c:v>453.55</c:v>
                </c:pt>
                <c:pt idx="925">
                  <c:v>453.55</c:v>
                </c:pt>
                <c:pt idx="926">
                  <c:v>453.55</c:v>
                </c:pt>
                <c:pt idx="927">
                  <c:v>453.55</c:v>
                </c:pt>
                <c:pt idx="928">
                  <c:v>453.55</c:v>
                </c:pt>
                <c:pt idx="929">
                  <c:v>453.55</c:v>
                </c:pt>
                <c:pt idx="930">
                  <c:v>453.55</c:v>
                </c:pt>
                <c:pt idx="931">
                  <c:v>453.55</c:v>
                </c:pt>
                <c:pt idx="932">
                  <c:v>453.55</c:v>
                </c:pt>
                <c:pt idx="933">
                  <c:v>453.55</c:v>
                </c:pt>
                <c:pt idx="934">
                  <c:v>453.55</c:v>
                </c:pt>
                <c:pt idx="935">
                  <c:v>453.55</c:v>
                </c:pt>
                <c:pt idx="936">
                  <c:v>453.55</c:v>
                </c:pt>
                <c:pt idx="937">
                  <c:v>453.55</c:v>
                </c:pt>
                <c:pt idx="938">
                  <c:v>453.55</c:v>
                </c:pt>
                <c:pt idx="939">
                  <c:v>453.55</c:v>
                </c:pt>
                <c:pt idx="940">
                  <c:v>453.55</c:v>
                </c:pt>
                <c:pt idx="941">
                  <c:v>453.55</c:v>
                </c:pt>
                <c:pt idx="942">
                  <c:v>453.55</c:v>
                </c:pt>
                <c:pt idx="943">
                  <c:v>453.55</c:v>
                </c:pt>
                <c:pt idx="944">
                  <c:v>453.55</c:v>
                </c:pt>
                <c:pt idx="945">
                  <c:v>453.55</c:v>
                </c:pt>
                <c:pt idx="946">
                  <c:v>453.55</c:v>
                </c:pt>
                <c:pt idx="947">
                  <c:v>453.55</c:v>
                </c:pt>
                <c:pt idx="948">
                  <c:v>453.55</c:v>
                </c:pt>
                <c:pt idx="949">
                  <c:v>453.55</c:v>
                </c:pt>
                <c:pt idx="950">
                  <c:v>453.55</c:v>
                </c:pt>
                <c:pt idx="951">
                  <c:v>453.55</c:v>
                </c:pt>
                <c:pt idx="952">
                  <c:v>453.55</c:v>
                </c:pt>
                <c:pt idx="953">
                  <c:v>453.55</c:v>
                </c:pt>
                <c:pt idx="954">
                  <c:v>453.55</c:v>
                </c:pt>
                <c:pt idx="955">
                  <c:v>453.55</c:v>
                </c:pt>
                <c:pt idx="956">
                  <c:v>453.55</c:v>
                </c:pt>
                <c:pt idx="957">
                  <c:v>453.55</c:v>
                </c:pt>
                <c:pt idx="958">
                  <c:v>453.55</c:v>
                </c:pt>
                <c:pt idx="959">
                  <c:v>453.55</c:v>
                </c:pt>
                <c:pt idx="960">
                  <c:v>453.55</c:v>
                </c:pt>
                <c:pt idx="961">
                  <c:v>453.55</c:v>
                </c:pt>
                <c:pt idx="962">
                  <c:v>453.55</c:v>
                </c:pt>
                <c:pt idx="963">
                  <c:v>453.55</c:v>
                </c:pt>
                <c:pt idx="964">
                  <c:v>453.55</c:v>
                </c:pt>
                <c:pt idx="965">
                  <c:v>453.55</c:v>
                </c:pt>
                <c:pt idx="966">
                  <c:v>453.55</c:v>
                </c:pt>
                <c:pt idx="967">
                  <c:v>453.55</c:v>
                </c:pt>
                <c:pt idx="968">
                  <c:v>453.55</c:v>
                </c:pt>
                <c:pt idx="969">
                  <c:v>453.55</c:v>
                </c:pt>
                <c:pt idx="970">
                  <c:v>453.55</c:v>
                </c:pt>
                <c:pt idx="971">
                  <c:v>453.55</c:v>
                </c:pt>
                <c:pt idx="972">
                  <c:v>453.55</c:v>
                </c:pt>
                <c:pt idx="973">
                  <c:v>453.55</c:v>
                </c:pt>
                <c:pt idx="974">
                  <c:v>469.7</c:v>
                </c:pt>
                <c:pt idx="975">
                  <c:v>425.8</c:v>
                </c:pt>
                <c:pt idx="976">
                  <c:v>513.5</c:v>
                </c:pt>
                <c:pt idx="977">
                  <c:v>460.2</c:v>
                </c:pt>
                <c:pt idx="978">
                  <c:v>502.2</c:v>
                </c:pt>
                <c:pt idx="979">
                  <c:v>564.20000000000005</c:v>
                </c:pt>
                <c:pt idx="980">
                  <c:v>493.5</c:v>
                </c:pt>
                <c:pt idx="981">
                  <c:v>483.6</c:v>
                </c:pt>
                <c:pt idx="982">
                  <c:v>490.8</c:v>
                </c:pt>
                <c:pt idx="983">
                  <c:v>525</c:v>
                </c:pt>
                <c:pt idx="984">
                  <c:v>492.9</c:v>
                </c:pt>
                <c:pt idx="985">
                  <c:v>639.70000000000005</c:v>
                </c:pt>
                <c:pt idx="986">
                  <c:v>522.1</c:v>
                </c:pt>
                <c:pt idx="987">
                  <c:v>490</c:v>
                </c:pt>
                <c:pt idx="988">
                  <c:v>536.20000000000005</c:v>
                </c:pt>
                <c:pt idx="989">
                  <c:v>460.2</c:v>
                </c:pt>
                <c:pt idx="990">
                  <c:v>525</c:v>
                </c:pt>
                <c:pt idx="991">
                  <c:v>501.3</c:v>
                </c:pt>
                <c:pt idx="992">
                  <c:v>518.70000000000005</c:v>
                </c:pt>
                <c:pt idx="993">
                  <c:v>534.79999999999995</c:v>
                </c:pt>
                <c:pt idx="994">
                  <c:v>503.6</c:v>
                </c:pt>
                <c:pt idx="995">
                  <c:v>541.29999999999995</c:v>
                </c:pt>
                <c:pt idx="996">
                  <c:v>501.8</c:v>
                </c:pt>
                <c:pt idx="997">
                  <c:v>469.2</c:v>
                </c:pt>
                <c:pt idx="998">
                  <c:v>522.6</c:v>
                </c:pt>
                <c:pt idx="999">
                  <c:v>572.1</c:v>
                </c:pt>
                <c:pt idx="1000">
                  <c:v>521.29999999999995</c:v>
                </c:pt>
                <c:pt idx="1001">
                  <c:v>435</c:v>
                </c:pt>
                <c:pt idx="1002">
                  <c:v>562.70000000000005</c:v>
                </c:pt>
                <c:pt idx="1003">
                  <c:v>524.79999999999995</c:v>
                </c:pt>
                <c:pt idx="1004">
                  <c:v>490.6</c:v>
                </c:pt>
                <c:pt idx="1005">
                  <c:v>343.2</c:v>
                </c:pt>
                <c:pt idx="1006">
                  <c:v>549.29999999999995</c:v>
                </c:pt>
                <c:pt idx="1007">
                  <c:v>496</c:v>
                </c:pt>
                <c:pt idx="1008">
                  <c:v>528.5</c:v>
                </c:pt>
                <c:pt idx="1009">
                  <c:v>550.29999999999995</c:v>
                </c:pt>
                <c:pt idx="1010">
                  <c:v>512.20000000000005</c:v>
                </c:pt>
                <c:pt idx="1011">
                  <c:v>495.8</c:v>
                </c:pt>
                <c:pt idx="1012">
                  <c:v>516</c:v>
                </c:pt>
                <c:pt idx="1013">
                  <c:v>516.6</c:v>
                </c:pt>
                <c:pt idx="1014">
                  <c:v>513.70000000000005</c:v>
                </c:pt>
                <c:pt idx="1015">
                  <c:v>502.7</c:v>
                </c:pt>
                <c:pt idx="1016">
                  <c:v>544.20000000000005</c:v>
                </c:pt>
                <c:pt idx="1017">
                  <c:v>435.4</c:v>
                </c:pt>
                <c:pt idx="1018">
                  <c:v>531.29999999999995</c:v>
                </c:pt>
                <c:pt idx="1019">
                  <c:v>417.3</c:v>
                </c:pt>
                <c:pt idx="1020">
                  <c:v>512.4</c:v>
                </c:pt>
                <c:pt idx="1021">
                  <c:v>504.8</c:v>
                </c:pt>
                <c:pt idx="1022">
                  <c:v>500.9</c:v>
                </c:pt>
                <c:pt idx="1023">
                  <c:v>519.5</c:v>
                </c:pt>
                <c:pt idx="1024">
                  <c:v>477.1</c:v>
                </c:pt>
                <c:pt idx="1025">
                  <c:v>564.5</c:v>
                </c:pt>
                <c:pt idx="1026">
                  <c:v>429.2</c:v>
                </c:pt>
                <c:pt idx="1027">
                  <c:v>492.4</c:v>
                </c:pt>
                <c:pt idx="1028">
                  <c:v>561.4</c:v>
                </c:pt>
                <c:pt idx="1029">
                  <c:v>519.9</c:v>
                </c:pt>
                <c:pt idx="1030">
                  <c:v>500.6</c:v>
                </c:pt>
                <c:pt idx="1031">
                  <c:v>507.4</c:v>
                </c:pt>
                <c:pt idx="1032">
                  <c:v>487</c:v>
                </c:pt>
                <c:pt idx="1033">
                  <c:v>457.3</c:v>
                </c:pt>
                <c:pt idx="1034">
                  <c:v>560.5</c:v>
                </c:pt>
                <c:pt idx="1035">
                  <c:v>505.2</c:v>
                </c:pt>
                <c:pt idx="1036">
                  <c:v>531.70000000000005</c:v>
                </c:pt>
                <c:pt idx="1037">
                  <c:v>524.79999999999995</c:v>
                </c:pt>
                <c:pt idx="1038">
                  <c:v>528.6</c:v>
                </c:pt>
                <c:pt idx="1039">
                  <c:v>558.29999999999995</c:v>
                </c:pt>
                <c:pt idx="1040">
                  <c:v>527.4</c:v>
                </c:pt>
                <c:pt idx="1041">
                  <c:v>492.5</c:v>
                </c:pt>
                <c:pt idx="1042">
                  <c:v>523.1</c:v>
                </c:pt>
                <c:pt idx="1043">
                  <c:v>578.6</c:v>
                </c:pt>
                <c:pt idx="1044">
                  <c:v>538</c:v>
                </c:pt>
                <c:pt idx="1045">
                  <c:v>482.7</c:v>
                </c:pt>
                <c:pt idx="1046">
                  <c:v>484.1</c:v>
                </c:pt>
                <c:pt idx="1047">
                  <c:v>547.79999999999995</c:v>
                </c:pt>
                <c:pt idx="1048">
                  <c:v>525.29999999999995</c:v>
                </c:pt>
                <c:pt idx="1049">
                  <c:v>523.5</c:v>
                </c:pt>
                <c:pt idx="1050">
                  <c:v>554.70000000000005</c:v>
                </c:pt>
                <c:pt idx="1051">
                  <c:v>510.2</c:v>
                </c:pt>
                <c:pt idx="1052">
                  <c:v>496.5</c:v>
                </c:pt>
                <c:pt idx="1053">
                  <c:v>529.6</c:v>
                </c:pt>
                <c:pt idx="1054">
                  <c:v>578.9</c:v>
                </c:pt>
                <c:pt idx="1055">
                  <c:v>538.4</c:v>
                </c:pt>
                <c:pt idx="1056">
                  <c:v>548.29999999999995</c:v>
                </c:pt>
                <c:pt idx="1057">
                  <c:v>536.1</c:v>
                </c:pt>
                <c:pt idx="1058">
                  <c:v>492.1</c:v>
                </c:pt>
                <c:pt idx="1059">
                  <c:v>511.5</c:v>
                </c:pt>
                <c:pt idx="1060">
                  <c:v>518.9</c:v>
                </c:pt>
                <c:pt idx="1061">
                  <c:v>498.8</c:v>
                </c:pt>
                <c:pt idx="1062">
                  <c:v>472</c:v>
                </c:pt>
                <c:pt idx="1063">
                  <c:v>551.5</c:v>
                </c:pt>
                <c:pt idx="1064">
                  <c:v>552.9</c:v>
                </c:pt>
                <c:pt idx="1065">
                  <c:v>533.6</c:v>
                </c:pt>
                <c:pt idx="1066">
                  <c:v>519.6</c:v>
                </c:pt>
                <c:pt idx="1067">
                  <c:v>514.79999999999995</c:v>
                </c:pt>
                <c:pt idx="1068">
                  <c:v>493.7</c:v>
                </c:pt>
                <c:pt idx="1069">
                  <c:v>497.1</c:v>
                </c:pt>
                <c:pt idx="1070">
                  <c:v>579.20000000000005</c:v>
                </c:pt>
                <c:pt idx="1071">
                  <c:v>518.29999999999995</c:v>
                </c:pt>
                <c:pt idx="1072">
                  <c:v>630.4</c:v>
                </c:pt>
                <c:pt idx="1073">
                  <c:v>523.20000000000005</c:v>
                </c:pt>
                <c:pt idx="1074">
                  <c:v>530.29999999999995</c:v>
                </c:pt>
                <c:pt idx="1075">
                  <c:v>524.4</c:v>
                </c:pt>
                <c:pt idx="1076">
                  <c:v>540.5</c:v>
                </c:pt>
                <c:pt idx="1077">
                  <c:v>471.5</c:v>
                </c:pt>
                <c:pt idx="1078">
                  <c:v>507.3</c:v>
                </c:pt>
                <c:pt idx="1079">
                  <c:v>486.6</c:v>
                </c:pt>
                <c:pt idx="1080">
                  <c:v>563.4</c:v>
                </c:pt>
                <c:pt idx="1081">
                  <c:v>530.20000000000005</c:v>
                </c:pt>
                <c:pt idx="1082">
                  <c:v>524.1</c:v>
                </c:pt>
                <c:pt idx="1083">
                  <c:v>453.4</c:v>
                </c:pt>
                <c:pt idx="1084">
                  <c:v>462.8</c:v>
                </c:pt>
                <c:pt idx="1085">
                  <c:v>540.29999999999995</c:v>
                </c:pt>
                <c:pt idx="1086">
                  <c:v>457.7</c:v>
                </c:pt>
                <c:pt idx="1087">
                  <c:v>483.8</c:v>
                </c:pt>
                <c:pt idx="1088">
                  <c:v>463</c:v>
                </c:pt>
                <c:pt idx="1089">
                  <c:v>480.4</c:v>
                </c:pt>
                <c:pt idx="1090">
                  <c:v>508.3</c:v>
                </c:pt>
                <c:pt idx="1091">
                  <c:v>531.29999999999995</c:v>
                </c:pt>
                <c:pt idx="1092">
                  <c:v>570.6</c:v>
                </c:pt>
                <c:pt idx="1093">
                  <c:v>485.2</c:v>
                </c:pt>
                <c:pt idx="1094">
                  <c:v>492.7</c:v>
                </c:pt>
                <c:pt idx="1095">
                  <c:v>450</c:v>
                </c:pt>
                <c:pt idx="1096">
                  <c:v>484.5</c:v>
                </c:pt>
                <c:pt idx="1097">
                  <c:v>450.6</c:v>
                </c:pt>
                <c:pt idx="1098">
                  <c:v>501.8</c:v>
                </c:pt>
                <c:pt idx="1099">
                  <c:v>463.7</c:v>
                </c:pt>
                <c:pt idx="1100">
                  <c:v>508</c:v>
                </c:pt>
                <c:pt idx="1101">
                  <c:v>490.9</c:v>
                </c:pt>
                <c:pt idx="1102">
                  <c:v>492.8</c:v>
                </c:pt>
                <c:pt idx="1103">
                  <c:v>490.4</c:v>
                </c:pt>
                <c:pt idx="1104">
                  <c:v>467.6</c:v>
                </c:pt>
                <c:pt idx="1105">
                  <c:v>509.4</c:v>
                </c:pt>
                <c:pt idx="1106">
                  <c:v>504.4</c:v>
                </c:pt>
                <c:pt idx="1107">
                  <c:v>473.5</c:v>
                </c:pt>
                <c:pt idx="1108">
                  <c:v>480.4</c:v>
                </c:pt>
                <c:pt idx="1109">
                  <c:v>503.8</c:v>
                </c:pt>
                <c:pt idx="1110">
                  <c:v>487.1</c:v>
                </c:pt>
                <c:pt idx="1111">
                  <c:v>512.70000000000005</c:v>
                </c:pt>
                <c:pt idx="1112">
                  <c:v>570.79999999999995</c:v>
                </c:pt>
                <c:pt idx="1113">
                  <c:v>459.2</c:v>
                </c:pt>
                <c:pt idx="1114">
                  <c:v>479.6</c:v>
                </c:pt>
                <c:pt idx="1115">
                  <c:v>482.7</c:v>
                </c:pt>
                <c:pt idx="1116">
                  <c:v>515.4</c:v>
                </c:pt>
                <c:pt idx="1117">
                  <c:v>586.20000000000005</c:v>
                </c:pt>
                <c:pt idx="1118">
                  <c:v>518.6</c:v>
                </c:pt>
                <c:pt idx="1119">
                  <c:v>473.9</c:v>
                </c:pt>
                <c:pt idx="1120">
                  <c:v>499.6</c:v>
                </c:pt>
                <c:pt idx="1121">
                  <c:v>487.3</c:v>
                </c:pt>
                <c:pt idx="1122">
                  <c:v>467.5</c:v>
                </c:pt>
                <c:pt idx="1123">
                  <c:v>464.8</c:v>
                </c:pt>
                <c:pt idx="1124">
                  <c:v>436.3</c:v>
                </c:pt>
                <c:pt idx="1125">
                  <c:v>494.6</c:v>
                </c:pt>
                <c:pt idx="1126">
                  <c:v>379</c:v>
                </c:pt>
                <c:pt idx="1127">
                  <c:v>457.3</c:v>
                </c:pt>
                <c:pt idx="1128">
                  <c:v>447.2</c:v>
                </c:pt>
                <c:pt idx="1129">
                  <c:v>466</c:v>
                </c:pt>
                <c:pt idx="1130">
                  <c:v>480.9</c:v>
                </c:pt>
                <c:pt idx="1131">
                  <c:v>458.7</c:v>
                </c:pt>
                <c:pt idx="1132">
                  <c:v>507.4</c:v>
                </c:pt>
                <c:pt idx="1133">
                  <c:v>484.9</c:v>
                </c:pt>
                <c:pt idx="1134">
                  <c:v>431.7</c:v>
                </c:pt>
                <c:pt idx="1135">
                  <c:v>456.4</c:v>
                </c:pt>
                <c:pt idx="1136">
                  <c:v>500.4</c:v>
                </c:pt>
                <c:pt idx="1137">
                  <c:v>516.9</c:v>
                </c:pt>
                <c:pt idx="1138">
                  <c:v>470.8</c:v>
                </c:pt>
                <c:pt idx="1139">
                  <c:v>461.5</c:v>
                </c:pt>
                <c:pt idx="1140">
                  <c:v>497.4</c:v>
                </c:pt>
                <c:pt idx="1141">
                  <c:v>460.8</c:v>
                </c:pt>
                <c:pt idx="1142">
                  <c:v>530.4</c:v>
                </c:pt>
                <c:pt idx="1143">
                  <c:v>499.7</c:v>
                </c:pt>
                <c:pt idx="1144">
                  <c:v>474</c:v>
                </c:pt>
                <c:pt idx="1145">
                  <c:v>494.5</c:v>
                </c:pt>
                <c:pt idx="1146">
                  <c:v>489.9</c:v>
                </c:pt>
                <c:pt idx="1147">
                  <c:v>389</c:v>
                </c:pt>
                <c:pt idx="1148">
                  <c:v>493.1</c:v>
                </c:pt>
                <c:pt idx="1149">
                  <c:v>463.9</c:v>
                </c:pt>
                <c:pt idx="1150">
                  <c:v>529.1</c:v>
                </c:pt>
                <c:pt idx="1151">
                  <c:v>478.1</c:v>
                </c:pt>
                <c:pt idx="1152">
                  <c:v>536.6</c:v>
                </c:pt>
                <c:pt idx="1153">
                  <c:v>485.3</c:v>
                </c:pt>
                <c:pt idx="1154">
                  <c:v>526.70000000000005</c:v>
                </c:pt>
                <c:pt idx="1155">
                  <c:v>443.2</c:v>
                </c:pt>
                <c:pt idx="1156">
                  <c:v>429</c:v>
                </c:pt>
                <c:pt idx="1157">
                  <c:v>524.4</c:v>
                </c:pt>
                <c:pt idx="1158">
                  <c:v>478.2</c:v>
                </c:pt>
                <c:pt idx="1159">
                  <c:v>472.8</c:v>
                </c:pt>
                <c:pt idx="1160">
                  <c:v>479.6</c:v>
                </c:pt>
                <c:pt idx="1161">
                  <c:v>435.2</c:v>
                </c:pt>
                <c:pt idx="1162">
                  <c:v>491.9</c:v>
                </c:pt>
                <c:pt idx="1163">
                  <c:v>478.4</c:v>
                </c:pt>
                <c:pt idx="1164">
                  <c:v>484.9</c:v>
                </c:pt>
                <c:pt idx="1165">
                  <c:v>436.6</c:v>
                </c:pt>
                <c:pt idx="1166">
                  <c:v>477.6</c:v>
                </c:pt>
                <c:pt idx="1167">
                  <c:v>507.3</c:v>
                </c:pt>
                <c:pt idx="1168">
                  <c:v>478.1</c:v>
                </c:pt>
                <c:pt idx="1169">
                  <c:v>451.7</c:v>
                </c:pt>
                <c:pt idx="1170">
                  <c:v>458.3</c:v>
                </c:pt>
                <c:pt idx="1171">
                  <c:v>484</c:v>
                </c:pt>
                <c:pt idx="1172">
                  <c:v>501.5</c:v>
                </c:pt>
                <c:pt idx="1173">
                  <c:v>497.7</c:v>
                </c:pt>
                <c:pt idx="1174">
                  <c:v>519.29999999999995</c:v>
                </c:pt>
                <c:pt idx="1175">
                  <c:v>468.1</c:v>
                </c:pt>
                <c:pt idx="1176">
                  <c:v>472.3</c:v>
                </c:pt>
                <c:pt idx="1177">
                  <c:v>444.5</c:v>
                </c:pt>
                <c:pt idx="1178">
                  <c:v>465.1</c:v>
                </c:pt>
                <c:pt idx="1179">
                  <c:v>456.2</c:v>
                </c:pt>
                <c:pt idx="1180">
                  <c:v>484.3</c:v>
                </c:pt>
                <c:pt idx="1181">
                  <c:v>420.5</c:v>
                </c:pt>
                <c:pt idx="1182">
                  <c:v>481.6</c:v>
                </c:pt>
                <c:pt idx="1183">
                  <c:v>435.9</c:v>
                </c:pt>
                <c:pt idx="1184">
                  <c:v>417.1</c:v>
                </c:pt>
                <c:pt idx="1185">
                  <c:v>485.5</c:v>
                </c:pt>
                <c:pt idx="1186">
                  <c:v>418.1</c:v>
                </c:pt>
                <c:pt idx="1187">
                  <c:v>461.7</c:v>
                </c:pt>
                <c:pt idx="1188">
                  <c:v>392.9</c:v>
                </c:pt>
                <c:pt idx="1189">
                  <c:v>401.9</c:v>
                </c:pt>
                <c:pt idx="1190">
                  <c:v>429.6</c:v>
                </c:pt>
                <c:pt idx="1191">
                  <c:v>423.2</c:v>
                </c:pt>
                <c:pt idx="1192">
                  <c:v>511.9</c:v>
                </c:pt>
                <c:pt idx="1193">
                  <c:v>454.6</c:v>
                </c:pt>
                <c:pt idx="1194">
                  <c:v>457</c:v>
                </c:pt>
                <c:pt idx="1195">
                  <c:v>532.1</c:v>
                </c:pt>
                <c:pt idx="1196">
                  <c:v>499.8</c:v>
                </c:pt>
                <c:pt idx="1197">
                  <c:v>497.2</c:v>
                </c:pt>
                <c:pt idx="1198">
                  <c:v>505</c:v>
                </c:pt>
                <c:pt idx="1199">
                  <c:v>464.3</c:v>
                </c:pt>
                <c:pt idx="1200">
                  <c:v>496.2</c:v>
                </c:pt>
                <c:pt idx="1201">
                  <c:v>497.3</c:v>
                </c:pt>
                <c:pt idx="1202">
                  <c:v>507.1</c:v>
                </c:pt>
                <c:pt idx="1203">
                  <c:v>413.9</c:v>
                </c:pt>
                <c:pt idx="1204">
                  <c:v>442.9</c:v>
                </c:pt>
                <c:pt idx="1205">
                  <c:v>415.4</c:v>
                </c:pt>
                <c:pt idx="1206">
                  <c:v>473.1</c:v>
                </c:pt>
                <c:pt idx="1207">
                  <c:v>572.79999999999995</c:v>
                </c:pt>
                <c:pt idx="1208">
                  <c:v>494.7</c:v>
                </c:pt>
                <c:pt idx="1209">
                  <c:v>517.70000000000005</c:v>
                </c:pt>
                <c:pt idx="1210">
                  <c:v>488.6</c:v>
                </c:pt>
                <c:pt idx="1211">
                  <c:v>470.3</c:v>
                </c:pt>
                <c:pt idx="1212">
                  <c:v>408.2</c:v>
                </c:pt>
                <c:pt idx="1213">
                  <c:v>419.3</c:v>
                </c:pt>
                <c:pt idx="1214">
                  <c:v>387.2</c:v>
                </c:pt>
                <c:pt idx="1215">
                  <c:v>537.29999999999995</c:v>
                </c:pt>
                <c:pt idx="1216">
                  <c:v>422.1</c:v>
                </c:pt>
                <c:pt idx="1217">
                  <c:v>467.3</c:v>
                </c:pt>
                <c:pt idx="1218">
                  <c:v>395.4</c:v>
                </c:pt>
                <c:pt idx="1219">
                  <c:v>312.7</c:v>
                </c:pt>
                <c:pt idx="1220">
                  <c:v>448.2</c:v>
                </c:pt>
                <c:pt idx="1221">
                  <c:v>472.8</c:v>
                </c:pt>
                <c:pt idx="1222">
                  <c:v>479.8</c:v>
                </c:pt>
                <c:pt idx="1223">
                  <c:v>376.6</c:v>
                </c:pt>
                <c:pt idx="1224">
                  <c:v>428.1</c:v>
                </c:pt>
                <c:pt idx="1225">
                  <c:v>335</c:v>
                </c:pt>
                <c:pt idx="1226">
                  <c:v>483.4</c:v>
                </c:pt>
                <c:pt idx="1227">
                  <c:v>451.3</c:v>
                </c:pt>
                <c:pt idx="1228">
                  <c:v>414.6</c:v>
                </c:pt>
                <c:pt idx="1229">
                  <c:v>464.3</c:v>
                </c:pt>
                <c:pt idx="1230">
                  <c:v>345.3</c:v>
                </c:pt>
                <c:pt idx="1231">
                  <c:v>416.1</c:v>
                </c:pt>
                <c:pt idx="1232">
                  <c:v>393.1</c:v>
                </c:pt>
                <c:pt idx="1233">
                  <c:v>358.9</c:v>
                </c:pt>
                <c:pt idx="1234">
                  <c:v>413.5</c:v>
                </c:pt>
                <c:pt idx="1235">
                  <c:v>489.1</c:v>
                </c:pt>
                <c:pt idx="1236">
                  <c:v>514.29999999999995</c:v>
                </c:pt>
                <c:pt idx="1237">
                  <c:v>475.7</c:v>
                </c:pt>
                <c:pt idx="1238">
                  <c:v>324.89999999999998</c:v>
                </c:pt>
                <c:pt idx="1239">
                  <c:v>521.20000000000005</c:v>
                </c:pt>
                <c:pt idx="1240">
                  <c:v>447.1</c:v>
                </c:pt>
                <c:pt idx="1241">
                  <c:v>396.3</c:v>
                </c:pt>
                <c:pt idx="1242">
                  <c:v>373.8</c:v>
                </c:pt>
                <c:pt idx="1243">
                  <c:v>448.5</c:v>
                </c:pt>
                <c:pt idx="1244">
                  <c:v>514.9</c:v>
                </c:pt>
                <c:pt idx="1245">
                  <c:v>417.8</c:v>
                </c:pt>
                <c:pt idx="1246">
                  <c:v>406.2</c:v>
                </c:pt>
                <c:pt idx="1247">
                  <c:v>344.3</c:v>
                </c:pt>
                <c:pt idx="1248">
                  <c:v>446.7</c:v>
                </c:pt>
                <c:pt idx="1249">
                  <c:v>473.5</c:v>
                </c:pt>
                <c:pt idx="1250">
                  <c:v>464.2</c:v>
                </c:pt>
                <c:pt idx="1251">
                  <c:v>469.6</c:v>
                </c:pt>
                <c:pt idx="1252">
                  <c:v>473.3</c:v>
                </c:pt>
                <c:pt idx="1253">
                  <c:v>337.6</c:v>
                </c:pt>
                <c:pt idx="1254">
                  <c:v>395.3</c:v>
                </c:pt>
                <c:pt idx="1255">
                  <c:v>484.6</c:v>
                </c:pt>
                <c:pt idx="1256">
                  <c:v>372.9</c:v>
                </c:pt>
                <c:pt idx="1257">
                  <c:v>425.8</c:v>
                </c:pt>
                <c:pt idx="1258">
                  <c:v>433.5</c:v>
                </c:pt>
                <c:pt idx="1259">
                  <c:v>366</c:v>
                </c:pt>
                <c:pt idx="1260">
                  <c:v>422.5</c:v>
                </c:pt>
                <c:pt idx="1261">
                  <c:v>506.5</c:v>
                </c:pt>
                <c:pt idx="1262">
                  <c:v>494.9</c:v>
                </c:pt>
                <c:pt idx="1263">
                  <c:v>430.4</c:v>
                </c:pt>
                <c:pt idx="1264">
                  <c:v>350.2</c:v>
                </c:pt>
                <c:pt idx="1265">
                  <c:v>448.5</c:v>
                </c:pt>
                <c:pt idx="1266">
                  <c:v>310.10000000000002</c:v>
                </c:pt>
                <c:pt idx="1267">
                  <c:v>438.7</c:v>
                </c:pt>
                <c:pt idx="1268">
                  <c:v>417.3</c:v>
                </c:pt>
                <c:pt idx="1269">
                  <c:v>371</c:v>
                </c:pt>
                <c:pt idx="1270">
                  <c:v>475.3</c:v>
                </c:pt>
                <c:pt idx="1271">
                  <c:v>484.4</c:v>
                </c:pt>
                <c:pt idx="1272">
                  <c:v>499</c:v>
                </c:pt>
                <c:pt idx="1273">
                  <c:v>393.2</c:v>
                </c:pt>
                <c:pt idx="1274">
                  <c:v>495.7</c:v>
                </c:pt>
                <c:pt idx="1275">
                  <c:v>370.2</c:v>
                </c:pt>
                <c:pt idx="1276">
                  <c:v>402.9</c:v>
                </c:pt>
                <c:pt idx="1277">
                  <c:v>396</c:v>
                </c:pt>
                <c:pt idx="1278">
                  <c:v>541.29999999999995</c:v>
                </c:pt>
                <c:pt idx="1279">
                  <c:v>404.3</c:v>
                </c:pt>
                <c:pt idx="1280">
                  <c:v>457</c:v>
                </c:pt>
                <c:pt idx="1281">
                  <c:v>404.1</c:v>
                </c:pt>
                <c:pt idx="1282">
                  <c:v>414.7</c:v>
                </c:pt>
                <c:pt idx="1283">
                  <c:v>496.9</c:v>
                </c:pt>
                <c:pt idx="1284">
                  <c:v>475.4</c:v>
                </c:pt>
                <c:pt idx="1285">
                  <c:v>488</c:v>
                </c:pt>
                <c:pt idx="1286">
                  <c:v>404.4</c:v>
                </c:pt>
                <c:pt idx="1287">
                  <c:v>368.5</c:v>
                </c:pt>
                <c:pt idx="1288">
                  <c:v>439.1</c:v>
                </c:pt>
                <c:pt idx="1289">
                  <c:v>505</c:v>
                </c:pt>
                <c:pt idx="1290">
                  <c:v>459</c:v>
                </c:pt>
                <c:pt idx="1291">
                  <c:v>431.5</c:v>
                </c:pt>
                <c:pt idx="1292">
                  <c:v>463.9</c:v>
                </c:pt>
                <c:pt idx="1293">
                  <c:v>528.70000000000005</c:v>
                </c:pt>
                <c:pt idx="1294">
                  <c:v>528.4</c:v>
                </c:pt>
                <c:pt idx="1295">
                  <c:v>453.55</c:v>
                </c:pt>
                <c:pt idx="1296">
                  <c:v>453.55</c:v>
                </c:pt>
                <c:pt idx="1297">
                  <c:v>453.55</c:v>
                </c:pt>
                <c:pt idx="1298">
                  <c:v>453.55</c:v>
                </c:pt>
                <c:pt idx="1299">
                  <c:v>453.55</c:v>
                </c:pt>
                <c:pt idx="1300">
                  <c:v>453.55</c:v>
                </c:pt>
                <c:pt idx="1301">
                  <c:v>453.55</c:v>
                </c:pt>
                <c:pt idx="1302">
                  <c:v>453.55</c:v>
                </c:pt>
                <c:pt idx="1303">
                  <c:v>453.55</c:v>
                </c:pt>
                <c:pt idx="1304">
                  <c:v>453.55</c:v>
                </c:pt>
                <c:pt idx="1305">
                  <c:v>453.55</c:v>
                </c:pt>
                <c:pt idx="1306">
                  <c:v>453.55</c:v>
                </c:pt>
                <c:pt idx="1307">
                  <c:v>453.55</c:v>
                </c:pt>
                <c:pt idx="1308">
                  <c:v>453.55</c:v>
                </c:pt>
                <c:pt idx="1309">
                  <c:v>453.55</c:v>
                </c:pt>
                <c:pt idx="1310">
                  <c:v>453.55</c:v>
                </c:pt>
                <c:pt idx="1311">
                  <c:v>453.55</c:v>
                </c:pt>
                <c:pt idx="1312">
                  <c:v>453.55</c:v>
                </c:pt>
                <c:pt idx="1313">
                  <c:v>453.55</c:v>
                </c:pt>
                <c:pt idx="1314">
                  <c:v>453.55</c:v>
                </c:pt>
                <c:pt idx="1315">
                  <c:v>453.55</c:v>
                </c:pt>
                <c:pt idx="1316">
                  <c:v>453.55</c:v>
                </c:pt>
                <c:pt idx="1317">
                  <c:v>453.55</c:v>
                </c:pt>
                <c:pt idx="1318">
                  <c:v>453.55</c:v>
                </c:pt>
                <c:pt idx="1319">
                  <c:v>453.55</c:v>
                </c:pt>
                <c:pt idx="1320">
                  <c:v>453.55</c:v>
                </c:pt>
                <c:pt idx="1321">
                  <c:v>453.55</c:v>
                </c:pt>
                <c:pt idx="1322">
                  <c:v>453.55</c:v>
                </c:pt>
                <c:pt idx="1323">
                  <c:v>453.55</c:v>
                </c:pt>
                <c:pt idx="1324">
                  <c:v>453.55</c:v>
                </c:pt>
                <c:pt idx="1325">
                  <c:v>453.55</c:v>
                </c:pt>
                <c:pt idx="1326">
                  <c:v>453.55</c:v>
                </c:pt>
                <c:pt idx="1327">
                  <c:v>453.55</c:v>
                </c:pt>
                <c:pt idx="1328">
                  <c:v>453.55</c:v>
                </c:pt>
                <c:pt idx="1329">
                  <c:v>453.55</c:v>
                </c:pt>
                <c:pt idx="1330">
                  <c:v>453.55</c:v>
                </c:pt>
                <c:pt idx="1331">
                  <c:v>453.55</c:v>
                </c:pt>
                <c:pt idx="1332">
                  <c:v>453.55</c:v>
                </c:pt>
                <c:pt idx="1333">
                  <c:v>453.55</c:v>
                </c:pt>
                <c:pt idx="1334">
                  <c:v>453.55</c:v>
                </c:pt>
                <c:pt idx="1335">
                  <c:v>453.55</c:v>
                </c:pt>
                <c:pt idx="1336">
                  <c:v>453.55</c:v>
                </c:pt>
                <c:pt idx="1337">
                  <c:v>453.55</c:v>
                </c:pt>
                <c:pt idx="1338">
                  <c:v>453.55</c:v>
                </c:pt>
                <c:pt idx="1339">
                  <c:v>453.55</c:v>
                </c:pt>
                <c:pt idx="1340">
                  <c:v>453.55</c:v>
                </c:pt>
                <c:pt idx="1341">
                  <c:v>453.55</c:v>
                </c:pt>
                <c:pt idx="1342">
                  <c:v>453.55</c:v>
                </c:pt>
                <c:pt idx="1343">
                  <c:v>453.55</c:v>
                </c:pt>
                <c:pt idx="1344">
                  <c:v>453.55</c:v>
                </c:pt>
                <c:pt idx="1345">
                  <c:v>453.55</c:v>
                </c:pt>
                <c:pt idx="1346">
                  <c:v>453.55</c:v>
                </c:pt>
                <c:pt idx="1347">
                  <c:v>453.55</c:v>
                </c:pt>
                <c:pt idx="1348">
                  <c:v>453.55</c:v>
                </c:pt>
                <c:pt idx="1349">
                  <c:v>453.55</c:v>
                </c:pt>
                <c:pt idx="1350">
                  <c:v>453.55</c:v>
                </c:pt>
                <c:pt idx="1351">
                  <c:v>453.55</c:v>
                </c:pt>
                <c:pt idx="1352">
                  <c:v>453.55</c:v>
                </c:pt>
                <c:pt idx="1353">
                  <c:v>453.55</c:v>
                </c:pt>
                <c:pt idx="1354">
                  <c:v>453.55</c:v>
                </c:pt>
                <c:pt idx="1355">
                  <c:v>453.55</c:v>
                </c:pt>
                <c:pt idx="1356">
                  <c:v>453.55</c:v>
                </c:pt>
                <c:pt idx="1357">
                  <c:v>453.55</c:v>
                </c:pt>
                <c:pt idx="1358">
                  <c:v>453.55</c:v>
                </c:pt>
                <c:pt idx="1359">
                  <c:v>453.55</c:v>
                </c:pt>
                <c:pt idx="1360">
                  <c:v>453.55</c:v>
                </c:pt>
                <c:pt idx="1361">
                  <c:v>453.55</c:v>
                </c:pt>
                <c:pt idx="1362">
                  <c:v>453.55</c:v>
                </c:pt>
                <c:pt idx="1363">
                  <c:v>453.55</c:v>
                </c:pt>
                <c:pt idx="1364">
                  <c:v>453.55</c:v>
                </c:pt>
                <c:pt idx="1365">
                  <c:v>453.55</c:v>
                </c:pt>
                <c:pt idx="1366">
                  <c:v>453.55</c:v>
                </c:pt>
                <c:pt idx="1367">
                  <c:v>453.55</c:v>
                </c:pt>
                <c:pt idx="1368">
                  <c:v>453.55</c:v>
                </c:pt>
                <c:pt idx="1369">
                  <c:v>453.55</c:v>
                </c:pt>
                <c:pt idx="1370">
                  <c:v>453.55</c:v>
                </c:pt>
                <c:pt idx="1371">
                  <c:v>453.55</c:v>
                </c:pt>
                <c:pt idx="1372">
                  <c:v>453.55</c:v>
                </c:pt>
                <c:pt idx="1373">
                  <c:v>453.55</c:v>
                </c:pt>
                <c:pt idx="1374">
                  <c:v>453.55</c:v>
                </c:pt>
                <c:pt idx="1375">
                  <c:v>453.55</c:v>
                </c:pt>
                <c:pt idx="1376">
                  <c:v>453.55</c:v>
                </c:pt>
                <c:pt idx="1377">
                  <c:v>453.55</c:v>
                </c:pt>
                <c:pt idx="1378">
                  <c:v>453.55</c:v>
                </c:pt>
                <c:pt idx="1379">
                  <c:v>453.55</c:v>
                </c:pt>
                <c:pt idx="1380">
                  <c:v>453.55</c:v>
                </c:pt>
                <c:pt idx="1381">
                  <c:v>453.55</c:v>
                </c:pt>
                <c:pt idx="1382">
                  <c:v>470</c:v>
                </c:pt>
                <c:pt idx="1383">
                  <c:v>441.3</c:v>
                </c:pt>
                <c:pt idx="1384">
                  <c:v>425.1</c:v>
                </c:pt>
                <c:pt idx="1385">
                  <c:v>423</c:v>
                </c:pt>
                <c:pt idx="1386">
                  <c:v>355.2</c:v>
                </c:pt>
                <c:pt idx="1387">
                  <c:v>476.3</c:v>
                </c:pt>
                <c:pt idx="1388">
                  <c:v>527.29999999999995</c:v>
                </c:pt>
                <c:pt idx="1389">
                  <c:v>401.5</c:v>
                </c:pt>
                <c:pt idx="1390">
                  <c:v>521.29999999999995</c:v>
                </c:pt>
                <c:pt idx="1391">
                  <c:v>339</c:v>
                </c:pt>
                <c:pt idx="1392">
                  <c:v>432.6</c:v>
                </c:pt>
                <c:pt idx="1393">
                  <c:v>466.5</c:v>
                </c:pt>
                <c:pt idx="1394">
                  <c:v>427.7</c:v>
                </c:pt>
                <c:pt idx="1395">
                  <c:v>460.1</c:v>
                </c:pt>
                <c:pt idx="1396">
                  <c:v>513.20000000000005</c:v>
                </c:pt>
                <c:pt idx="1397">
                  <c:v>461.3</c:v>
                </c:pt>
                <c:pt idx="1398">
                  <c:v>428.8</c:v>
                </c:pt>
                <c:pt idx="1399">
                  <c:v>526.5</c:v>
                </c:pt>
                <c:pt idx="1400">
                  <c:v>467.5</c:v>
                </c:pt>
                <c:pt idx="1401">
                  <c:v>415.7</c:v>
                </c:pt>
                <c:pt idx="1402">
                  <c:v>355.4</c:v>
                </c:pt>
                <c:pt idx="1403">
                  <c:v>541.29999999999995</c:v>
                </c:pt>
                <c:pt idx="1404">
                  <c:v>443.1</c:v>
                </c:pt>
                <c:pt idx="1405">
                  <c:v>497.4</c:v>
                </c:pt>
                <c:pt idx="1406">
                  <c:v>502.3</c:v>
                </c:pt>
                <c:pt idx="1407">
                  <c:v>554.1</c:v>
                </c:pt>
                <c:pt idx="1408">
                  <c:v>560.9</c:v>
                </c:pt>
                <c:pt idx="1409">
                  <c:v>448.4</c:v>
                </c:pt>
                <c:pt idx="1410">
                  <c:v>487.2</c:v>
                </c:pt>
                <c:pt idx="1411">
                  <c:v>486.8</c:v>
                </c:pt>
                <c:pt idx="1412">
                  <c:v>468.1</c:v>
                </c:pt>
                <c:pt idx="1413">
                  <c:v>491.8</c:v>
                </c:pt>
                <c:pt idx="1414">
                  <c:v>464.5</c:v>
                </c:pt>
                <c:pt idx="1415">
                  <c:v>446.7</c:v>
                </c:pt>
                <c:pt idx="1416">
                  <c:v>432</c:v>
                </c:pt>
                <c:pt idx="1417">
                  <c:v>441.6</c:v>
                </c:pt>
                <c:pt idx="1418">
                  <c:v>444.2</c:v>
                </c:pt>
                <c:pt idx="1419">
                  <c:v>438.8</c:v>
                </c:pt>
                <c:pt idx="1420">
                  <c:v>527.4</c:v>
                </c:pt>
                <c:pt idx="1421">
                  <c:v>475.7</c:v>
                </c:pt>
                <c:pt idx="1422">
                  <c:v>517.1</c:v>
                </c:pt>
                <c:pt idx="1423">
                  <c:v>511.5</c:v>
                </c:pt>
                <c:pt idx="1424">
                  <c:v>478.1</c:v>
                </c:pt>
                <c:pt idx="1425">
                  <c:v>445.6</c:v>
                </c:pt>
                <c:pt idx="1426">
                  <c:v>460.5</c:v>
                </c:pt>
                <c:pt idx="1427">
                  <c:v>462.7</c:v>
                </c:pt>
                <c:pt idx="1428">
                  <c:v>438.7</c:v>
                </c:pt>
                <c:pt idx="1429">
                  <c:v>501</c:v>
                </c:pt>
                <c:pt idx="1430">
                  <c:v>473.8</c:v>
                </c:pt>
                <c:pt idx="1431">
                  <c:v>419.5</c:v>
                </c:pt>
                <c:pt idx="1432">
                  <c:v>457.9</c:v>
                </c:pt>
                <c:pt idx="1433">
                  <c:v>423.5</c:v>
                </c:pt>
                <c:pt idx="1434">
                  <c:v>425.4</c:v>
                </c:pt>
                <c:pt idx="1435">
                  <c:v>478.6</c:v>
                </c:pt>
                <c:pt idx="1436">
                  <c:v>495.5</c:v>
                </c:pt>
                <c:pt idx="1437">
                  <c:v>492.4</c:v>
                </c:pt>
                <c:pt idx="1438">
                  <c:v>506.1</c:v>
                </c:pt>
                <c:pt idx="1439">
                  <c:v>468.2</c:v>
                </c:pt>
                <c:pt idx="1440">
                  <c:v>428.8</c:v>
                </c:pt>
                <c:pt idx="1441">
                  <c:v>432.5</c:v>
                </c:pt>
                <c:pt idx="1442">
                  <c:v>483.7</c:v>
                </c:pt>
                <c:pt idx="1443">
                  <c:v>535.9</c:v>
                </c:pt>
                <c:pt idx="1444">
                  <c:v>543.79999999999995</c:v>
                </c:pt>
                <c:pt idx="1445">
                  <c:v>461.8</c:v>
                </c:pt>
                <c:pt idx="1446">
                  <c:v>376.2</c:v>
                </c:pt>
                <c:pt idx="1447">
                  <c:v>506.8</c:v>
                </c:pt>
                <c:pt idx="1448">
                  <c:v>463.6</c:v>
                </c:pt>
                <c:pt idx="1449">
                  <c:v>447.4</c:v>
                </c:pt>
                <c:pt idx="1450">
                  <c:v>474.6</c:v>
                </c:pt>
                <c:pt idx="1451">
                  <c:v>415.1</c:v>
                </c:pt>
                <c:pt idx="1452">
                  <c:v>445.6</c:v>
                </c:pt>
                <c:pt idx="1453">
                  <c:v>523.29999999999995</c:v>
                </c:pt>
                <c:pt idx="1454">
                  <c:v>461.3</c:v>
                </c:pt>
                <c:pt idx="1455">
                  <c:v>402.1</c:v>
                </c:pt>
                <c:pt idx="1456">
                  <c:v>469.1</c:v>
                </c:pt>
                <c:pt idx="1457">
                  <c:v>496.1</c:v>
                </c:pt>
                <c:pt idx="1458">
                  <c:v>431.7</c:v>
                </c:pt>
                <c:pt idx="1459">
                  <c:v>549.9</c:v>
                </c:pt>
                <c:pt idx="1460">
                  <c:v>437.7</c:v>
                </c:pt>
                <c:pt idx="1461">
                  <c:v>474.4</c:v>
                </c:pt>
                <c:pt idx="1462">
                  <c:v>561.9</c:v>
                </c:pt>
                <c:pt idx="1463">
                  <c:v>493.2</c:v>
                </c:pt>
                <c:pt idx="1464">
                  <c:v>420.1</c:v>
                </c:pt>
                <c:pt idx="1465">
                  <c:v>344.4</c:v>
                </c:pt>
                <c:pt idx="1466">
                  <c:v>372.9</c:v>
                </c:pt>
                <c:pt idx="1467">
                  <c:v>482.6</c:v>
                </c:pt>
                <c:pt idx="1468">
                  <c:v>419.6</c:v>
                </c:pt>
                <c:pt idx="1469">
                  <c:v>382.1</c:v>
                </c:pt>
                <c:pt idx="1470">
                  <c:v>454.5</c:v>
                </c:pt>
                <c:pt idx="1471">
                  <c:v>500.6</c:v>
                </c:pt>
                <c:pt idx="1472">
                  <c:v>468.7</c:v>
                </c:pt>
                <c:pt idx="1473">
                  <c:v>459.7</c:v>
                </c:pt>
                <c:pt idx="1474">
                  <c:v>469.6</c:v>
                </c:pt>
                <c:pt idx="1475">
                  <c:v>460.1</c:v>
                </c:pt>
                <c:pt idx="1476">
                  <c:v>508.2</c:v>
                </c:pt>
                <c:pt idx="1477">
                  <c:v>477.4</c:v>
                </c:pt>
                <c:pt idx="1478">
                  <c:v>399.4</c:v>
                </c:pt>
                <c:pt idx="1479">
                  <c:v>422.7</c:v>
                </c:pt>
                <c:pt idx="1480">
                  <c:v>460.8</c:v>
                </c:pt>
                <c:pt idx="1481">
                  <c:v>492.8</c:v>
                </c:pt>
                <c:pt idx="1482">
                  <c:v>430.1</c:v>
                </c:pt>
                <c:pt idx="1483">
                  <c:v>400.7</c:v>
                </c:pt>
                <c:pt idx="1484">
                  <c:v>444.2</c:v>
                </c:pt>
                <c:pt idx="1485">
                  <c:v>417.7</c:v>
                </c:pt>
                <c:pt idx="1486">
                  <c:v>506.4</c:v>
                </c:pt>
                <c:pt idx="1487">
                  <c:v>492</c:v>
                </c:pt>
                <c:pt idx="1488">
                  <c:v>459.5</c:v>
                </c:pt>
                <c:pt idx="1489">
                  <c:v>458.6</c:v>
                </c:pt>
                <c:pt idx="1490">
                  <c:v>481.5</c:v>
                </c:pt>
                <c:pt idx="1491">
                  <c:v>488</c:v>
                </c:pt>
                <c:pt idx="1492">
                  <c:v>383.9</c:v>
                </c:pt>
                <c:pt idx="1493">
                  <c:v>435.4</c:v>
                </c:pt>
                <c:pt idx="1494">
                  <c:v>433.7</c:v>
                </c:pt>
                <c:pt idx="1495">
                  <c:v>319.3</c:v>
                </c:pt>
                <c:pt idx="1496">
                  <c:v>424.4</c:v>
                </c:pt>
                <c:pt idx="1497">
                  <c:v>317.89999999999998</c:v>
                </c:pt>
                <c:pt idx="1498">
                  <c:v>424.9</c:v>
                </c:pt>
                <c:pt idx="1499">
                  <c:v>475.2</c:v>
                </c:pt>
                <c:pt idx="1500">
                  <c:v>481</c:v>
                </c:pt>
                <c:pt idx="1501">
                  <c:v>439.7</c:v>
                </c:pt>
                <c:pt idx="1502">
                  <c:v>434.6</c:v>
                </c:pt>
                <c:pt idx="1503">
                  <c:v>444.5</c:v>
                </c:pt>
                <c:pt idx="1504">
                  <c:v>473.6</c:v>
                </c:pt>
                <c:pt idx="1505">
                  <c:v>483.4</c:v>
                </c:pt>
                <c:pt idx="1506">
                  <c:v>365.2</c:v>
                </c:pt>
                <c:pt idx="1507">
                  <c:v>368.2</c:v>
                </c:pt>
                <c:pt idx="1508">
                  <c:v>398.7</c:v>
                </c:pt>
                <c:pt idx="1509">
                  <c:v>417.6</c:v>
                </c:pt>
                <c:pt idx="1510">
                  <c:v>529.5</c:v>
                </c:pt>
                <c:pt idx="1511">
                  <c:v>453.1</c:v>
                </c:pt>
                <c:pt idx="1512">
                  <c:v>461.5</c:v>
                </c:pt>
                <c:pt idx="1513">
                  <c:v>457.4</c:v>
                </c:pt>
                <c:pt idx="1514">
                  <c:v>472</c:v>
                </c:pt>
                <c:pt idx="1515">
                  <c:v>431.6</c:v>
                </c:pt>
                <c:pt idx="1516">
                  <c:v>430.9</c:v>
                </c:pt>
                <c:pt idx="1517">
                  <c:v>449.5</c:v>
                </c:pt>
                <c:pt idx="1518">
                  <c:v>412</c:v>
                </c:pt>
                <c:pt idx="1519">
                  <c:v>463.2</c:v>
                </c:pt>
                <c:pt idx="1520">
                  <c:v>468.8</c:v>
                </c:pt>
                <c:pt idx="1521">
                  <c:v>497.9</c:v>
                </c:pt>
                <c:pt idx="1522">
                  <c:v>470.4</c:v>
                </c:pt>
                <c:pt idx="1523">
                  <c:v>334</c:v>
                </c:pt>
                <c:pt idx="1524">
                  <c:v>433.8</c:v>
                </c:pt>
                <c:pt idx="1525">
                  <c:v>488.3</c:v>
                </c:pt>
                <c:pt idx="1526">
                  <c:v>287.39999999999998</c:v>
                </c:pt>
                <c:pt idx="1527">
                  <c:v>517.20000000000005</c:v>
                </c:pt>
                <c:pt idx="1528">
                  <c:v>405.5</c:v>
                </c:pt>
                <c:pt idx="1529">
                  <c:v>421.8</c:v>
                </c:pt>
                <c:pt idx="1530">
                  <c:v>476.9</c:v>
                </c:pt>
                <c:pt idx="1531">
                  <c:v>409.2</c:v>
                </c:pt>
                <c:pt idx="1532">
                  <c:v>422.7</c:v>
                </c:pt>
                <c:pt idx="1533">
                  <c:v>510</c:v>
                </c:pt>
                <c:pt idx="1534">
                  <c:v>425.7</c:v>
                </c:pt>
                <c:pt idx="1535">
                  <c:v>438.4</c:v>
                </c:pt>
                <c:pt idx="1536">
                  <c:v>296</c:v>
                </c:pt>
                <c:pt idx="1537">
                  <c:v>425</c:v>
                </c:pt>
                <c:pt idx="1538">
                  <c:v>341.6</c:v>
                </c:pt>
                <c:pt idx="1539">
                  <c:v>433.1</c:v>
                </c:pt>
                <c:pt idx="1540">
                  <c:v>389.4</c:v>
                </c:pt>
                <c:pt idx="1541">
                  <c:v>380.6</c:v>
                </c:pt>
                <c:pt idx="1542">
                  <c:v>437.7</c:v>
                </c:pt>
                <c:pt idx="1543">
                  <c:v>467.3</c:v>
                </c:pt>
                <c:pt idx="1544">
                  <c:v>423.3</c:v>
                </c:pt>
                <c:pt idx="1545">
                  <c:v>500.7</c:v>
                </c:pt>
                <c:pt idx="1546">
                  <c:v>425.1</c:v>
                </c:pt>
                <c:pt idx="1547">
                  <c:v>413.5</c:v>
                </c:pt>
                <c:pt idx="1548">
                  <c:v>521.6</c:v>
                </c:pt>
                <c:pt idx="1549">
                  <c:v>451.6</c:v>
                </c:pt>
                <c:pt idx="1550">
                  <c:v>369.8</c:v>
                </c:pt>
                <c:pt idx="1551">
                  <c:v>469.5</c:v>
                </c:pt>
                <c:pt idx="1552">
                  <c:v>472.9</c:v>
                </c:pt>
                <c:pt idx="1553">
                  <c:v>394.3</c:v>
                </c:pt>
                <c:pt idx="1554">
                  <c:v>455</c:v>
                </c:pt>
                <c:pt idx="1555">
                  <c:v>465.2</c:v>
                </c:pt>
                <c:pt idx="1556">
                  <c:v>372.7</c:v>
                </c:pt>
                <c:pt idx="1557">
                  <c:v>364.9</c:v>
                </c:pt>
                <c:pt idx="1558">
                  <c:v>513.79999999999995</c:v>
                </c:pt>
                <c:pt idx="1559">
                  <c:v>488.5</c:v>
                </c:pt>
                <c:pt idx="1560">
                  <c:v>445.9</c:v>
                </c:pt>
                <c:pt idx="1561">
                  <c:v>368.6</c:v>
                </c:pt>
                <c:pt idx="1562">
                  <c:v>329.9</c:v>
                </c:pt>
                <c:pt idx="1563">
                  <c:v>492.2</c:v>
                </c:pt>
                <c:pt idx="1564">
                  <c:v>381</c:v>
                </c:pt>
                <c:pt idx="1565">
                  <c:v>476.5</c:v>
                </c:pt>
                <c:pt idx="1566">
                  <c:v>439.5</c:v>
                </c:pt>
                <c:pt idx="1567">
                  <c:v>379.3</c:v>
                </c:pt>
                <c:pt idx="1568">
                  <c:v>425.4</c:v>
                </c:pt>
                <c:pt idx="1569">
                  <c:v>432.8</c:v>
                </c:pt>
                <c:pt idx="1570">
                  <c:v>385.3</c:v>
                </c:pt>
                <c:pt idx="1571">
                  <c:v>417</c:v>
                </c:pt>
                <c:pt idx="1572">
                  <c:v>453.4</c:v>
                </c:pt>
                <c:pt idx="1573">
                  <c:v>422.2</c:v>
                </c:pt>
                <c:pt idx="1574">
                  <c:v>520.20000000000005</c:v>
                </c:pt>
                <c:pt idx="1575">
                  <c:v>454.2</c:v>
                </c:pt>
                <c:pt idx="1576">
                  <c:v>347.7</c:v>
                </c:pt>
                <c:pt idx="1577">
                  <c:v>479.9</c:v>
                </c:pt>
                <c:pt idx="1578">
                  <c:v>485.1</c:v>
                </c:pt>
                <c:pt idx="1579">
                  <c:v>420.2</c:v>
                </c:pt>
                <c:pt idx="1580">
                  <c:v>422.9</c:v>
                </c:pt>
                <c:pt idx="1581">
                  <c:v>484.6</c:v>
                </c:pt>
                <c:pt idx="1582">
                  <c:v>358.7</c:v>
                </c:pt>
                <c:pt idx="1583">
                  <c:v>411.7</c:v>
                </c:pt>
                <c:pt idx="1584">
                  <c:v>453.7</c:v>
                </c:pt>
                <c:pt idx="1585">
                  <c:v>421.9</c:v>
                </c:pt>
                <c:pt idx="1586">
                  <c:v>485</c:v>
                </c:pt>
                <c:pt idx="1587">
                  <c:v>444</c:v>
                </c:pt>
                <c:pt idx="1588">
                  <c:v>494.3</c:v>
                </c:pt>
                <c:pt idx="1589">
                  <c:v>426.1</c:v>
                </c:pt>
                <c:pt idx="1590">
                  <c:v>511.4</c:v>
                </c:pt>
                <c:pt idx="1591">
                  <c:v>460.8</c:v>
                </c:pt>
                <c:pt idx="1592">
                  <c:v>516.79999999999995</c:v>
                </c:pt>
                <c:pt idx="1593">
                  <c:v>416.6</c:v>
                </c:pt>
                <c:pt idx="1594">
                  <c:v>477</c:v>
                </c:pt>
                <c:pt idx="1595">
                  <c:v>524.5</c:v>
                </c:pt>
                <c:pt idx="1596">
                  <c:v>348.1</c:v>
                </c:pt>
                <c:pt idx="1597">
                  <c:v>485.1</c:v>
                </c:pt>
                <c:pt idx="1598">
                  <c:v>445.4</c:v>
                </c:pt>
                <c:pt idx="1599">
                  <c:v>507.5</c:v>
                </c:pt>
                <c:pt idx="1600">
                  <c:v>431.5</c:v>
                </c:pt>
                <c:pt idx="1601">
                  <c:v>430.2</c:v>
                </c:pt>
                <c:pt idx="1602">
                  <c:v>371.2</c:v>
                </c:pt>
                <c:pt idx="1603">
                  <c:v>460.7</c:v>
                </c:pt>
                <c:pt idx="1604">
                  <c:v>349.8</c:v>
                </c:pt>
                <c:pt idx="1605">
                  <c:v>378.7</c:v>
                </c:pt>
                <c:pt idx="1606">
                  <c:v>573.79999999999995</c:v>
                </c:pt>
                <c:pt idx="1607">
                  <c:v>538.79999999999995</c:v>
                </c:pt>
                <c:pt idx="1608">
                  <c:v>420.1</c:v>
                </c:pt>
                <c:pt idx="1609">
                  <c:v>587</c:v>
                </c:pt>
                <c:pt idx="1610">
                  <c:v>459.2</c:v>
                </c:pt>
                <c:pt idx="1611">
                  <c:v>456.8</c:v>
                </c:pt>
                <c:pt idx="1612">
                  <c:v>424.8</c:v>
                </c:pt>
                <c:pt idx="1613">
                  <c:v>491</c:v>
                </c:pt>
                <c:pt idx="1614">
                  <c:v>462</c:v>
                </c:pt>
                <c:pt idx="1615">
                  <c:v>482.4</c:v>
                </c:pt>
                <c:pt idx="1616">
                  <c:v>404.2</c:v>
                </c:pt>
                <c:pt idx="1617">
                  <c:v>435.5</c:v>
                </c:pt>
                <c:pt idx="1618">
                  <c:v>509.5</c:v>
                </c:pt>
                <c:pt idx="1619">
                  <c:v>490.7</c:v>
                </c:pt>
                <c:pt idx="1620">
                  <c:v>439.6</c:v>
                </c:pt>
                <c:pt idx="1621">
                  <c:v>403.1</c:v>
                </c:pt>
                <c:pt idx="1622">
                  <c:v>445.5</c:v>
                </c:pt>
                <c:pt idx="1623">
                  <c:v>519.29999999999995</c:v>
                </c:pt>
                <c:pt idx="1624">
                  <c:v>473.1</c:v>
                </c:pt>
                <c:pt idx="1625">
                  <c:v>447.8</c:v>
                </c:pt>
                <c:pt idx="1626">
                  <c:v>475.5</c:v>
                </c:pt>
                <c:pt idx="1627">
                  <c:v>424</c:v>
                </c:pt>
                <c:pt idx="1628">
                  <c:v>382</c:v>
                </c:pt>
                <c:pt idx="1629">
                  <c:v>373.3</c:v>
                </c:pt>
                <c:pt idx="1630">
                  <c:v>475.8</c:v>
                </c:pt>
                <c:pt idx="1631">
                  <c:v>485.3</c:v>
                </c:pt>
                <c:pt idx="1632">
                  <c:v>472.7</c:v>
                </c:pt>
                <c:pt idx="1633">
                  <c:v>520.4</c:v>
                </c:pt>
                <c:pt idx="1634">
                  <c:v>434.4</c:v>
                </c:pt>
                <c:pt idx="1635">
                  <c:v>384.9</c:v>
                </c:pt>
                <c:pt idx="1636">
                  <c:v>358.2</c:v>
                </c:pt>
                <c:pt idx="1637">
                  <c:v>443.6</c:v>
                </c:pt>
                <c:pt idx="1638">
                  <c:v>485.1</c:v>
                </c:pt>
                <c:pt idx="1639">
                  <c:v>399.5</c:v>
                </c:pt>
                <c:pt idx="1640">
                  <c:v>478</c:v>
                </c:pt>
                <c:pt idx="1641">
                  <c:v>334.6</c:v>
                </c:pt>
                <c:pt idx="1642">
                  <c:v>462.8</c:v>
                </c:pt>
                <c:pt idx="1643">
                  <c:v>395.1</c:v>
                </c:pt>
                <c:pt idx="1644">
                  <c:v>439.5</c:v>
                </c:pt>
                <c:pt idx="1645">
                  <c:v>506.7</c:v>
                </c:pt>
                <c:pt idx="1646">
                  <c:v>394.5</c:v>
                </c:pt>
                <c:pt idx="1647">
                  <c:v>370.9</c:v>
                </c:pt>
                <c:pt idx="1648">
                  <c:v>429.8</c:v>
                </c:pt>
                <c:pt idx="1649">
                  <c:v>396</c:v>
                </c:pt>
                <c:pt idx="1650">
                  <c:v>370</c:v>
                </c:pt>
                <c:pt idx="1651">
                  <c:v>409</c:v>
                </c:pt>
                <c:pt idx="1652">
                  <c:v>402.3</c:v>
                </c:pt>
                <c:pt idx="1653">
                  <c:v>447.2</c:v>
                </c:pt>
                <c:pt idx="1654">
                  <c:v>487.5</c:v>
                </c:pt>
                <c:pt idx="1655">
                  <c:v>476.6</c:v>
                </c:pt>
                <c:pt idx="1656">
                  <c:v>406.9</c:v>
                </c:pt>
                <c:pt idx="1657">
                  <c:v>423.8</c:v>
                </c:pt>
                <c:pt idx="1658">
                  <c:v>339.4</c:v>
                </c:pt>
                <c:pt idx="1659">
                  <c:v>443.6</c:v>
                </c:pt>
                <c:pt idx="1660">
                  <c:v>482.7</c:v>
                </c:pt>
                <c:pt idx="1661">
                  <c:v>463.1</c:v>
                </c:pt>
                <c:pt idx="1662">
                  <c:v>419.3</c:v>
                </c:pt>
                <c:pt idx="1663">
                  <c:v>482.9</c:v>
                </c:pt>
                <c:pt idx="1664">
                  <c:v>445.3</c:v>
                </c:pt>
                <c:pt idx="1665">
                  <c:v>404.4</c:v>
                </c:pt>
                <c:pt idx="1666">
                  <c:v>469.4</c:v>
                </c:pt>
                <c:pt idx="1667">
                  <c:v>411.9</c:v>
                </c:pt>
                <c:pt idx="1668">
                  <c:v>445.6</c:v>
                </c:pt>
                <c:pt idx="1669">
                  <c:v>501.5</c:v>
                </c:pt>
                <c:pt idx="1670">
                  <c:v>407.3</c:v>
                </c:pt>
                <c:pt idx="1671">
                  <c:v>450.8</c:v>
                </c:pt>
                <c:pt idx="1672">
                  <c:v>379.5</c:v>
                </c:pt>
                <c:pt idx="1673">
                  <c:v>425.6</c:v>
                </c:pt>
                <c:pt idx="1674">
                  <c:v>440.9</c:v>
                </c:pt>
                <c:pt idx="1675">
                  <c:v>411.5</c:v>
                </c:pt>
                <c:pt idx="1676">
                  <c:v>401.5</c:v>
                </c:pt>
                <c:pt idx="1677">
                  <c:v>461.2</c:v>
                </c:pt>
                <c:pt idx="1678">
                  <c:v>425.9</c:v>
                </c:pt>
                <c:pt idx="1679">
                  <c:v>456.8</c:v>
                </c:pt>
                <c:pt idx="1680">
                  <c:v>473.4</c:v>
                </c:pt>
                <c:pt idx="1681">
                  <c:v>448.8</c:v>
                </c:pt>
                <c:pt idx="1682">
                  <c:v>444.6</c:v>
                </c:pt>
                <c:pt idx="1683">
                  <c:v>395.7</c:v>
                </c:pt>
                <c:pt idx="1684">
                  <c:v>398.7</c:v>
                </c:pt>
                <c:pt idx="1685">
                  <c:v>431.1</c:v>
                </c:pt>
                <c:pt idx="1686">
                  <c:v>410.1</c:v>
                </c:pt>
                <c:pt idx="1687">
                  <c:v>425</c:v>
                </c:pt>
                <c:pt idx="1688">
                  <c:v>327.2</c:v>
                </c:pt>
                <c:pt idx="1689">
                  <c:v>409.2</c:v>
                </c:pt>
                <c:pt idx="1690">
                  <c:v>426.4</c:v>
                </c:pt>
                <c:pt idx="1691">
                  <c:v>424.5</c:v>
                </c:pt>
                <c:pt idx="1692">
                  <c:v>417.6</c:v>
                </c:pt>
                <c:pt idx="1693">
                  <c:v>428.4</c:v>
                </c:pt>
                <c:pt idx="1694">
                  <c:v>444</c:v>
                </c:pt>
                <c:pt idx="1695">
                  <c:v>502.1</c:v>
                </c:pt>
                <c:pt idx="1696">
                  <c:v>529</c:v>
                </c:pt>
                <c:pt idx="1697">
                  <c:v>463.5</c:v>
                </c:pt>
                <c:pt idx="1698">
                  <c:v>428.6</c:v>
                </c:pt>
                <c:pt idx="1699">
                  <c:v>419.7</c:v>
                </c:pt>
                <c:pt idx="1700">
                  <c:v>447.2</c:v>
                </c:pt>
                <c:pt idx="1701">
                  <c:v>356.1</c:v>
                </c:pt>
                <c:pt idx="1702">
                  <c:v>400.6</c:v>
                </c:pt>
                <c:pt idx="1703">
                  <c:v>221.5</c:v>
                </c:pt>
                <c:pt idx="1704">
                  <c:v>432.5</c:v>
                </c:pt>
                <c:pt idx="1705">
                  <c:v>453.6</c:v>
                </c:pt>
                <c:pt idx="1706">
                  <c:v>350.1</c:v>
                </c:pt>
                <c:pt idx="1707">
                  <c:v>431.4</c:v>
                </c:pt>
                <c:pt idx="1708">
                  <c:v>392</c:v>
                </c:pt>
                <c:pt idx="1709">
                  <c:v>495.5</c:v>
                </c:pt>
                <c:pt idx="1710">
                  <c:v>389.2</c:v>
                </c:pt>
                <c:pt idx="1711">
                  <c:v>453.55</c:v>
                </c:pt>
                <c:pt idx="1712">
                  <c:v>453.55</c:v>
                </c:pt>
                <c:pt idx="1713">
                  <c:v>453.55</c:v>
                </c:pt>
                <c:pt idx="1714">
                  <c:v>453.55</c:v>
                </c:pt>
                <c:pt idx="1715">
                  <c:v>453.55</c:v>
                </c:pt>
                <c:pt idx="1716">
                  <c:v>453.55</c:v>
                </c:pt>
                <c:pt idx="1717">
                  <c:v>453.55</c:v>
                </c:pt>
                <c:pt idx="1718">
                  <c:v>453.55</c:v>
                </c:pt>
                <c:pt idx="1719">
                  <c:v>453.55</c:v>
                </c:pt>
                <c:pt idx="1720">
                  <c:v>453.55</c:v>
                </c:pt>
                <c:pt idx="1721">
                  <c:v>453.55</c:v>
                </c:pt>
                <c:pt idx="1722">
                  <c:v>453.55</c:v>
                </c:pt>
                <c:pt idx="1723">
                  <c:v>453.55</c:v>
                </c:pt>
                <c:pt idx="1724">
                  <c:v>453.55</c:v>
                </c:pt>
                <c:pt idx="1725">
                  <c:v>453.55</c:v>
                </c:pt>
                <c:pt idx="1726">
                  <c:v>453.55</c:v>
                </c:pt>
                <c:pt idx="1727">
                  <c:v>453.55</c:v>
                </c:pt>
                <c:pt idx="1728">
                  <c:v>508.6</c:v>
                </c:pt>
                <c:pt idx="1729">
                  <c:v>481.8</c:v>
                </c:pt>
                <c:pt idx="1730">
                  <c:v>489.4</c:v>
                </c:pt>
                <c:pt idx="1731">
                  <c:v>459.2</c:v>
                </c:pt>
                <c:pt idx="1732">
                  <c:v>435.5</c:v>
                </c:pt>
                <c:pt idx="1733">
                  <c:v>482.2</c:v>
                </c:pt>
                <c:pt idx="1734">
                  <c:v>507.6</c:v>
                </c:pt>
                <c:pt idx="1735">
                  <c:v>518.79999999999995</c:v>
                </c:pt>
                <c:pt idx="1736">
                  <c:v>502.6</c:v>
                </c:pt>
                <c:pt idx="1737">
                  <c:v>475.7</c:v>
                </c:pt>
                <c:pt idx="1738">
                  <c:v>505.5</c:v>
                </c:pt>
                <c:pt idx="1739">
                  <c:v>468.1</c:v>
                </c:pt>
                <c:pt idx="1740">
                  <c:v>531.79999999999995</c:v>
                </c:pt>
                <c:pt idx="1741">
                  <c:v>530.9</c:v>
                </c:pt>
                <c:pt idx="1742">
                  <c:v>559.1</c:v>
                </c:pt>
                <c:pt idx="1743">
                  <c:v>511.3</c:v>
                </c:pt>
                <c:pt idx="1744">
                  <c:v>450.6</c:v>
                </c:pt>
                <c:pt idx="1745">
                  <c:v>544.20000000000005</c:v>
                </c:pt>
                <c:pt idx="1746">
                  <c:v>399.5</c:v>
                </c:pt>
                <c:pt idx="1747">
                  <c:v>496.3</c:v>
                </c:pt>
                <c:pt idx="1748">
                  <c:v>504.7</c:v>
                </c:pt>
                <c:pt idx="1749">
                  <c:v>466.7</c:v>
                </c:pt>
                <c:pt idx="1750">
                  <c:v>529.6</c:v>
                </c:pt>
                <c:pt idx="1751">
                  <c:v>488.5</c:v>
                </c:pt>
                <c:pt idx="1752">
                  <c:v>524.9</c:v>
                </c:pt>
                <c:pt idx="1753">
                  <c:v>448.4</c:v>
                </c:pt>
                <c:pt idx="1754">
                  <c:v>516.6</c:v>
                </c:pt>
                <c:pt idx="1755">
                  <c:v>471</c:v>
                </c:pt>
                <c:pt idx="1756">
                  <c:v>493.1</c:v>
                </c:pt>
                <c:pt idx="1757">
                  <c:v>463</c:v>
                </c:pt>
                <c:pt idx="1758">
                  <c:v>485.9</c:v>
                </c:pt>
                <c:pt idx="1759">
                  <c:v>404.1</c:v>
                </c:pt>
                <c:pt idx="1760">
                  <c:v>375.5</c:v>
                </c:pt>
                <c:pt idx="1761">
                  <c:v>375.8</c:v>
                </c:pt>
                <c:pt idx="1762">
                  <c:v>375.5</c:v>
                </c:pt>
                <c:pt idx="1763">
                  <c:v>377.4</c:v>
                </c:pt>
                <c:pt idx="1764">
                  <c:v>336.5</c:v>
                </c:pt>
                <c:pt idx="1765">
                  <c:v>467.1</c:v>
                </c:pt>
                <c:pt idx="1766">
                  <c:v>381</c:v>
                </c:pt>
                <c:pt idx="1767">
                  <c:v>391.3</c:v>
                </c:pt>
                <c:pt idx="1768">
                  <c:v>366.5</c:v>
                </c:pt>
                <c:pt idx="1769">
                  <c:v>361.2</c:v>
                </c:pt>
                <c:pt idx="1770">
                  <c:v>357</c:v>
                </c:pt>
                <c:pt idx="1771">
                  <c:v>357.1</c:v>
                </c:pt>
                <c:pt idx="1772">
                  <c:v>363.9</c:v>
                </c:pt>
                <c:pt idx="1773">
                  <c:v>406.2</c:v>
                </c:pt>
                <c:pt idx="1774">
                  <c:v>420.6</c:v>
                </c:pt>
                <c:pt idx="1775">
                  <c:v>332.9</c:v>
                </c:pt>
                <c:pt idx="1776">
                  <c:v>359</c:v>
                </c:pt>
                <c:pt idx="1777">
                  <c:v>393</c:v>
                </c:pt>
                <c:pt idx="1778">
                  <c:v>412.7</c:v>
                </c:pt>
                <c:pt idx="1779">
                  <c:v>351.8</c:v>
                </c:pt>
                <c:pt idx="1780">
                  <c:v>360.7</c:v>
                </c:pt>
                <c:pt idx="1781">
                  <c:v>395.4</c:v>
                </c:pt>
                <c:pt idx="1782">
                  <c:v>356.1</c:v>
                </c:pt>
                <c:pt idx="1783">
                  <c:v>355.6</c:v>
                </c:pt>
                <c:pt idx="1784">
                  <c:v>374.3</c:v>
                </c:pt>
                <c:pt idx="1785">
                  <c:v>424.2</c:v>
                </c:pt>
                <c:pt idx="1786">
                  <c:v>404.4</c:v>
                </c:pt>
                <c:pt idx="1787">
                  <c:v>339</c:v>
                </c:pt>
                <c:pt idx="1788">
                  <c:v>558.5</c:v>
                </c:pt>
                <c:pt idx="1789">
                  <c:v>303</c:v>
                </c:pt>
                <c:pt idx="1790">
                  <c:v>402.3</c:v>
                </c:pt>
                <c:pt idx="1791">
                  <c:v>505.9</c:v>
                </c:pt>
                <c:pt idx="1792">
                  <c:v>490.7</c:v>
                </c:pt>
                <c:pt idx="1793">
                  <c:v>455.3</c:v>
                </c:pt>
                <c:pt idx="1794">
                  <c:v>494.4</c:v>
                </c:pt>
                <c:pt idx="1795">
                  <c:v>517.79999999999995</c:v>
                </c:pt>
                <c:pt idx="1796">
                  <c:v>470.8</c:v>
                </c:pt>
                <c:pt idx="1797">
                  <c:v>550.1</c:v>
                </c:pt>
                <c:pt idx="1798">
                  <c:v>508.2</c:v>
                </c:pt>
                <c:pt idx="1799">
                  <c:v>512.4</c:v>
                </c:pt>
                <c:pt idx="1800">
                  <c:v>532.70000000000005</c:v>
                </c:pt>
                <c:pt idx="1801">
                  <c:v>472.2</c:v>
                </c:pt>
                <c:pt idx="1802">
                  <c:v>522</c:v>
                </c:pt>
                <c:pt idx="1803">
                  <c:v>461</c:v>
                </c:pt>
                <c:pt idx="1804">
                  <c:v>486.7</c:v>
                </c:pt>
                <c:pt idx="1805">
                  <c:v>544.1</c:v>
                </c:pt>
                <c:pt idx="1806">
                  <c:v>463.7</c:v>
                </c:pt>
                <c:pt idx="1807">
                  <c:v>466.4</c:v>
                </c:pt>
                <c:pt idx="1808">
                  <c:v>504.2</c:v>
                </c:pt>
                <c:pt idx="1809">
                  <c:v>520.5</c:v>
                </c:pt>
                <c:pt idx="1810">
                  <c:v>505.7</c:v>
                </c:pt>
                <c:pt idx="1811">
                  <c:v>526.9</c:v>
                </c:pt>
                <c:pt idx="1812">
                  <c:v>480.7</c:v>
                </c:pt>
                <c:pt idx="1813">
                  <c:v>500.8</c:v>
                </c:pt>
                <c:pt idx="1814">
                  <c:v>452.3</c:v>
                </c:pt>
                <c:pt idx="1815">
                  <c:v>470.1</c:v>
                </c:pt>
                <c:pt idx="1816">
                  <c:v>462.2</c:v>
                </c:pt>
                <c:pt idx="1817">
                  <c:v>505.4</c:v>
                </c:pt>
                <c:pt idx="1818">
                  <c:v>498.9</c:v>
                </c:pt>
                <c:pt idx="1819">
                  <c:v>511</c:v>
                </c:pt>
                <c:pt idx="1820">
                  <c:v>514.29999999999995</c:v>
                </c:pt>
                <c:pt idx="1821">
                  <c:v>463.9</c:v>
                </c:pt>
                <c:pt idx="1822">
                  <c:v>507.2</c:v>
                </c:pt>
                <c:pt idx="1823">
                  <c:v>501.5</c:v>
                </c:pt>
                <c:pt idx="1824">
                  <c:v>525.9</c:v>
                </c:pt>
                <c:pt idx="1825">
                  <c:v>484.6</c:v>
                </c:pt>
                <c:pt idx="1826">
                  <c:v>503.5</c:v>
                </c:pt>
                <c:pt idx="1827">
                  <c:v>495.9</c:v>
                </c:pt>
                <c:pt idx="1828">
                  <c:v>520.6</c:v>
                </c:pt>
                <c:pt idx="1829">
                  <c:v>478.7</c:v>
                </c:pt>
                <c:pt idx="1830">
                  <c:v>511.8</c:v>
                </c:pt>
                <c:pt idx="1831">
                  <c:v>435.2</c:v>
                </c:pt>
                <c:pt idx="1832">
                  <c:v>536.29999999999995</c:v>
                </c:pt>
                <c:pt idx="1833">
                  <c:v>514.4</c:v>
                </c:pt>
                <c:pt idx="1834">
                  <c:v>502</c:v>
                </c:pt>
                <c:pt idx="1835">
                  <c:v>498.7</c:v>
                </c:pt>
                <c:pt idx="1836">
                  <c:v>508.7</c:v>
                </c:pt>
                <c:pt idx="1837">
                  <c:v>482.8</c:v>
                </c:pt>
                <c:pt idx="1838">
                  <c:v>468.2</c:v>
                </c:pt>
                <c:pt idx="1839">
                  <c:v>510.4</c:v>
                </c:pt>
                <c:pt idx="1840">
                  <c:v>494.3</c:v>
                </c:pt>
                <c:pt idx="1841">
                  <c:v>467.1</c:v>
                </c:pt>
                <c:pt idx="1842">
                  <c:v>528</c:v>
                </c:pt>
                <c:pt idx="1843">
                  <c:v>474.3</c:v>
                </c:pt>
                <c:pt idx="1844">
                  <c:v>503.6</c:v>
                </c:pt>
                <c:pt idx="1845">
                  <c:v>479.8</c:v>
                </c:pt>
                <c:pt idx="1846">
                  <c:v>477.4</c:v>
                </c:pt>
                <c:pt idx="1847">
                  <c:v>511.3</c:v>
                </c:pt>
                <c:pt idx="1848">
                  <c:v>534.1</c:v>
                </c:pt>
                <c:pt idx="1849">
                  <c:v>506.7</c:v>
                </c:pt>
                <c:pt idx="1850">
                  <c:v>486.7</c:v>
                </c:pt>
                <c:pt idx="1851">
                  <c:v>577.4</c:v>
                </c:pt>
                <c:pt idx="1852">
                  <c:v>495.3</c:v>
                </c:pt>
                <c:pt idx="1853">
                  <c:v>469.1</c:v>
                </c:pt>
                <c:pt idx="1854">
                  <c:v>457.3</c:v>
                </c:pt>
                <c:pt idx="1855">
                  <c:v>452.5</c:v>
                </c:pt>
                <c:pt idx="1856">
                  <c:v>431.1</c:v>
                </c:pt>
                <c:pt idx="1857">
                  <c:v>464.7</c:v>
                </c:pt>
                <c:pt idx="1858">
                  <c:v>421.7</c:v>
                </c:pt>
                <c:pt idx="1859">
                  <c:v>524.20000000000005</c:v>
                </c:pt>
                <c:pt idx="1860">
                  <c:v>430.4</c:v>
                </c:pt>
                <c:pt idx="1861">
                  <c:v>381.2</c:v>
                </c:pt>
                <c:pt idx="1862">
                  <c:v>419.2</c:v>
                </c:pt>
                <c:pt idx="1863">
                  <c:v>475.7</c:v>
                </c:pt>
                <c:pt idx="1864">
                  <c:v>493</c:v>
                </c:pt>
                <c:pt idx="1865">
                  <c:v>499.6</c:v>
                </c:pt>
                <c:pt idx="1866">
                  <c:v>453.4</c:v>
                </c:pt>
                <c:pt idx="1867">
                  <c:v>417.4</c:v>
                </c:pt>
                <c:pt idx="1868">
                  <c:v>501.8</c:v>
                </c:pt>
                <c:pt idx="1869">
                  <c:v>487.1</c:v>
                </c:pt>
                <c:pt idx="1870">
                  <c:v>444.3</c:v>
                </c:pt>
                <c:pt idx="1871">
                  <c:v>427.6</c:v>
                </c:pt>
                <c:pt idx="1872">
                  <c:v>457.2</c:v>
                </c:pt>
                <c:pt idx="1873">
                  <c:v>437.7</c:v>
                </c:pt>
                <c:pt idx="1874">
                  <c:v>463.1</c:v>
                </c:pt>
                <c:pt idx="1875">
                  <c:v>481.6</c:v>
                </c:pt>
                <c:pt idx="1876">
                  <c:v>417.5</c:v>
                </c:pt>
                <c:pt idx="1877">
                  <c:v>457.8</c:v>
                </c:pt>
                <c:pt idx="1878">
                  <c:v>450.8</c:v>
                </c:pt>
                <c:pt idx="1879">
                  <c:v>400.5</c:v>
                </c:pt>
                <c:pt idx="1880">
                  <c:v>442.5</c:v>
                </c:pt>
                <c:pt idx="1881">
                  <c:v>488.6</c:v>
                </c:pt>
                <c:pt idx="1882">
                  <c:v>491.1</c:v>
                </c:pt>
                <c:pt idx="1883">
                  <c:v>410.9</c:v>
                </c:pt>
                <c:pt idx="1884">
                  <c:v>463.2</c:v>
                </c:pt>
                <c:pt idx="1885">
                  <c:v>446.1</c:v>
                </c:pt>
                <c:pt idx="1886">
                  <c:v>490.7</c:v>
                </c:pt>
                <c:pt idx="1887">
                  <c:v>472.1</c:v>
                </c:pt>
                <c:pt idx="1888">
                  <c:v>482.3</c:v>
                </c:pt>
                <c:pt idx="1889">
                  <c:v>370.9</c:v>
                </c:pt>
                <c:pt idx="1890">
                  <c:v>405.8</c:v>
                </c:pt>
                <c:pt idx="1891">
                  <c:v>519.20000000000005</c:v>
                </c:pt>
                <c:pt idx="1892">
                  <c:v>440.8</c:v>
                </c:pt>
                <c:pt idx="1893">
                  <c:v>500.9</c:v>
                </c:pt>
                <c:pt idx="1894">
                  <c:v>472.6</c:v>
                </c:pt>
                <c:pt idx="1895">
                  <c:v>468.2</c:v>
                </c:pt>
                <c:pt idx="1896">
                  <c:v>453.4</c:v>
                </c:pt>
                <c:pt idx="1897">
                  <c:v>468</c:v>
                </c:pt>
                <c:pt idx="1898">
                  <c:v>434.1</c:v>
                </c:pt>
                <c:pt idx="1899">
                  <c:v>424.7</c:v>
                </c:pt>
                <c:pt idx="1900">
                  <c:v>459.8</c:v>
                </c:pt>
                <c:pt idx="1901">
                  <c:v>477.1</c:v>
                </c:pt>
                <c:pt idx="1902">
                  <c:v>458.4</c:v>
                </c:pt>
                <c:pt idx="1903">
                  <c:v>459.8</c:v>
                </c:pt>
                <c:pt idx="1904">
                  <c:v>464.6</c:v>
                </c:pt>
                <c:pt idx="1905">
                  <c:v>462.5</c:v>
                </c:pt>
                <c:pt idx="1906">
                  <c:v>524.4</c:v>
                </c:pt>
                <c:pt idx="1907">
                  <c:v>460.5</c:v>
                </c:pt>
                <c:pt idx="1908">
                  <c:v>483.7</c:v>
                </c:pt>
                <c:pt idx="1909">
                  <c:v>440</c:v>
                </c:pt>
                <c:pt idx="1910">
                  <c:v>416.2</c:v>
                </c:pt>
                <c:pt idx="1911">
                  <c:v>491.5</c:v>
                </c:pt>
                <c:pt idx="1912">
                  <c:v>451</c:v>
                </c:pt>
                <c:pt idx="1913">
                  <c:v>450.3</c:v>
                </c:pt>
                <c:pt idx="1914">
                  <c:v>447.6</c:v>
                </c:pt>
                <c:pt idx="1915">
                  <c:v>483.6</c:v>
                </c:pt>
                <c:pt idx="1916">
                  <c:v>452.5</c:v>
                </c:pt>
                <c:pt idx="1917">
                  <c:v>442.6</c:v>
                </c:pt>
                <c:pt idx="1918">
                  <c:v>452.7</c:v>
                </c:pt>
                <c:pt idx="1919">
                  <c:v>477.5</c:v>
                </c:pt>
                <c:pt idx="1920">
                  <c:v>436.7</c:v>
                </c:pt>
                <c:pt idx="1921">
                  <c:v>499.4</c:v>
                </c:pt>
                <c:pt idx="1922">
                  <c:v>473.4</c:v>
                </c:pt>
                <c:pt idx="1923">
                  <c:v>463.5</c:v>
                </c:pt>
                <c:pt idx="1924">
                  <c:v>400</c:v>
                </c:pt>
                <c:pt idx="1925">
                  <c:v>477.8</c:v>
                </c:pt>
                <c:pt idx="1926">
                  <c:v>457.6</c:v>
                </c:pt>
                <c:pt idx="1927">
                  <c:v>423.9</c:v>
                </c:pt>
                <c:pt idx="1928">
                  <c:v>502.3</c:v>
                </c:pt>
                <c:pt idx="1929">
                  <c:v>490.6</c:v>
                </c:pt>
                <c:pt idx="1930">
                  <c:v>409.6</c:v>
                </c:pt>
                <c:pt idx="1931">
                  <c:v>520.29999999999995</c:v>
                </c:pt>
                <c:pt idx="1932">
                  <c:v>508.1</c:v>
                </c:pt>
                <c:pt idx="1933">
                  <c:v>443.9</c:v>
                </c:pt>
                <c:pt idx="1934">
                  <c:v>454.3</c:v>
                </c:pt>
                <c:pt idx="1935">
                  <c:v>487.8</c:v>
                </c:pt>
                <c:pt idx="1936">
                  <c:v>495.6</c:v>
                </c:pt>
                <c:pt idx="1937">
                  <c:v>460.9</c:v>
                </c:pt>
                <c:pt idx="1938">
                  <c:v>481.1</c:v>
                </c:pt>
                <c:pt idx="1939">
                  <c:v>516.6</c:v>
                </c:pt>
                <c:pt idx="1940">
                  <c:v>396.8</c:v>
                </c:pt>
                <c:pt idx="1941">
                  <c:v>431</c:v>
                </c:pt>
                <c:pt idx="1942">
                  <c:v>429.7</c:v>
                </c:pt>
                <c:pt idx="1943">
                  <c:v>490.4</c:v>
                </c:pt>
                <c:pt idx="1944">
                  <c:v>451.4</c:v>
                </c:pt>
                <c:pt idx="1945">
                  <c:v>447.7</c:v>
                </c:pt>
                <c:pt idx="1946">
                  <c:v>453.6</c:v>
                </c:pt>
                <c:pt idx="1947">
                  <c:v>414</c:v>
                </c:pt>
                <c:pt idx="1948">
                  <c:v>458.6</c:v>
                </c:pt>
                <c:pt idx="1949">
                  <c:v>441.2</c:v>
                </c:pt>
                <c:pt idx="1950">
                  <c:v>452.4</c:v>
                </c:pt>
                <c:pt idx="1951">
                  <c:v>449.1</c:v>
                </c:pt>
                <c:pt idx="1952">
                  <c:v>512.6</c:v>
                </c:pt>
                <c:pt idx="1953">
                  <c:v>405.2</c:v>
                </c:pt>
                <c:pt idx="1954">
                  <c:v>479.1</c:v>
                </c:pt>
                <c:pt idx="1955">
                  <c:v>462.9</c:v>
                </c:pt>
                <c:pt idx="1956">
                  <c:v>430.4</c:v>
                </c:pt>
                <c:pt idx="1957">
                  <c:v>472.9</c:v>
                </c:pt>
                <c:pt idx="1958">
                  <c:v>448.3</c:v>
                </c:pt>
                <c:pt idx="1959">
                  <c:v>438.9</c:v>
                </c:pt>
                <c:pt idx="1960">
                  <c:v>462.5</c:v>
                </c:pt>
                <c:pt idx="1961">
                  <c:v>406.8</c:v>
                </c:pt>
                <c:pt idx="1962">
                  <c:v>320.2</c:v>
                </c:pt>
                <c:pt idx="1963">
                  <c:v>330.6</c:v>
                </c:pt>
                <c:pt idx="1964">
                  <c:v>355.6</c:v>
                </c:pt>
                <c:pt idx="1965">
                  <c:v>532.1</c:v>
                </c:pt>
                <c:pt idx="1966">
                  <c:v>352.4</c:v>
                </c:pt>
                <c:pt idx="1967">
                  <c:v>516.20000000000005</c:v>
                </c:pt>
                <c:pt idx="1968">
                  <c:v>403</c:v>
                </c:pt>
                <c:pt idx="1969">
                  <c:v>462.5</c:v>
                </c:pt>
                <c:pt idx="1970">
                  <c:v>385.4</c:v>
                </c:pt>
                <c:pt idx="1971">
                  <c:v>535.5</c:v>
                </c:pt>
                <c:pt idx="1972">
                  <c:v>481.5</c:v>
                </c:pt>
                <c:pt idx="1973">
                  <c:v>336.1</c:v>
                </c:pt>
                <c:pt idx="1974">
                  <c:v>370.5</c:v>
                </c:pt>
                <c:pt idx="1975">
                  <c:v>360.6</c:v>
                </c:pt>
                <c:pt idx="1976">
                  <c:v>429.1</c:v>
                </c:pt>
                <c:pt idx="1977">
                  <c:v>424.9</c:v>
                </c:pt>
                <c:pt idx="1978">
                  <c:v>254.7</c:v>
                </c:pt>
                <c:pt idx="1979">
                  <c:v>515.6</c:v>
                </c:pt>
                <c:pt idx="1980">
                  <c:v>482</c:v>
                </c:pt>
                <c:pt idx="1981">
                  <c:v>487.9</c:v>
                </c:pt>
                <c:pt idx="1982">
                  <c:v>485.1</c:v>
                </c:pt>
                <c:pt idx="1983">
                  <c:v>436</c:v>
                </c:pt>
                <c:pt idx="1984">
                  <c:v>338.6</c:v>
                </c:pt>
                <c:pt idx="1985">
                  <c:v>381.4</c:v>
                </c:pt>
                <c:pt idx="1986">
                  <c:v>357.4</c:v>
                </c:pt>
                <c:pt idx="1987">
                  <c:v>436.3</c:v>
                </c:pt>
                <c:pt idx="1988">
                  <c:v>447</c:v>
                </c:pt>
                <c:pt idx="1989">
                  <c:v>403.5</c:v>
                </c:pt>
                <c:pt idx="1990">
                  <c:v>456.9</c:v>
                </c:pt>
                <c:pt idx="1991">
                  <c:v>474.1</c:v>
                </c:pt>
                <c:pt idx="1992">
                  <c:v>579.70000000000005</c:v>
                </c:pt>
                <c:pt idx="1993">
                  <c:v>374.8</c:v>
                </c:pt>
                <c:pt idx="1994">
                  <c:v>481.1</c:v>
                </c:pt>
                <c:pt idx="1995">
                  <c:v>425.7</c:v>
                </c:pt>
                <c:pt idx="1996">
                  <c:v>341.9</c:v>
                </c:pt>
                <c:pt idx="1997">
                  <c:v>471</c:v>
                </c:pt>
                <c:pt idx="1998">
                  <c:v>527.4</c:v>
                </c:pt>
                <c:pt idx="1999">
                  <c:v>475.3</c:v>
                </c:pt>
                <c:pt idx="2000">
                  <c:v>403.7</c:v>
                </c:pt>
                <c:pt idx="2001">
                  <c:v>479.7</c:v>
                </c:pt>
                <c:pt idx="2002">
                  <c:v>405.2</c:v>
                </c:pt>
                <c:pt idx="2003">
                  <c:v>403.1</c:v>
                </c:pt>
                <c:pt idx="2004">
                  <c:v>493.1</c:v>
                </c:pt>
                <c:pt idx="2005">
                  <c:v>456.6</c:v>
                </c:pt>
                <c:pt idx="2006">
                  <c:v>426</c:v>
                </c:pt>
                <c:pt idx="2007">
                  <c:v>498.3</c:v>
                </c:pt>
                <c:pt idx="2008">
                  <c:v>489.6</c:v>
                </c:pt>
                <c:pt idx="2009">
                  <c:v>484.8</c:v>
                </c:pt>
                <c:pt idx="2010">
                  <c:v>427.9</c:v>
                </c:pt>
                <c:pt idx="2011">
                  <c:v>500.2</c:v>
                </c:pt>
                <c:pt idx="2012">
                  <c:v>458.9</c:v>
                </c:pt>
                <c:pt idx="2013">
                  <c:v>472.5</c:v>
                </c:pt>
                <c:pt idx="2014">
                  <c:v>462.1</c:v>
                </c:pt>
                <c:pt idx="2015">
                  <c:v>471.1</c:v>
                </c:pt>
                <c:pt idx="2016">
                  <c:v>479.5</c:v>
                </c:pt>
                <c:pt idx="2017">
                  <c:v>488.5</c:v>
                </c:pt>
                <c:pt idx="2018">
                  <c:v>445.6</c:v>
                </c:pt>
                <c:pt idx="2019">
                  <c:v>459.8</c:v>
                </c:pt>
                <c:pt idx="2020">
                  <c:v>476.5</c:v>
                </c:pt>
                <c:pt idx="2021">
                  <c:v>485</c:v>
                </c:pt>
                <c:pt idx="2022">
                  <c:v>439.3</c:v>
                </c:pt>
                <c:pt idx="2023">
                  <c:v>446.9</c:v>
                </c:pt>
                <c:pt idx="2024">
                  <c:v>460.5</c:v>
                </c:pt>
                <c:pt idx="2025">
                  <c:v>479.9</c:v>
                </c:pt>
                <c:pt idx="2026">
                  <c:v>459.5</c:v>
                </c:pt>
                <c:pt idx="2027">
                  <c:v>441.6</c:v>
                </c:pt>
                <c:pt idx="2028">
                  <c:v>473.1</c:v>
                </c:pt>
                <c:pt idx="2029">
                  <c:v>359.6</c:v>
                </c:pt>
                <c:pt idx="2030">
                  <c:v>456.2</c:v>
                </c:pt>
                <c:pt idx="2031">
                  <c:v>441</c:v>
                </c:pt>
                <c:pt idx="2032">
                  <c:v>437.3</c:v>
                </c:pt>
                <c:pt idx="2033">
                  <c:v>473.4</c:v>
                </c:pt>
                <c:pt idx="2034">
                  <c:v>467.1</c:v>
                </c:pt>
                <c:pt idx="2035">
                  <c:v>431.9</c:v>
                </c:pt>
                <c:pt idx="2036">
                  <c:v>433.4</c:v>
                </c:pt>
                <c:pt idx="2037">
                  <c:v>445.5</c:v>
                </c:pt>
                <c:pt idx="2038">
                  <c:v>386.3</c:v>
                </c:pt>
                <c:pt idx="2039">
                  <c:v>427</c:v>
                </c:pt>
                <c:pt idx="2040">
                  <c:v>460.6</c:v>
                </c:pt>
                <c:pt idx="2041">
                  <c:v>316.5</c:v>
                </c:pt>
                <c:pt idx="2042">
                  <c:v>463.7</c:v>
                </c:pt>
                <c:pt idx="2043">
                  <c:v>445.6</c:v>
                </c:pt>
                <c:pt idx="2044">
                  <c:v>462.5</c:v>
                </c:pt>
                <c:pt idx="2045">
                  <c:v>514.70000000000005</c:v>
                </c:pt>
                <c:pt idx="2046">
                  <c:v>483.8</c:v>
                </c:pt>
                <c:pt idx="2047">
                  <c:v>445.7</c:v>
                </c:pt>
                <c:pt idx="2048">
                  <c:v>478.5</c:v>
                </c:pt>
                <c:pt idx="2049">
                  <c:v>460.6</c:v>
                </c:pt>
                <c:pt idx="2050">
                  <c:v>465.9</c:v>
                </c:pt>
                <c:pt idx="2051">
                  <c:v>370.7</c:v>
                </c:pt>
                <c:pt idx="2052">
                  <c:v>449.1</c:v>
                </c:pt>
                <c:pt idx="2053">
                  <c:v>463.1</c:v>
                </c:pt>
                <c:pt idx="2054">
                  <c:v>502.1</c:v>
                </c:pt>
                <c:pt idx="2055">
                  <c:v>460.9</c:v>
                </c:pt>
                <c:pt idx="2056">
                  <c:v>435.2</c:v>
                </c:pt>
                <c:pt idx="2057">
                  <c:v>443.1</c:v>
                </c:pt>
                <c:pt idx="2058">
                  <c:v>449.5</c:v>
                </c:pt>
                <c:pt idx="2059">
                  <c:v>423.2</c:v>
                </c:pt>
                <c:pt idx="2060">
                  <c:v>451.9</c:v>
                </c:pt>
                <c:pt idx="2061">
                  <c:v>438.4</c:v>
                </c:pt>
                <c:pt idx="2062">
                  <c:v>456.7</c:v>
                </c:pt>
                <c:pt idx="2063">
                  <c:v>466.1</c:v>
                </c:pt>
                <c:pt idx="2064">
                  <c:v>355.1</c:v>
                </c:pt>
                <c:pt idx="2065">
                  <c:v>457.1</c:v>
                </c:pt>
                <c:pt idx="2066">
                  <c:v>451.2</c:v>
                </c:pt>
                <c:pt idx="2067">
                  <c:v>443.4</c:v>
                </c:pt>
                <c:pt idx="2068">
                  <c:v>460.5</c:v>
                </c:pt>
                <c:pt idx="2069">
                  <c:v>468</c:v>
                </c:pt>
                <c:pt idx="2070">
                  <c:v>458.7</c:v>
                </c:pt>
                <c:pt idx="2071">
                  <c:v>471.1</c:v>
                </c:pt>
                <c:pt idx="2072">
                  <c:v>425.6</c:v>
                </c:pt>
                <c:pt idx="2073">
                  <c:v>445.1</c:v>
                </c:pt>
                <c:pt idx="2074">
                  <c:v>449.2</c:v>
                </c:pt>
                <c:pt idx="2075">
                  <c:v>424.2</c:v>
                </c:pt>
                <c:pt idx="2076">
                  <c:v>503</c:v>
                </c:pt>
                <c:pt idx="2077">
                  <c:v>439</c:v>
                </c:pt>
                <c:pt idx="2078">
                  <c:v>405</c:v>
                </c:pt>
                <c:pt idx="2079">
                  <c:v>449.3</c:v>
                </c:pt>
                <c:pt idx="2080">
                  <c:v>437.5</c:v>
                </c:pt>
                <c:pt idx="2081">
                  <c:v>478.5</c:v>
                </c:pt>
                <c:pt idx="2082">
                  <c:v>447.1</c:v>
                </c:pt>
                <c:pt idx="2083">
                  <c:v>459.6</c:v>
                </c:pt>
                <c:pt idx="2084">
                  <c:v>425</c:v>
                </c:pt>
                <c:pt idx="2085">
                  <c:v>456.6</c:v>
                </c:pt>
                <c:pt idx="2086">
                  <c:v>444.5</c:v>
                </c:pt>
                <c:pt idx="2087">
                  <c:v>475.4</c:v>
                </c:pt>
                <c:pt idx="2088">
                  <c:v>417.8</c:v>
                </c:pt>
                <c:pt idx="2089">
                  <c:v>412.3</c:v>
                </c:pt>
                <c:pt idx="2090">
                  <c:v>403</c:v>
                </c:pt>
                <c:pt idx="2091">
                  <c:v>461.7</c:v>
                </c:pt>
                <c:pt idx="2092">
                  <c:v>416.8</c:v>
                </c:pt>
                <c:pt idx="2093">
                  <c:v>447.6</c:v>
                </c:pt>
                <c:pt idx="2094">
                  <c:v>442</c:v>
                </c:pt>
                <c:pt idx="2095">
                  <c:v>360.4</c:v>
                </c:pt>
                <c:pt idx="2096">
                  <c:v>415.1</c:v>
                </c:pt>
                <c:pt idx="2097">
                  <c:v>472.6</c:v>
                </c:pt>
                <c:pt idx="2098">
                  <c:v>440.5</c:v>
                </c:pt>
                <c:pt idx="2099">
                  <c:v>429.4</c:v>
                </c:pt>
                <c:pt idx="2100">
                  <c:v>499.8</c:v>
                </c:pt>
                <c:pt idx="2101">
                  <c:v>472</c:v>
                </c:pt>
                <c:pt idx="2102">
                  <c:v>438.1</c:v>
                </c:pt>
                <c:pt idx="2103">
                  <c:v>445.2</c:v>
                </c:pt>
                <c:pt idx="2104">
                  <c:v>456.9</c:v>
                </c:pt>
                <c:pt idx="2105">
                  <c:v>458.4</c:v>
                </c:pt>
                <c:pt idx="2106">
                  <c:v>372</c:v>
                </c:pt>
                <c:pt idx="2107">
                  <c:v>430.1</c:v>
                </c:pt>
                <c:pt idx="2108">
                  <c:v>376.6</c:v>
                </c:pt>
                <c:pt idx="2109">
                  <c:v>471.1</c:v>
                </c:pt>
                <c:pt idx="2110">
                  <c:v>495.5</c:v>
                </c:pt>
                <c:pt idx="2111">
                  <c:v>436.7</c:v>
                </c:pt>
                <c:pt idx="2112">
                  <c:v>408.4</c:v>
                </c:pt>
                <c:pt idx="2113">
                  <c:v>451.5</c:v>
                </c:pt>
                <c:pt idx="2114">
                  <c:v>415.5</c:v>
                </c:pt>
                <c:pt idx="2115">
                  <c:v>449.4</c:v>
                </c:pt>
                <c:pt idx="2116">
                  <c:v>496.9</c:v>
                </c:pt>
                <c:pt idx="2117">
                  <c:v>416.7</c:v>
                </c:pt>
                <c:pt idx="2118">
                  <c:v>445.9</c:v>
                </c:pt>
                <c:pt idx="2119">
                  <c:v>442.7</c:v>
                </c:pt>
                <c:pt idx="2120">
                  <c:v>419.5</c:v>
                </c:pt>
                <c:pt idx="2121">
                  <c:v>466.5</c:v>
                </c:pt>
                <c:pt idx="2122">
                  <c:v>452.5</c:v>
                </c:pt>
                <c:pt idx="2123">
                  <c:v>508.2</c:v>
                </c:pt>
                <c:pt idx="2124">
                  <c:v>448.8</c:v>
                </c:pt>
                <c:pt idx="2125">
                  <c:v>470.4</c:v>
                </c:pt>
                <c:pt idx="2126">
                  <c:v>415.2</c:v>
                </c:pt>
                <c:pt idx="2127">
                  <c:v>460.6</c:v>
                </c:pt>
                <c:pt idx="2128">
                  <c:v>465.5</c:v>
                </c:pt>
                <c:pt idx="2129">
                  <c:v>491.5</c:v>
                </c:pt>
                <c:pt idx="2130">
                  <c:v>374.7</c:v>
                </c:pt>
                <c:pt idx="2131">
                  <c:v>362.3</c:v>
                </c:pt>
                <c:pt idx="2132">
                  <c:v>393.5</c:v>
                </c:pt>
                <c:pt idx="2133">
                  <c:v>438.5</c:v>
                </c:pt>
                <c:pt idx="2134">
                  <c:v>456.5</c:v>
                </c:pt>
                <c:pt idx="2135">
                  <c:v>516.29999999999995</c:v>
                </c:pt>
                <c:pt idx="2136">
                  <c:v>454.6</c:v>
                </c:pt>
                <c:pt idx="2137">
                  <c:v>456</c:v>
                </c:pt>
                <c:pt idx="2138">
                  <c:v>478.7</c:v>
                </c:pt>
                <c:pt idx="2139">
                  <c:v>460.2</c:v>
                </c:pt>
                <c:pt idx="2140">
                  <c:v>434.6</c:v>
                </c:pt>
                <c:pt idx="2141">
                  <c:v>467.1</c:v>
                </c:pt>
                <c:pt idx="2142">
                  <c:v>483.4</c:v>
                </c:pt>
                <c:pt idx="2143">
                  <c:v>465.5</c:v>
                </c:pt>
                <c:pt idx="2144">
                  <c:v>391.8</c:v>
                </c:pt>
                <c:pt idx="2145">
                  <c:v>463.9</c:v>
                </c:pt>
                <c:pt idx="2146">
                  <c:v>454.5</c:v>
                </c:pt>
                <c:pt idx="2147">
                  <c:v>493.2</c:v>
                </c:pt>
                <c:pt idx="2148">
                  <c:v>405.2</c:v>
                </c:pt>
                <c:pt idx="2149">
                  <c:v>413.3</c:v>
                </c:pt>
                <c:pt idx="2150">
                  <c:v>430.4</c:v>
                </c:pt>
                <c:pt idx="2151">
                  <c:v>449.8</c:v>
                </c:pt>
                <c:pt idx="2152">
                  <c:v>418.2</c:v>
                </c:pt>
                <c:pt idx="2153">
                  <c:v>475.3</c:v>
                </c:pt>
                <c:pt idx="2154">
                  <c:v>460.2</c:v>
                </c:pt>
                <c:pt idx="2155">
                  <c:v>354.7</c:v>
                </c:pt>
                <c:pt idx="2156">
                  <c:v>362.3</c:v>
                </c:pt>
                <c:pt idx="2157">
                  <c:v>445.5</c:v>
                </c:pt>
                <c:pt idx="2158">
                  <c:v>484.1</c:v>
                </c:pt>
                <c:pt idx="2159">
                  <c:v>375.8</c:v>
                </c:pt>
                <c:pt idx="2160">
                  <c:v>441.8</c:v>
                </c:pt>
                <c:pt idx="2161">
                  <c:v>391.6</c:v>
                </c:pt>
                <c:pt idx="2162">
                  <c:v>398.1</c:v>
                </c:pt>
                <c:pt idx="2163">
                  <c:v>474</c:v>
                </c:pt>
                <c:pt idx="2164">
                  <c:v>420.3</c:v>
                </c:pt>
                <c:pt idx="2165">
                  <c:v>461</c:v>
                </c:pt>
                <c:pt idx="2166">
                  <c:v>442.3</c:v>
                </c:pt>
                <c:pt idx="2167">
                  <c:v>452.6</c:v>
                </c:pt>
                <c:pt idx="2168">
                  <c:v>378.2</c:v>
                </c:pt>
                <c:pt idx="2169">
                  <c:v>438.3</c:v>
                </c:pt>
                <c:pt idx="2170">
                  <c:v>414.8</c:v>
                </c:pt>
                <c:pt idx="2171">
                  <c:v>447.3</c:v>
                </c:pt>
                <c:pt idx="2172">
                  <c:v>465.6</c:v>
                </c:pt>
                <c:pt idx="2173">
                  <c:v>449</c:v>
                </c:pt>
                <c:pt idx="2174">
                  <c:v>453.1</c:v>
                </c:pt>
                <c:pt idx="2175">
                  <c:v>455.6</c:v>
                </c:pt>
                <c:pt idx="2176">
                  <c:v>393.2</c:v>
                </c:pt>
                <c:pt idx="2177">
                  <c:v>485.2</c:v>
                </c:pt>
                <c:pt idx="2178">
                  <c:v>419.4</c:v>
                </c:pt>
                <c:pt idx="2179">
                  <c:v>535.4</c:v>
                </c:pt>
                <c:pt idx="2180">
                  <c:v>400.3</c:v>
                </c:pt>
                <c:pt idx="2181">
                  <c:v>368.7</c:v>
                </c:pt>
                <c:pt idx="2182">
                  <c:v>431.3</c:v>
                </c:pt>
                <c:pt idx="2183">
                  <c:v>441.7</c:v>
                </c:pt>
                <c:pt idx="2184">
                  <c:v>358.5</c:v>
                </c:pt>
                <c:pt idx="2185">
                  <c:v>491.2</c:v>
                </c:pt>
                <c:pt idx="2186">
                  <c:v>438</c:v>
                </c:pt>
                <c:pt idx="2187">
                  <c:v>397.2</c:v>
                </c:pt>
                <c:pt idx="2188">
                  <c:v>418.7</c:v>
                </c:pt>
                <c:pt idx="2189">
                  <c:v>449.9</c:v>
                </c:pt>
                <c:pt idx="2190">
                  <c:v>477.4</c:v>
                </c:pt>
                <c:pt idx="2191">
                  <c:v>441.7</c:v>
                </c:pt>
                <c:pt idx="2192">
                  <c:v>470.8</c:v>
                </c:pt>
                <c:pt idx="2193">
                  <c:v>497.6</c:v>
                </c:pt>
                <c:pt idx="2194">
                  <c:v>459.5</c:v>
                </c:pt>
                <c:pt idx="2195">
                  <c:v>469.8</c:v>
                </c:pt>
                <c:pt idx="2196">
                  <c:v>587.4</c:v>
                </c:pt>
                <c:pt idx="2197">
                  <c:v>432.2</c:v>
                </c:pt>
                <c:pt idx="2198">
                  <c:v>430.1</c:v>
                </c:pt>
                <c:pt idx="2199">
                  <c:v>453.6</c:v>
                </c:pt>
                <c:pt idx="2200">
                  <c:v>457.3</c:v>
                </c:pt>
                <c:pt idx="2201">
                  <c:v>444.1</c:v>
                </c:pt>
                <c:pt idx="2202">
                  <c:v>429.2</c:v>
                </c:pt>
                <c:pt idx="2203">
                  <c:v>375</c:v>
                </c:pt>
                <c:pt idx="2204">
                  <c:v>466.8</c:v>
                </c:pt>
                <c:pt idx="2205">
                  <c:v>470.7</c:v>
                </c:pt>
                <c:pt idx="2206">
                  <c:v>501.2</c:v>
                </c:pt>
                <c:pt idx="2207">
                  <c:v>458.5</c:v>
                </c:pt>
                <c:pt idx="2208">
                  <c:v>476.1</c:v>
                </c:pt>
                <c:pt idx="2209">
                  <c:v>479.9</c:v>
                </c:pt>
                <c:pt idx="2210">
                  <c:v>472.4</c:v>
                </c:pt>
                <c:pt idx="2211">
                  <c:v>478.4</c:v>
                </c:pt>
                <c:pt idx="2212">
                  <c:v>484.4</c:v>
                </c:pt>
                <c:pt idx="2213">
                  <c:v>500.5</c:v>
                </c:pt>
                <c:pt idx="2214">
                  <c:v>509.4</c:v>
                </c:pt>
                <c:pt idx="2215">
                  <c:v>488.3</c:v>
                </c:pt>
                <c:pt idx="2216">
                  <c:v>560.4</c:v>
                </c:pt>
                <c:pt idx="2217">
                  <c:v>496.1</c:v>
                </c:pt>
                <c:pt idx="2218">
                  <c:v>442.6</c:v>
                </c:pt>
                <c:pt idx="2219">
                  <c:v>486.2</c:v>
                </c:pt>
                <c:pt idx="2220">
                  <c:v>495.4</c:v>
                </c:pt>
                <c:pt idx="2221">
                  <c:v>473.5</c:v>
                </c:pt>
                <c:pt idx="2222">
                  <c:v>486</c:v>
                </c:pt>
                <c:pt idx="2223">
                  <c:v>515.20000000000005</c:v>
                </c:pt>
                <c:pt idx="2224">
                  <c:v>481.8</c:v>
                </c:pt>
                <c:pt idx="2225">
                  <c:v>460.3</c:v>
                </c:pt>
                <c:pt idx="2226">
                  <c:v>457.2</c:v>
                </c:pt>
                <c:pt idx="2227">
                  <c:v>525.20000000000005</c:v>
                </c:pt>
                <c:pt idx="2228">
                  <c:v>514.79999999999995</c:v>
                </c:pt>
                <c:pt idx="2229">
                  <c:v>478.6</c:v>
                </c:pt>
                <c:pt idx="2230">
                  <c:v>495.6</c:v>
                </c:pt>
                <c:pt idx="2231">
                  <c:v>462.1</c:v>
                </c:pt>
                <c:pt idx="2232">
                  <c:v>468.5</c:v>
                </c:pt>
                <c:pt idx="2233">
                  <c:v>458.9</c:v>
                </c:pt>
                <c:pt idx="2234">
                  <c:v>501.4</c:v>
                </c:pt>
                <c:pt idx="2235">
                  <c:v>423.7</c:v>
                </c:pt>
                <c:pt idx="2236">
                  <c:v>425.1</c:v>
                </c:pt>
                <c:pt idx="2237">
                  <c:v>495.4</c:v>
                </c:pt>
                <c:pt idx="2238">
                  <c:v>393.5</c:v>
                </c:pt>
                <c:pt idx="2239">
                  <c:v>482.8</c:v>
                </c:pt>
                <c:pt idx="2240">
                  <c:v>449.7</c:v>
                </c:pt>
                <c:pt idx="2241">
                  <c:v>493.6</c:v>
                </c:pt>
                <c:pt idx="2242">
                  <c:v>471.7</c:v>
                </c:pt>
                <c:pt idx="2243">
                  <c:v>484</c:v>
                </c:pt>
                <c:pt idx="2244">
                  <c:v>500</c:v>
                </c:pt>
                <c:pt idx="2245">
                  <c:v>521.79999999999995</c:v>
                </c:pt>
                <c:pt idx="2246">
                  <c:v>465.6</c:v>
                </c:pt>
                <c:pt idx="2247">
                  <c:v>501.6</c:v>
                </c:pt>
                <c:pt idx="2248">
                  <c:v>485.2</c:v>
                </c:pt>
                <c:pt idx="2249">
                  <c:v>460.1</c:v>
                </c:pt>
                <c:pt idx="2250">
                  <c:v>490.8</c:v>
                </c:pt>
                <c:pt idx="2251">
                  <c:v>490.8</c:v>
                </c:pt>
                <c:pt idx="2252">
                  <c:v>525.70000000000005</c:v>
                </c:pt>
                <c:pt idx="2253">
                  <c:v>471.7</c:v>
                </c:pt>
                <c:pt idx="2254">
                  <c:v>479.1</c:v>
                </c:pt>
                <c:pt idx="2255">
                  <c:v>533.5</c:v>
                </c:pt>
                <c:pt idx="2256">
                  <c:v>461.5</c:v>
                </c:pt>
                <c:pt idx="2257">
                  <c:v>456.5</c:v>
                </c:pt>
                <c:pt idx="2258">
                  <c:v>485.5</c:v>
                </c:pt>
                <c:pt idx="2259">
                  <c:v>474.1</c:v>
                </c:pt>
                <c:pt idx="2260">
                  <c:v>455.9</c:v>
                </c:pt>
                <c:pt idx="2261">
                  <c:v>538.29999999999995</c:v>
                </c:pt>
                <c:pt idx="2262">
                  <c:v>434.1</c:v>
                </c:pt>
                <c:pt idx="2263">
                  <c:v>487.3</c:v>
                </c:pt>
                <c:pt idx="2264">
                  <c:v>432.9</c:v>
                </c:pt>
                <c:pt idx="2265">
                  <c:v>487.7</c:v>
                </c:pt>
                <c:pt idx="2266">
                  <c:v>496.8</c:v>
                </c:pt>
                <c:pt idx="2267">
                  <c:v>482.5</c:v>
                </c:pt>
                <c:pt idx="2268">
                  <c:v>437.2</c:v>
                </c:pt>
                <c:pt idx="2269">
                  <c:v>476.6</c:v>
                </c:pt>
                <c:pt idx="2270">
                  <c:v>529.79999999999995</c:v>
                </c:pt>
                <c:pt idx="2271">
                  <c:v>488.7</c:v>
                </c:pt>
                <c:pt idx="2272">
                  <c:v>473.2</c:v>
                </c:pt>
                <c:pt idx="2273">
                  <c:v>491.8</c:v>
                </c:pt>
                <c:pt idx="2274">
                  <c:v>469</c:v>
                </c:pt>
                <c:pt idx="2275">
                  <c:v>473.3</c:v>
                </c:pt>
                <c:pt idx="2276">
                  <c:v>492.3</c:v>
                </c:pt>
                <c:pt idx="2277">
                  <c:v>430.9</c:v>
                </c:pt>
                <c:pt idx="2278">
                  <c:v>384.5</c:v>
                </c:pt>
                <c:pt idx="2279">
                  <c:v>400.8</c:v>
                </c:pt>
                <c:pt idx="2280">
                  <c:v>475.4</c:v>
                </c:pt>
                <c:pt idx="2281">
                  <c:v>437.6</c:v>
                </c:pt>
                <c:pt idx="2282">
                  <c:v>396.7</c:v>
                </c:pt>
                <c:pt idx="2283">
                  <c:v>442.1</c:v>
                </c:pt>
                <c:pt idx="2284">
                  <c:v>462</c:v>
                </c:pt>
                <c:pt idx="2285">
                  <c:v>468</c:v>
                </c:pt>
                <c:pt idx="2286">
                  <c:v>462.1</c:v>
                </c:pt>
                <c:pt idx="2287">
                  <c:v>494.2</c:v>
                </c:pt>
                <c:pt idx="2288">
                  <c:v>492.8</c:v>
                </c:pt>
                <c:pt idx="2289">
                  <c:v>428.1</c:v>
                </c:pt>
                <c:pt idx="2290">
                  <c:v>479.9</c:v>
                </c:pt>
                <c:pt idx="2291">
                  <c:v>459</c:v>
                </c:pt>
                <c:pt idx="2292">
                  <c:v>451.3</c:v>
                </c:pt>
                <c:pt idx="2293">
                  <c:v>425.3</c:v>
                </c:pt>
                <c:pt idx="2294">
                  <c:v>483.1</c:v>
                </c:pt>
                <c:pt idx="2295">
                  <c:v>399.8</c:v>
                </c:pt>
                <c:pt idx="2296">
                  <c:v>460.4</c:v>
                </c:pt>
                <c:pt idx="2297">
                  <c:v>443.6</c:v>
                </c:pt>
                <c:pt idx="2298">
                  <c:v>484.6</c:v>
                </c:pt>
                <c:pt idx="2299">
                  <c:v>461.7</c:v>
                </c:pt>
                <c:pt idx="2300">
                  <c:v>468.5</c:v>
                </c:pt>
                <c:pt idx="2301">
                  <c:v>422.5</c:v>
                </c:pt>
                <c:pt idx="2302">
                  <c:v>473.8</c:v>
                </c:pt>
                <c:pt idx="2303">
                  <c:v>408.6</c:v>
                </c:pt>
                <c:pt idx="2304">
                  <c:v>474</c:v>
                </c:pt>
                <c:pt idx="2305">
                  <c:v>425.8</c:v>
                </c:pt>
                <c:pt idx="2306">
                  <c:v>482.9</c:v>
                </c:pt>
                <c:pt idx="2307">
                  <c:v>497.9</c:v>
                </c:pt>
                <c:pt idx="2308">
                  <c:v>427.2</c:v>
                </c:pt>
                <c:pt idx="2309">
                  <c:v>421.7</c:v>
                </c:pt>
                <c:pt idx="2310">
                  <c:v>445.3</c:v>
                </c:pt>
                <c:pt idx="2311">
                  <c:v>494.7</c:v>
                </c:pt>
                <c:pt idx="2312">
                  <c:v>426.3</c:v>
                </c:pt>
                <c:pt idx="2313">
                  <c:v>476.6</c:v>
                </c:pt>
                <c:pt idx="2314">
                  <c:v>461.3</c:v>
                </c:pt>
                <c:pt idx="2315">
                  <c:v>470.4</c:v>
                </c:pt>
                <c:pt idx="2316">
                  <c:v>455.7</c:v>
                </c:pt>
                <c:pt idx="2317">
                  <c:v>383</c:v>
                </c:pt>
                <c:pt idx="2318">
                  <c:v>458.5</c:v>
                </c:pt>
                <c:pt idx="2319">
                  <c:v>474.9</c:v>
                </c:pt>
                <c:pt idx="2320">
                  <c:v>466.2</c:v>
                </c:pt>
                <c:pt idx="2321">
                  <c:v>425.2</c:v>
                </c:pt>
                <c:pt idx="2322">
                  <c:v>448.5</c:v>
                </c:pt>
                <c:pt idx="2323">
                  <c:v>460.2</c:v>
                </c:pt>
                <c:pt idx="2324">
                  <c:v>424.4</c:v>
                </c:pt>
                <c:pt idx="2325">
                  <c:v>399</c:v>
                </c:pt>
                <c:pt idx="2326">
                  <c:v>391.4</c:v>
                </c:pt>
                <c:pt idx="2327">
                  <c:v>415.4</c:v>
                </c:pt>
                <c:pt idx="2328">
                  <c:v>405.4</c:v>
                </c:pt>
                <c:pt idx="2329">
                  <c:v>447.1</c:v>
                </c:pt>
                <c:pt idx="2330">
                  <c:v>449.2</c:v>
                </c:pt>
                <c:pt idx="2331">
                  <c:v>464.7</c:v>
                </c:pt>
                <c:pt idx="2332">
                  <c:v>429.4</c:v>
                </c:pt>
                <c:pt idx="2333">
                  <c:v>393.5</c:v>
                </c:pt>
                <c:pt idx="2334">
                  <c:v>423.9</c:v>
                </c:pt>
                <c:pt idx="2335">
                  <c:v>379.3</c:v>
                </c:pt>
                <c:pt idx="2336">
                  <c:v>364.5</c:v>
                </c:pt>
                <c:pt idx="2337">
                  <c:v>476.9</c:v>
                </c:pt>
                <c:pt idx="2338">
                  <c:v>473.4</c:v>
                </c:pt>
                <c:pt idx="2339">
                  <c:v>395</c:v>
                </c:pt>
                <c:pt idx="2340">
                  <c:v>555.70000000000005</c:v>
                </c:pt>
                <c:pt idx="2341">
                  <c:v>492.4</c:v>
                </c:pt>
                <c:pt idx="2342">
                  <c:v>459.6</c:v>
                </c:pt>
                <c:pt idx="2343">
                  <c:v>515.1</c:v>
                </c:pt>
                <c:pt idx="2344">
                  <c:v>432</c:v>
                </c:pt>
                <c:pt idx="2345">
                  <c:v>429.5</c:v>
                </c:pt>
                <c:pt idx="2346">
                  <c:v>521.9</c:v>
                </c:pt>
                <c:pt idx="2347">
                  <c:v>532.79999999999995</c:v>
                </c:pt>
                <c:pt idx="2348">
                  <c:v>403.4</c:v>
                </c:pt>
                <c:pt idx="2349">
                  <c:v>348.6</c:v>
                </c:pt>
                <c:pt idx="2350">
                  <c:v>501.1</c:v>
                </c:pt>
                <c:pt idx="2351">
                  <c:v>507.7</c:v>
                </c:pt>
                <c:pt idx="2352">
                  <c:v>430.4</c:v>
                </c:pt>
                <c:pt idx="2353">
                  <c:v>296.60000000000002</c:v>
                </c:pt>
                <c:pt idx="2354">
                  <c:v>451.7</c:v>
                </c:pt>
                <c:pt idx="2355">
                  <c:v>577</c:v>
                </c:pt>
                <c:pt idx="2356">
                  <c:v>439.7</c:v>
                </c:pt>
                <c:pt idx="2357">
                  <c:v>383.6</c:v>
                </c:pt>
                <c:pt idx="2358">
                  <c:v>404.9</c:v>
                </c:pt>
                <c:pt idx="2359">
                  <c:v>468.1</c:v>
                </c:pt>
                <c:pt idx="2360">
                  <c:v>448.1</c:v>
                </c:pt>
                <c:pt idx="2361">
                  <c:v>284.8</c:v>
                </c:pt>
                <c:pt idx="2362">
                  <c:v>415.7</c:v>
                </c:pt>
                <c:pt idx="2363">
                  <c:v>408.2</c:v>
                </c:pt>
                <c:pt idx="2364">
                  <c:v>486.5</c:v>
                </c:pt>
                <c:pt idx="2365">
                  <c:v>425.6</c:v>
                </c:pt>
                <c:pt idx="2366">
                  <c:v>503.1</c:v>
                </c:pt>
                <c:pt idx="2367">
                  <c:v>403.5</c:v>
                </c:pt>
                <c:pt idx="2368">
                  <c:v>442.5</c:v>
                </c:pt>
                <c:pt idx="2369">
                  <c:v>426.4</c:v>
                </c:pt>
                <c:pt idx="2370">
                  <c:v>411.7</c:v>
                </c:pt>
                <c:pt idx="2371">
                  <c:v>365.5</c:v>
                </c:pt>
                <c:pt idx="2372">
                  <c:v>521.4</c:v>
                </c:pt>
                <c:pt idx="2373">
                  <c:v>388.8</c:v>
                </c:pt>
                <c:pt idx="2374">
                  <c:v>542.1</c:v>
                </c:pt>
                <c:pt idx="2375">
                  <c:v>416.6</c:v>
                </c:pt>
                <c:pt idx="2376">
                  <c:v>414.3</c:v>
                </c:pt>
                <c:pt idx="2377">
                  <c:v>410.9</c:v>
                </c:pt>
                <c:pt idx="2378">
                  <c:v>436</c:v>
                </c:pt>
                <c:pt idx="2379">
                  <c:v>518.1</c:v>
                </c:pt>
                <c:pt idx="2380">
                  <c:v>391.7</c:v>
                </c:pt>
                <c:pt idx="2381">
                  <c:v>403.8</c:v>
                </c:pt>
                <c:pt idx="2382">
                  <c:v>499.5</c:v>
                </c:pt>
                <c:pt idx="2383">
                  <c:v>461.5</c:v>
                </c:pt>
                <c:pt idx="2384">
                  <c:v>533.9</c:v>
                </c:pt>
                <c:pt idx="2385">
                  <c:v>459.1</c:v>
                </c:pt>
                <c:pt idx="2386">
                  <c:v>494.2</c:v>
                </c:pt>
                <c:pt idx="2387">
                  <c:v>461.9</c:v>
                </c:pt>
                <c:pt idx="2388">
                  <c:v>491.8</c:v>
                </c:pt>
                <c:pt idx="2389">
                  <c:v>469.4</c:v>
                </c:pt>
                <c:pt idx="2390">
                  <c:v>475.2</c:v>
                </c:pt>
                <c:pt idx="2391">
                  <c:v>409</c:v>
                </c:pt>
                <c:pt idx="2392">
                  <c:v>533.29999999999995</c:v>
                </c:pt>
                <c:pt idx="2393">
                  <c:v>407.4</c:v>
                </c:pt>
                <c:pt idx="2394">
                  <c:v>515</c:v>
                </c:pt>
                <c:pt idx="2395">
                  <c:v>437.1</c:v>
                </c:pt>
                <c:pt idx="2396">
                  <c:v>469.2</c:v>
                </c:pt>
                <c:pt idx="2397">
                  <c:v>472.8</c:v>
                </c:pt>
                <c:pt idx="2398">
                  <c:v>430.1</c:v>
                </c:pt>
                <c:pt idx="2399">
                  <c:v>481.9</c:v>
                </c:pt>
                <c:pt idx="2400">
                  <c:v>472.2</c:v>
                </c:pt>
                <c:pt idx="2401">
                  <c:v>431.5</c:v>
                </c:pt>
                <c:pt idx="2402">
                  <c:v>422.5</c:v>
                </c:pt>
                <c:pt idx="2403">
                  <c:v>497.9</c:v>
                </c:pt>
                <c:pt idx="2404">
                  <c:v>408</c:v>
                </c:pt>
                <c:pt idx="2405">
                  <c:v>471.4</c:v>
                </c:pt>
                <c:pt idx="2406">
                  <c:v>496.6</c:v>
                </c:pt>
                <c:pt idx="2407">
                  <c:v>465.4</c:v>
                </c:pt>
                <c:pt idx="2408">
                  <c:v>460.4</c:v>
                </c:pt>
                <c:pt idx="2409">
                  <c:v>469.4</c:v>
                </c:pt>
                <c:pt idx="2410">
                  <c:v>496</c:v>
                </c:pt>
                <c:pt idx="2411">
                  <c:v>469.7</c:v>
                </c:pt>
                <c:pt idx="2412">
                  <c:v>460.3</c:v>
                </c:pt>
                <c:pt idx="2413">
                  <c:v>489.4</c:v>
                </c:pt>
                <c:pt idx="2414">
                  <c:v>470.9</c:v>
                </c:pt>
                <c:pt idx="2415">
                  <c:v>483.5</c:v>
                </c:pt>
                <c:pt idx="2416">
                  <c:v>480.3</c:v>
                </c:pt>
                <c:pt idx="2417">
                  <c:v>456.8</c:v>
                </c:pt>
                <c:pt idx="2418">
                  <c:v>500.6</c:v>
                </c:pt>
                <c:pt idx="2419">
                  <c:v>457.4</c:v>
                </c:pt>
                <c:pt idx="2420">
                  <c:v>467.1</c:v>
                </c:pt>
                <c:pt idx="2421">
                  <c:v>479.3</c:v>
                </c:pt>
                <c:pt idx="2422">
                  <c:v>509.6</c:v>
                </c:pt>
                <c:pt idx="2423">
                  <c:v>457</c:v>
                </c:pt>
                <c:pt idx="2424">
                  <c:v>527.29999999999995</c:v>
                </c:pt>
                <c:pt idx="2425">
                  <c:v>449.1</c:v>
                </c:pt>
                <c:pt idx="2426">
                  <c:v>484</c:v>
                </c:pt>
                <c:pt idx="2427">
                  <c:v>414.7</c:v>
                </c:pt>
                <c:pt idx="2428">
                  <c:v>484.4</c:v>
                </c:pt>
                <c:pt idx="2429">
                  <c:v>413.7</c:v>
                </c:pt>
                <c:pt idx="2430">
                  <c:v>484.4</c:v>
                </c:pt>
                <c:pt idx="2431">
                  <c:v>438.8</c:v>
                </c:pt>
                <c:pt idx="2432">
                  <c:v>538.70000000000005</c:v>
                </c:pt>
                <c:pt idx="2433">
                  <c:v>421.9</c:v>
                </c:pt>
                <c:pt idx="2434">
                  <c:v>467.4</c:v>
                </c:pt>
                <c:pt idx="2435">
                  <c:v>447.5</c:v>
                </c:pt>
                <c:pt idx="2436">
                  <c:v>433.7</c:v>
                </c:pt>
                <c:pt idx="2437">
                  <c:v>531.4</c:v>
                </c:pt>
                <c:pt idx="2438">
                  <c:v>434</c:v>
                </c:pt>
                <c:pt idx="2439">
                  <c:v>521.20000000000005</c:v>
                </c:pt>
                <c:pt idx="2440">
                  <c:v>490.5</c:v>
                </c:pt>
                <c:pt idx="2441">
                  <c:v>450.4</c:v>
                </c:pt>
                <c:pt idx="2442">
                  <c:v>461.4</c:v>
                </c:pt>
                <c:pt idx="2443">
                  <c:v>482.9</c:v>
                </c:pt>
                <c:pt idx="2444">
                  <c:v>446.6</c:v>
                </c:pt>
                <c:pt idx="2445">
                  <c:v>408.9</c:v>
                </c:pt>
                <c:pt idx="2446">
                  <c:v>488.7</c:v>
                </c:pt>
                <c:pt idx="2447">
                  <c:v>455.6</c:v>
                </c:pt>
                <c:pt idx="2448">
                  <c:v>470.1</c:v>
                </c:pt>
                <c:pt idx="2449">
                  <c:v>492.4</c:v>
                </c:pt>
                <c:pt idx="2450">
                  <c:v>483.4</c:v>
                </c:pt>
                <c:pt idx="2451">
                  <c:v>480.2</c:v>
                </c:pt>
                <c:pt idx="2452">
                  <c:v>442.4</c:v>
                </c:pt>
                <c:pt idx="2453">
                  <c:v>532.5</c:v>
                </c:pt>
                <c:pt idx="2454">
                  <c:v>492.7</c:v>
                </c:pt>
                <c:pt idx="2455">
                  <c:v>496.6</c:v>
                </c:pt>
                <c:pt idx="2456">
                  <c:v>450.4</c:v>
                </c:pt>
                <c:pt idx="2457">
                  <c:v>535.4</c:v>
                </c:pt>
                <c:pt idx="2458">
                  <c:v>465.4</c:v>
                </c:pt>
                <c:pt idx="2459">
                  <c:v>493.9</c:v>
                </c:pt>
                <c:pt idx="2460">
                  <c:v>461.5</c:v>
                </c:pt>
                <c:pt idx="2461">
                  <c:v>486.5</c:v>
                </c:pt>
                <c:pt idx="2462">
                  <c:v>514.70000000000005</c:v>
                </c:pt>
                <c:pt idx="2463">
                  <c:v>472.8</c:v>
                </c:pt>
                <c:pt idx="2464">
                  <c:v>470.6</c:v>
                </c:pt>
                <c:pt idx="2465">
                  <c:v>484.6</c:v>
                </c:pt>
                <c:pt idx="2466">
                  <c:v>462.6</c:v>
                </c:pt>
                <c:pt idx="2467">
                  <c:v>444.8</c:v>
                </c:pt>
                <c:pt idx="2468">
                  <c:v>526.20000000000005</c:v>
                </c:pt>
                <c:pt idx="2469">
                  <c:v>468.4</c:v>
                </c:pt>
                <c:pt idx="2470">
                  <c:v>453.3</c:v>
                </c:pt>
                <c:pt idx="2471">
                  <c:v>451.1</c:v>
                </c:pt>
                <c:pt idx="2472">
                  <c:v>434.8</c:v>
                </c:pt>
                <c:pt idx="2473">
                  <c:v>443.1</c:v>
                </c:pt>
                <c:pt idx="2474">
                  <c:v>459.9</c:v>
                </c:pt>
                <c:pt idx="2475">
                  <c:v>443.4</c:v>
                </c:pt>
                <c:pt idx="2476">
                  <c:v>463.3</c:v>
                </c:pt>
                <c:pt idx="2477">
                  <c:v>394.3</c:v>
                </c:pt>
                <c:pt idx="2478">
                  <c:v>401.3</c:v>
                </c:pt>
                <c:pt idx="2479">
                  <c:v>499.2</c:v>
                </c:pt>
                <c:pt idx="2480">
                  <c:v>433.4</c:v>
                </c:pt>
                <c:pt idx="2481">
                  <c:v>289.2</c:v>
                </c:pt>
                <c:pt idx="2482">
                  <c:v>435.7</c:v>
                </c:pt>
                <c:pt idx="2483">
                  <c:v>387.6</c:v>
                </c:pt>
                <c:pt idx="2484">
                  <c:v>398.2</c:v>
                </c:pt>
                <c:pt idx="2485">
                  <c:v>334.4</c:v>
                </c:pt>
                <c:pt idx="2486">
                  <c:v>388.9</c:v>
                </c:pt>
                <c:pt idx="2487">
                  <c:v>415.6</c:v>
                </c:pt>
                <c:pt idx="2488">
                  <c:v>458.2</c:v>
                </c:pt>
                <c:pt idx="2489">
                  <c:v>341</c:v>
                </c:pt>
                <c:pt idx="2490">
                  <c:v>475.2</c:v>
                </c:pt>
                <c:pt idx="2491">
                  <c:v>399.2</c:v>
                </c:pt>
                <c:pt idx="2492">
                  <c:v>372.8</c:v>
                </c:pt>
                <c:pt idx="2493">
                  <c:v>393.2</c:v>
                </c:pt>
                <c:pt idx="2494">
                  <c:v>427.6</c:v>
                </c:pt>
                <c:pt idx="2495">
                  <c:v>429.3</c:v>
                </c:pt>
                <c:pt idx="2496">
                  <c:v>424.7</c:v>
                </c:pt>
                <c:pt idx="2497">
                  <c:v>387.7</c:v>
                </c:pt>
                <c:pt idx="2498">
                  <c:v>408</c:v>
                </c:pt>
                <c:pt idx="2499">
                  <c:v>427.7</c:v>
                </c:pt>
                <c:pt idx="2500">
                  <c:v>389.4</c:v>
                </c:pt>
                <c:pt idx="2501">
                  <c:v>419.3</c:v>
                </c:pt>
                <c:pt idx="2502">
                  <c:v>412.1</c:v>
                </c:pt>
                <c:pt idx="2503">
                  <c:v>435.6</c:v>
                </c:pt>
                <c:pt idx="2504">
                  <c:v>403.3</c:v>
                </c:pt>
                <c:pt idx="2505">
                  <c:v>368.1</c:v>
                </c:pt>
                <c:pt idx="2506">
                  <c:v>466</c:v>
                </c:pt>
                <c:pt idx="2507">
                  <c:v>305.10000000000002</c:v>
                </c:pt>
                <c:pt idx="2508">
                  <c:v>374.4</c:v>
                </c:pt>
                <c:pt idx="2509">
                  <c:v>376.9</c:v>
                </c:pt>
                <c:pt idx="2510">
                  <c:v>445.8</c:v>
                </c:pt>
                <c:pt idx="2511">
                  <c:v>454.8</c:v>
                </c:pt>
                <c:pt idx="2512">
                  <c:v>441.6</c:v>
                </c:pt>
                <c:pt idx="2513">
                  <c:v>421.4</c:v>
                </c:pt>
                <c:pt idx="2514">
                  <c:v>437.3</c:v>
                </c:pt>
                <c:pt idx="2515">
                  <c:v>448.8</c:v>
                </c:pt>
                <c:pt idx="2516">
                  <c:v>394.5</c:v>
                </c:pt>
                <c:pt idx="2517">
                  <c:v>411.3</c:v>
                </c:pt>
                <c:pt idx="2518">
                  <c:v>389.8</c:v>
                </c:pt>
                <c:pt idx="2519">
                  <c:v>393.8</c:v>
                </c:pt>
                <c:pt idx="2520">
                  <c:v>410.9</c:v>
                </c:pt>
                <c:pt idx="2521">
                  <c:v>432.1</c:v>
                </c:pt>
                <c:pt idx="2522">
                  <c:v>330.7</c:v>
                </c:pt>
                <c:pt idx="2523">
                  <c:v>428.1</c:v>
                </c:pt>
                <c:pt idx="2524">
                  <c:v>446.1</c:v>
                </c:pt>
                <c:pt idx="2525">
                  <c:v>342.6</c:v>
                </c:pt>
                <c:pt idx="2526">
                  <c:v>367</c:v>
                </c:pt>
                <c:pt idx="2527">
                  <c:v>360.8</c:v>
                </c:pt>
                <c:pt idx="2528">
                  <c:v>334.7</c:v>
                </c:pt>
                <c:pt idx="2529">
                  <c:v>537.20000000000005</c:v>
                </c:pt>
                <c:pt idx="2530">
                  <c:v>432.5</c:v>
                </c:pt>
                <c:pt idx="2531">
                  <c:v>437.5</c:v>
                </c:pt>
                <c:pt idx="2532">
                  <c:v>402</c:v>
                </c:pt>
                <c:pt idx="2533">
                  <c:v>382</c:v>
                </c:pt>
                <c:pt idx="2534">
                  <c:v>424.3</c:v>
                </c:pt>
                <c:pt idx="2535">
                  <c:v>429</c:v>
                </c:pt>
                <c:pt idx="2536">
                  <c:v>300.10000000000002</c:v>
                </c:pt>
                <c:pt idx="2537">
                  <c:v>328.3</c:v>
                </c:pt>
                <c:pt idx="2538">
                  <c:v>386.3</c:v>
                </c:pt>
                <c:pt idx="2539">
                  <c:v>323.8</c:v>
                </c:pt>
                <c:pt idx="2540">
                  <c:v>428.7</c:v>
                </c:pt>
                <c:pt idx="2541">
                  <c:v>436.4</c:v>
                </c:pt>
                <c:pt idx="2542">
                  <c:v>261</c:v>
                </c:pt>
                <c:pt idx="2543">
                  <c:v>436.2</c:v>
                </c:pt>
                <c:pt idx="2544">
                  <c:v>380.9</c:v>
                </c:pt>
                <c:pt idx="2545">
                  <c:v>388.1</c:v>
                </c:pt>
                <c:pt idx="2546">
                  <c:v>374.9</c:v>
                </c:pt>
                <c:pt idx="2547">
                  <c:v>410.4</c:v>
                </c:pt>
                <c:pt idx="2548">
                  <c:v>386.3</c:v>
                </c:pt>
                <c:pt idx="2549">
                  <c:v>418.6</c:v>
                </c:pt>
                <c:pt idx="2550">
                  <c:v>376.7</c:v>
                </c:pt>
                <c:pt idx="2551">
                  <c:v>399</c:v>
                </c:pt>
                <c:pt idx="2552">
                  <c:v>413.3</c:v>
                </c:pt>
                <c:pt idx="2553">
                  <c:v>410.4</c:v>
                </c:pt>
                <c:pt idx="2554">
                  <c:v>344.1</c:v>
                </c:pt>
                <c:pt idx="2555">
                  <c:v>331.1</c:v>
                </c:pt>
                <c:pt idx="2556">
                  <c:v>443.8</c:v>
                </c:pt>
                <c:pt idx="2557">
                  <c:v>259.5</c:v>
                </c:pt>
                <c:pt idx="2558">
                  <c:v>414</c:v>
                </c:pt>
                <c:pt idx="2559">
                  <c:v>435</c:v>
                </c:pt>
                <c:pt idx="2560">
                  <c:v>369.7</c:v>
                </c:pt>
                <c:pt idx="2561">
                  <c:v>512.79999999999995</c:v>
                </c:pt>
                <c:pt idx="2562">
                  <c:v>461.9</c:v>
                </c:pt>
                <c:pt idx="2563">
                  <c:v>441</c:v>
                </c:pt>
                <c:pt idx="2564">
                  <c:v>352.5</c:v>
                </c:pt>
                <c:pt idx="2565">
                  <c:v>424.4</c:v>
                </c:pt>
                <c:pt idx="2566">
                  <c:v>400.8</c:v>
                </c:pt>
                <c:pt idx="2567">
                  <c:v>415.8</c:v>
                </c:pt>
                <c:pt idx="2568">
                  <c:v>423.4</c:v>
                </c:pt>
                <c:pt idx="2569">
                  <c:v>448</c:v>
                </c:pt>
                <c:pt idx="2570">
                  <c:v>410.4</c:v>
                </c:pt>
                <c:pt idx="2571">
                  <c:v>459.5</c:v>
                </c:pt>
                <c:pt idx="2572">
                  <c:v>433.8</c:v>
                </c:pt>
                <c:pt idx="2573">
                  <c:v>429.7</c:v>
                </c:pt>
                <c:pt idx="2574">
                  <c:v>275.7</c:v>
                </c:pt>
                <c:pt idx="2575">
                  <c:v>387.4</c:v>
                </c:pt>
                <c:pt idx="2576">
                  <c:v>399.8</c:v>
                </c:pt>
                <c:pt idx="2577">
                  <c:v>411.7</c:v>
                </c:pt>
                <c:pt idx="2578">
                  <c:v>457.8</c:v>
                </c:pt>
                <c:pt idx="2579">
                  <c:v>341</c:v>
                </c:pt>
                <c:pt idx="2580">
                  <c:v>440.9</c:v>
                </c:pt>
                <c:pt idx="2581">
                  <c:v>390.1</c:v>
                </c:pt>
                <c:pt idx="2582">
                  <c:v>438.5</c:v>
                </c:pt>
                <c:pt idx="2583">
                  <c:v>409.9</c:v>
                </c:pt>
                <c:pt idx="2584">
                  <c:v>372.1</c:v>
                </c:pt>
                <c:pt idx="2585">
                  <c:v>441.6</c:v>
                </c:pt>
                <c:pt idx="2586">
                  <c:v>214.8</c:v>
                </c:pt>
                <c:pt idx="2587">
                  <c:v>476.8</c:v>
                </c:pt>
                <c:pt idx="2588">
                  <c:v>422.7</c:v>
                </c:pt>
                <c:pt idx="2589">
                  <c:v>435.8</c:v>
                </c:pt>
                <c:pt idx="2590">
                  <c:v>417.2</c:v>
                </c:pt>
                <c:pt idx="2591">
                  <c:v>409.1</c:v>
                </c:pt>
                <c:pt idx="2592">
                  <c:v>448.1</c:v>
                </c:pt>
                <c:pt idx="2593">
                  <c:v>294.60000000000002</c:v>
                </c:pt>
                <c:pt idx="2594">
                  <c:v>445.6</c:v>
                </c:pt>
                <c:pt idx="2595">
                  <c:v>385.1</c:v>
                </c:pt>
                <c:pt idx="2596">
                  <c:v>353.8</c:v>
                </c:pt>
                <c:pt idx="2597">
                  <c:v>444.7</c:v>
                </c:pt>
                <c:pt idx="2598">
                  <c:v>420.3</c:v>
                </c:pt>
                <c:pt idx="2599">
                  <c:v>424.2</c:v>
                </c:pt>
                <c:pt idx="2600">
                  <c:v>447.7</c:v>
                </c:pt>
                <c:pt idx="2601">
                  <c:v>385.2</c:v>
                </c:pt>
                <c:pt idx="2602">
                  <c:v>411.2</c:v>
                </c:pt>
                <c:pt idx="2603">
                  <c:v>376.8</c:v>
                </c:pt>
                <c:pt idx="2604">
                  <c:v>297.2</c:v>
                </c:pt>
                <c:pt idx="2605">
                  <c:v>445.2</c:v>
                </c:pt>
                <c:pt idx="2606">
                  <c:v>352</c:v>
                </c:pt>
                <c:pt idx="2607">
                  <c:v>469.5</c:v>
                </c:pt>
                <c:pt idx="2608">
                  <c:v>373.6</c:v>
                </c:pt>
                <c:pt idx="2609">
                  <c:v>411.8</c:v>
                </c:pt>
                <c:pt idx="2610">
                  <c:v>307.10000000000002</c:v>
                </c:pt>
                <c:pt idx="2611">
                  <c:v>414.2</c:v>
                </c:pt>
                <c:pt idx="2612">
                  <c:v>365.5</c:v>
                </c:pt>
                <c:pt idx="2613">
                  <c:v>405</c:v>
                </c:pt>
                <c:pt idx="2614">
                  <c:v>401.7</c:v>
                </c:pt>
                <c:pt idx="2615">
                  <c:v>432.2</c:v>
                </c:pt>
                <c:pt idx="2616">
                  <c:v>318.89999999999998</c:v>
                </c:pt>
                <c:pt idx="2617">
                  <c:v>316.60000000000002</c:v>
                </c:pt>
                <c:pt idx="2618">
                  <c:v>395.8</c:v>
                </c:pt>
                <c:pt idx="2619">
                  <c:v>430</c:v>
                </c:pt>
                <c:pt idx="2620">
                  <c:v>303</c:v>
                </c:pt>
                <c:pt idx="2621">
                  <c:v>430.6</c:v>
                </c:pt>
                <c:pt idx="2622">
                  <c:v>432.6</c:v>
                </c:pt>
                <c:pt idx="2623">
                  <c:v>403</c:v>
                </c:pt>
                <c:pt idx="2624">
                  <c:v>423.4</c:v>
                </c:pt>
                <c:pt idx="2625">
                  <c:v>331.3</c:v>
                </c:pt>
                <c:pt idx="2626">
                  <c:v>307.60000000000002</c:v>
                </c:pt>
                <c:pt idx="2627">
                  <c:v>420.8</c:v>
                </c:pt>
                <c:pt idx="2628">
                  <c:v>355.1</c:v>
                </c:pt>
                <c:pt idx="2629">
                  <c:v>343.3</c:v>
                </c:pt>
                <c:pt idx="2630">
                  <c:v>279.3</c:v>
                </c:pt>
                <c:pt idx="2631">
                  <c:v>388.7</c:v>
                </c:pt>
                <c:pt idx="2632">
                  <c:v>429.4</c:v>
                </c:pt>
                <c:pt idx="2633">
                  <c:v>369.1</c:v>
                </c:pt>
                <c:pt idx="2634">
                  <c:v>434</c:v>
                </c:pt>
                <c:pt idx="2635">
                  <c:v>434.5</c:v>
                </c:pt>
                <c:pt idx="2636">
                  <c:v>438.1</c:v>
                </c:pt>
                <c:pt idx="2637">
                  <c:v>407.5</c:v>
                </c:pt>
                <c:pt idx="2638">
                  <c:v>425</c:v>
                </c:pt>
                <c:pt idx="2639">
                  <c:v>443.5</c:v>
                </c:pt>
                <c:pt idx="2640">
                  <c:v>442.2</c:v>
                </c:pt>
                <c:pt idx="2641">
                  <c:v>350</c:v>
                </c:pt>
                <c:pt idx="2642">
                  <c:v>427.3</c:v>
                </c:pt>
                <c:pt idx="2643">
                  <c:v>400.2</c:v>
                </c:pt>
                <c:pt idx="2644">
                  <c:v>438.4</c:v>
                </c:pt>
                <c:pt idx="2645">
                  <c:v>469</c:v>
                </c:pt>
                <c:pt idx="2646">
                  <c:v>484.3</c:v>
                </c:pt>
                <c:pt idx="2647">
                  <c:v>466.6</c:v>
                </c:pt>
                <c:pt idx="2648">
                  <c:v>410</c:v>
                </c:pt>
                <c:pt idx="2649">
                  <c:v>456.8</c:v>
                </c:pt>
                <c:pt idx="2650">
                  <c:v>387.8</c:v>
                </c:pt>
                <c:pt idx="2651">
                  <c:v>323.10000000000002</c:v>
                </c:pt>
                <c:pt idx="2652">
                  <c:v>522.6</c:v>
                </c:pt>
                <c:pt idx="2653">
                  <c:v>461.8</c:v>
                </c:pt>
                <c:pt idx="2654">
                  <c:v>211.1</c:v>
                </c:pt>
                <c:pt idx="2655">
                  <c:v>428.5</c:v>
                </c:pt>
                <c:pt idx="2656">
                  <c:v>428</c:v>
                </c:pt>
                <c:pt idx="2657">
                  <c:v>359.8</c:v>
                </c:pt>
                <c:pt idx="2658">
                  <c:v>325.39999999999998</c:v>
                </c:pt>
                <c:pt idx="2659">
                  <c:v>434.6</c:v>
                </c:pt>
                <c:pt idx="2660">
                  <c:v>345.2</c:v>
                </c:pt>
                <c:pt idx="2661">
                  <c:v>522.1</c:v>
                </c:pt>
                <c:pt idx="2662">
                  <c:v>419.5</c:v>
                </c:pt>
                <c:pt idx="2663">
                  <c:v>422.8</c:v>
                </c:pt>
                <c:pt idx="2664">
                  <c:v>423</c:v>
                </c:pt>
                <c:pt idx="2665">
                  <c:v>399.9</c:v>
                </c:pt>
                <c:pt idx="2666">
                  <c:v>423.1</c:v>
                </c:pt>
                <c:pt idx="2667">
                  <c:v>369.6</c:v>
                </c:pt>
                <c:pt idx="2668">
                  <c:v>464.5</c:v>
                </c:pt>
                <c:pt idx="2669">
                  <c:v>443.3</c:v>
                </c:pt>
                <c:pt idx="2670">
                  <c:v>335.8</c:v>
                </c:pt>
                <c:pt idx="2671">
                  <c:v>412.8</c:v>
                </c:pt>
                <c:pt idx="2672">
                  <c:v>467.2</c:v>
                </c:pt>
                <c:pt idx="2673">
                  <c:v>382.6</c:v>
                </c:pt>
                <c:pt idx="2674">
                  <c:v>403.3</c:v>
                </c:pt>
                <c:pt idx="2675">
                  <c:v>275.60000000000002</c:v>
                </c:pt>
                <c:pt idx="2676">
                  <c:v>429.6</c:v>
                </c:pt>
                <c:pt idx="2677">
                  <c:v>425.4</c:v>
                </c:pt>
                <c:pt idx="2678">
                  <c:v>356.3</c:v>
                </c:pt>
                <c:pt idx="2679">
                  <c:v>457.8</c:v>
                </c:pt>
                <c:pt idx="2680">
                  <c:v>355.4</c:v>
                </c:pt>
                <c:pt idx="2681">
                  <c:v>350.1</c:v>
                </c:pt>
                <c:pt idx="2682">
                  <c:v>374.1</c:v>
                </c:pt>
                <c:pt idx="2683">
                  <c:v>441.1</c:v>
                </c:pt>
                <c:pt idx="2684">
                  <c:v>419.8</c:v>
                </c:pt>
                <c:pt idx="2685">
                  <c:v>424.4</c:v>
                </c:pt>
                <c:pt idx="2686">
                  <c:v>441.6</c:v>
                </c:pt>
                <c:pt idx="2687">
                  <c:v>385.4</c:v>
                </c:pt>
                <c:pt idx="2688">
                  <c:v>443</c:v>
                </c:pt>
                <c:pt idx="2689">
                  <c:v>393.1</c:v>
                </c:pt>
                <c:pt idx="2690">
                  <c:v>500.3</c:v>
                </c:pt>
                <c:pt idx="2691">
                  <c:v>384.2</c:v>
                </c:pt>
                <c:pt idx="2692">
                  <c:v>424.5</c:v>
                </c:pt>
                <c:pt idx="2693">
                  <c:v>313</c:v>
                </c:pt>
                <c:pt idx="2694">
                  <c:v>342</c:v>
                </c:pt>
                <c:pt idx="2695">
                  <c:v>367.2</c:v>
                </c:pt>
                <c:pt idx="2696">
                  <c:v>424.9</c:v>
                </c:pt>
                <c:pt idx="2697">
                  <c:v>444.5</c:v>
                </c:pt>
                <c:pt idx="2698">
                  <c:v>472.7</c:v>
                </c:pt>
                <c:pt idx="2699">
                  <c:v>375.6</c:v>
                </c:pt>
                <c:pt idx="2700">
                  <c:v>430.5</c:v>
                </c:pt>
                <c:pt idx="2701">
                  <c:v>424.8</c:v>
                </c:pt>
                <c:pt idx="2702">
                  <c:v>332.2</c:v>
                </c:pt>
                <c:pt idx="2703">
                  <c:v>424.5</c:v>
                </c:pt>
                <c:pt idx="2704">
                  <c:v>434.9</c:v>
                </c:pt>
                <c:pt idx="2705">
                  <c:v>403.5</c:v>
                </c:pt>
                <c:pt idx="2706">
                  <c:v>480.2</c:v>
                </c:pt>
                <c:pt idx="2707">
                  <c:v>345.6</c:v>
                </c:pt>
                <c:pt idx="2708">
                  <c:v>402.9</c:v>
                </c:pt>
                <c:pt idx="2709">
                  <c:v>368.3</c:v>
                </c:pt>
                <c:pt idx="2710">
                  <c:v>383</c:v>
                </c:pt>
                <c:pt idx="2711">
                  <c:v>389.3</c:v>
                </c:pt>
                <c:pt idx="2712">
                  <c:v>417</c:v>
                </c:pt>
                <c:pt idx="2713">
                  <c:v>412.1</c:v>
                </c:pt>
                <c:pt idx="2714">
                  <c:v>428</c:v>
                </c:pt>
                <c:pt idx="2715">
                  <c:v>340.9</c:v>
                </c:pt>
                <c:pt idx="2716">
                  <c:v>321</c:v>
                </c:pt>
                <c:pt idx="2717">
                  <c:v>421.4</c:v>
                </c:pt>
                <c:pt idx="2718">
                  <c:v>377.6</c:v>
                </c:pt>
                <c:pt idx="2719">
                  <c:v>376.1</c:v>
                </c:pt>
                <c:pt idx="2720">
                  <c:v>433.1</c:v>
                </c:pt>
                <c:pt idx="2721">
                  <c:v>428.8</c:v>
                </c:pt>
                <c:pt idx="2722">
                  <c:v>448.1</c:v>
                </c:pt>
                <c:pt idx="2723">
                  <c:v>339</c:v>
                </c:pt>
                <c:pt idx="2724">
                  <c:v>399</c:v>
                </c:pt>
                <c:pt idx="2725">
                  <c:v>404.1</c:v>
                </c:pt>
                <c:pt idx="2726">
                  <c:v>418</c:v>
                </c:pt>
                <c:pt idx="2727">
                  <c:v>392.3</c:v>
                </c:pt>
                <c:pt idx="2728">
                  <c:v>398.9</c:v>
                </c:pt>
                <c:pt idx="2729">
                  <c:v>361.5</c:v>
                </c:pt>
                <c:pt idx="2730">
                  <c:v>380.5</c:v>
                </c:pt>
                <c:pt idx="2731">
                  <c:v>347.2</c:v>
                </c:pt>
                <c:pt idx="2732">
                  <c:v>417.3</c:v>
                </c:pt>
                <c:pt idx="2733">
                  <c:v>261.10000000000002</c:v>
                </c:pt>
                <c:pt idx="2734">
                  <c:v>383.8</c:v>
                </c:pt>
                <c:pt idx="2735">
                  <c:v>417.4</c:v>
                </c:pt>
                <c:pt idx="2736">
                  <c:v>432.7</c:v>
                </c:pt>
                <c:pt idx="2737">
                  <c:v>489.9</c:v>
                </c:pt>
                <c:pt idx="2738">
                  <c:v>365.5</c:v>
                </c:pt>
                <c:pt idx="2739">
                  <c:v>394.9</c:v>
                </c:pt>
                <c:pt idx="2740">
                  <c:v>432.5</c:v>
                </c:pt>
                <c:pt idx="2741">
                  <c:v>408.4</c:v>
                </c:pt>
                <c:pt idx="2742">
                  <c:v>366.9</c:v>
                </c:pt>
                <c:pt idx="2743">
                  <c:v>417.9</c:v>
                </c:pt>
                <c:pt idx="2744">
                  <c:v>436.9</c:v>
                </c:pt>
                <c:pt idx="2745">
                  <c:v>488</c:v>
                </c:pt>
                <c:pt idx="2746">
                  <c:v>476.2</c:v>
                </c:pt>
                <c:pt idx="2747">
                  <c:v>463.7</c:v>
                </c:pt>
                <c:pt idx="2748">
                  <c:v>492.7</c:v>
                </c:pt>
                <c:pt idx="2749">
                  <c:v>450.4</c:v>
                </c:pt>
                <c:pt idx="2750">
                  <c:v>548.5</c:v>
                </c:pt>
                <c:pt idx="2751">
                  <c:v>461.6</c:v>
                </c:pt>
                <c:pt idx="2752">
                  <c:v>479.7</c:v>
                </c:pt>
                <c:pt idx="2753">
                  <c:v>438.8</c:v>
                </c:pt>
                <c:pt idx="2754">
                  <c:v>476</c:v>
                </c:pt>
                <c:pt idx="2755">
                  <c:v>467.3</c:v>
                </c:pt>
                <c:pt idx="2756">
                  <c:v>463.3</c:v>
                </c:pt>
                <c:pt idx="2757">
                  <c:v>461.9</c:v>
                </c:pt>
                <c:pt idx="2758">
                  <c:v>479.4</c:v>
                </c:pt>
                <c:pt idx="2759">
                  <c:v>372.9</c:v>
                </c:pt>
                <c:pt idx="2760">
                  <c:v>401.8</c:v>
                </c:pt>
                <c:pt idx="2761">
                  <c:v>522.5</c:v>
                </c:pt>
                <c:pt idx="2762">
                  <c:v>427.4</c:v>
                </c:pt>
                <c:pt idx="2763">
                  <c:v>432.6</c:v>
                </c:pt>
                <c:pt idx="2764">
                  <c:v>369.7</c:v>
                </c:pt>
                <c:pt idx="2765">
                  <c:v>408.9</c:v>
                </c:pt>
                <c:pt idx="2766">
                  <c:v>419.3</c:v>
                </c:pt>
                <c:pt idx="2767">
                  <c:v>472.2</c:v>
                </c:pt>
                <c:pt idx="2768">
                  <c:v>401.6</c:v>
                </c:pt>
                <c:pt idx="2769">
                  <c:v>463.4</c:v>
                </c:pt>
                <c:pt idx="2770">
                  <c:v>325.8</c:v>
                </c:pt>
                <c:pt idx="2771">
                  <c:v>390.1</c:v>
                </c:pt>
                <c:pt idx="2772">
                  <c:v>384.7</c:v>
                </c:pt>
                <c:pt idx="2773">
                  <c:v>503.8</c:v>
                </c:pt>
                <c:pt idx="2774">
                  <c:v>390.6</c:v>
                </c:pt>
                <c:pt idx="2775">
                  <c:v>492.6</c:v>
                </c:pt>
                <c:pt idx="2776">
                  <c:v>434.4</c:v>
                </c:pt>
                <c:pt idx="2777">
                  <c:v>497</c:v>
                </c:pt>
                <c:pt idx="2778">
                  <c:v>417.9</c:v>
                </c:pt>
                <c:pt idx="2779">
                  <c:v>389.7</c:v>
                </c:pt>
                <c:pt idx="2780">
                  <c:v>421.6</c:v>
                </c:pt>
                <c:pt idx="2781">
                  <c:v>436.4</c:v>
                </c:pt>
                <c:pt idx="2782">
                  <c:v>356.4</c:v>
                </c:pt>
                <c:pt idx="2783">
                  <c:v>414.5</c:v>
                </c:pt>
                <c:pt idx="2784">
                  <c:v>433.5</c:v>
                </c:pt>
                <c:pt idx="2785">
                  <c:v>381.8</c:v>
                </c:pt>
                <c:pt idx="2786">
                  <c:v>369.4</c:v>
                </c:pt>
                <c:pt idx="2787">
                  <c:v>372.4</c:v>
                </c:pt>
                <c:pt idx="2788">
                  <c:v>435.3</c:v>
                </c:pt>
                <c:pt idx="2789">
                  <c:v>422.8</c:v>
                </c:pt>
                <c:pt idx="2790">
                  <c:v>456.6</c:v>
                </c:pt>
                <c:pt idx="2791">
                  <c:v>403.8</c:v>
                </c:pt>
                <c:pt idx="2792">
                  <c:v>491.8</c:v>
                </c:pt>
                <c:pt idx="2793">
                  <c:v>486.9</c:v>
                </c:pt>
                <c:pt idx="2794">
                  <c:v>355.3</c:v>
                </c:pt>
                <c:pt idx="2795">
                  <c:v>404</c:v>
                </c:pt>
                <c:pt idx="2796">
                  <c:v>492.2</c:v>
                </c:pt>
                <c:pt idx="2797">
                  <c:v>412.7</c:v>
                </c:pt>
                <c:pt idx="2798">
                  <c:v>496.6</c:v>
                </c:pt>
                <c:pt idx="2799">
                  <c:v>444.7</c:v>
                </c:pt>
                <c:pt idx="2800">
                  <c:v>437.1</c:v>
                </c:pt>
                <c:pt idx="2801">
                  <c:v>327</c:v>
                </c:pt>
                <c:pt idx="2802">
                  <c:v>460.2</c:v>
                </c:pt>
                <c:pt idx="2803">
                  <c:v>423</c:v>
                </c:pt>
                <c:pt idx="2804">
                  <c:v>383.4</c:v>
                </c:pt>
                <c:pt idx="2805">
                  <c:v>491.5</c:v>
                </c:pt>
                <c:pt idx="2806">
                  <c:v>514.79999999999995</c:v>
                </c:pt>
                <c:pt idx="2807">
                  <c:v>446.8</c:v>
                </c:pt>
                <c:pt idx="2808">
                  <c:v>330.5</c:v>
                </c:pt>
                <c:pt idx="2809">
                  <c:v>364.9</c:v>
                </c:pt>
                <c:pt idx="2810">
                  <c:v>456.9</c:v>
                </c:pt>
                <c:pt idx="2811">
                  <c:v>404.1</c:v>
                </c:pt>
                <c:pt idx="2812">
                  <c:v>463.3</c:v>
                </c:pt>
                <c:pt idx="2813">
                  <c:v>444.9</c:v>
                </c:pt>
                <c:pt idx="2814">
                  <c:v>445.1</c:v>
                </c:pt>
                <c:pt idx="2815">
                  <c:v>525.6</c:v>
                </c:pt>
                <c:pt idx="2816">
                  <c:v>396.2</c:v>
                </c:pt>
                <c:pt idx="2817">
                  <c:v>526.70000000000005</c:v>
                </c:pt>
                <c:pt idx="2818">
                  <c:v>454.3</c:v>
                </c:pt>
                <c:pt idx="2819">
                  <c:v>527.20000000000005</c:v>
                </c:pt>
                <c:pt idx="2820">
                  <c:v>450.4</c:v>
                </c:pt>
                <c:pt idx="2821">
                  <c:v>508</c:v>
                </c:pt>
                <c:pt idx="2822">
                  <c:v>503.5</c:v>
                </c:pt>
                <c:pt idx="2823">
                  <c:v>430.1</c:v>
                </c:pt>
                <c:pt idx="2824">
                  <c:v>339.1</c:v>
                </c:pt>
                <c:pt idx="2825">
                  <c:v>399</c:v>
                </c:pt>
                <c:pt idx="2826">
                  <c:v>459.6</c:v>
                </c:pt>
                <c:pt idx="2827">
                  <c:v>410.4</c:v>
                </c:pt>
                <c:pt idx="2828">
                  <c:v>437</c:v>
                </c:pt>
                <c:pt idx="2829">
                  <c:v>373.7</c:v>
                </c:pt>
                <c:pt idx="2830">
                  <c:v>390.6</c:v>
                </c:pt>
                <c:pt idx="2831">
                  <c:v>401.1</c:v>
                </c:pt>
                <c:pt idx="2832">
                  <c:v>452.4</c:v>
                </c:pt>
                <c:pt idx="2833">
                  <c:v>400.5</c:v>
                </c:pt>
                <c:pt idx="2834">
                  <c:v>338</c:v>
                </c:pt>
                <c:pt idx="2835">
                  <c:v>400.2</c:v>
                </c:pt>
                <c:pt idx="2836">
                  <c:v>365.4</c:v>
                </c:pt>
                <c:pt idx="2837">
                  <c:v>330.8</c:v>
                </c:pt>
                <c:pt idx="2838">
                  <c:v>407.6</c:v>
                </c:pt>
                <c:pt idx="2839">
                  <c:v>389.1</c:v>
                </c:pt>
                <c:pt idx="2840">
                  <c:v>405.7</c:v>
                </c:pt>
                <c:pt idx="2841">
                  <c:v>449.4</c:v>
                </c:pt>
                <c:pt idx="2842">
                  <c:v>450.5</c:v>
                </c:pt>
                <c:pt idx="2843">
                  <c:v>426.5</c:v>
                </c:pt>
                <c:pt idx="2844">
                  <c:v>486.9</c:v>
                </c:pt>
                <c:pt idx="2845">
                  <c:v>376.4</c:v>
                </c:pt>
                <c:pt idx="2846">
                  <c:v>428.2</c:v>
                </c:pt>
                <c:pt idx="2847">
                  <c:v>420.8</c:v>
                </c:pt>
                <c:pt idx="2848">
                  <c:v>450.9</c:v>
                </c:pt>
                <c:pt idx="2849">
                  <c:v>367.3</c:v>
                </c:pt>
                <c:pt idx="2850">
                  <c:v>433.5</c:v>
                </c:pt>
                <c:pt idx="2851">
                  <c:v>389.3</c:v>
                </c:pt>
                <c:pt idx="2852">
                  <c:v>317.60000000000002</c:v>
                </c:pt>
                <c:pt idx="2853">
                  <c:v>265.7</c:v>
                </c:pt>
                <c:pt idx="2854">
                  <c:v>578.20000000000005</c:v>
                </c:pt>
                <c:pt idx="2855">
                  <c:v>718.9</c:v>
                </c:pt>
                <c:pt idx="2856">
                  <c:v>458.3</c:v>
                </c:pt>
                <c:pt idx="2857">
                  <c:v>493.6</c:v>
                </c:pt>
                <c:pt idx="2858">
                  <c:v>539</c:v>
                </c:pt>
                <c:pt idx="2859">
                  <c:v>447.7</c:v>
                </c:pt>
                <c:pt idx="2860">
                  <c:v>468</c:v>
                </c:pt>
                <c:pt idx="2861">
                  <c:v>566.29999999999995</c:v>
                </c:pt>
                <c:pt idx="2862">
                  <c:v>491.9</c:v>
                </c:pt>
                <c:pt idx="2863">
                  <c:v>591.1</c:v>
                </c:pt>
                <c:pt idx="2864">
                  <c:v>547.6</c:v>
                </c:pt>
                <c:pt idx="2865">
                  <c:v>495</c:v>
                </c:pt>
                <c:pt idx="2866">
                  <c:v>364.1</c:v>
                </c:pt>
                <c:pt idx="2867">
                  <c:v>457.2</c:v>
                </c:pt>
                <c:pt idx="2868">
                  <c:v>480.5</c:v>
                </c:pt>
                <c:pt idx="2869">
                  <c:v>461</c:v>
                </c:pt>
                <c:pt idx="2870">
                  <c:v>651.29999999999995</c:v>
                </c:pt>
                <c:pt idx="2871">
                  <c:v>441.3</c:v>
                </c:pt>
                <c:pt idx="2872">
                  <c:v>473.2</c:v>
                </c:pt>
                <c:pt idx="2873">
                  <c:v>463.1</c:v>
                </c:pt>
                <c:pt idx="2874">
                  <c:v>475.4</c:v>
                </c:pt>
                <c:pt idx="2875">
                  <c:v>512.4</c:v>
                </c:pt>
                <c:pt idx="2876">
                  <c:v>511.5</c:v>
                </c:pt>
                <c:pt idx="2877">
                  <c:v>537.9</c:v>
                </c:pt>
                <c:pt idx="2878">
                  <c:v>472</c:v>
                </c:pt>
                <c:pt idx="2879">
                  <c:v>435.6</c:v>
                </c:pt>
                <c:pt idx="2880">
                  <c:v>596.9</c:v>
                </c:pt>
                <c:pt idx="2881">
                  <c:v>1014.2</c:v>
                </c:pt>
                <c:pt idx="2882">
                  <c:v>401.9</c:v>
                </c:pt>
                <c:pt idx="2883">
                  <c:v>340.3</c:v>
                </c:pt>
                <c:pt idx="2884">
                  <c:v>371.3</c:v>
                </c:pt>
                <c:pt idx="2885">
                  <c:v>452.4</c:v>
                </c:pt>
                <c:pt idx="2886">
                  <c:v>451.5</c:v>
                </c:pt>
                <c:pt idx="2887">
                  <c:v>480.2</c:v>
                </c:pt>
                <c:pt idx="2888">
                  <c:v>427.4</c:v>
                </c:pt>
                <c:pt idx="2889">
                  <c:v>476.2</c:v>
                </c:pt>
                <c:pt idx="2890">
                  <c:v>455.5</c:v>
                </c:pt>
                <c:pt idx="2891">
                  <c:v>449.9</c:v>
                </c:pt>
                <c:pt idx="2892">
                  <c:v>358.2</c:v>
                </c:pt>
                <c:pt idx="2893">
                  <c:v>420.9</c:v>
                </c:pt>
                <c:pt idx="2894">
                  <c:v>293.60000000000002</c:v>
                </c:pt>
                <c:pt idx="2895">
                  <c:v>417.9</c:v>
                </c:pt>
                <c:pt idx="2896">
                  <c:v>518.4</c:v>
                </c:pt>
                <c:pt idx="2897">
                  <c:v>462</c:v>
                </c:pt>
                <c:pt idx="2898">
                  <c:v>480.9</c:v>
                </c:pt>
                <c:pt idx="2899">
                  <c:v>464.2</c:v>
                </c:pt>
                <c:pt idx="2900">
                  <c:v>489.8</c:v>
                </c:pt>
                <c:pt idx="2901">
                  <c:v>411.6</c:v>
                </c:pt>
                <c:pt idx="2902">
                  <c:v>349.7</c:v>
                </c:pt>
                <c:pt idx="2903">
                  <c:v>430.4</c:v>
                </c:pt>
                <c:pt idx="2904">
                  <c:v>350.1</c:v>
                </c:pt>
                <c:pt idx="2905">
                  <c:v>505.4</c:v>
                </c:pt>
                <c:pt idx="2906">
                  <c:v>461.8</c:v>
                </c:pt>
                <c:pt idx="2907">
                  <c:v>404</c:v>
                </c:pt>
                <c:pt idx="2908">
                  <c:v>459.4</c:v>
                </c:pt>
                <c:pt idx="2909">
                  <c:v>510.9</c:v>
                </c:pt>
                <c:pt idx="2910">
                  <c:v>413.3</c:v>
                </c:pt>
                <c:pt idx="2911">
                  <c:v>499.3</c:v>
                </c:pt>
                <c:pt idx="2912">
                  <c:v>398.9</c:v>
                </c:pt>
                <c:pt idx="2913">
                  <c:v>493.4</c:v>
                </c:pt>
                <c:pt idx="2914">
                  <c:v>440.7</c:v>
                </c:pt>
                <c:pt idx="2915">
                  <c:v>423.8</c:v>
                </c:pt>
                <c:pt idx="2916">
                  <c:v>495.9</c:v>
                </c:pt>
                <c:pt idx="2917">
                  <c:v>463.2</c:v>
                </c:pt>
                <c:pt idx="2918">
                  <c:v>442.5</c:v>
                </c:pt>
                <c:pt idx="2919">
                  <c:v>490.9</c:v>
                </c:pt>
                <c:pt idx="2920">
                  <c:v>390.5</c:v>
                </c:pt>
                <c:pt idx="2921">
                  <c:v>411</c:v>
                </c:pt>
                <c:pt idx="2922">
                  <c:v>445.2</c:v>
                </c:pt>
                <c:pt idx="2923">
                  <c:v>463.1</c:v>
                </c:pt>
                <c:pt idx="2924">
                  <c:v>501.8</c:v>
                </c:pt>
                <c:pt idx="2925">
                  <c:v>396.6</c:v>
                </c:pt>
                <c:pt idx="2926">
                  <c:v>481.6</c:v>
                </c:pt>
                <c:pt idx="2927">
                  <c:v>483.4</c:v>
                </c:pt>
                <c:pt idx="2928">
                  <c:v>459.9</c:v>
                </c:pt>
                <c:pt idx="2929">
                  <c:v>591</c:v>
                </c:pt>
                <c:pt idx="2930">
                  <c:v>234</c:v>
                </c:pt>
                <c:pt idx="2931">
                  <c:v>457</c:v>
                </c:pt>
                <c:pt idx="2932">
                  <c:v>463.1</c:v>
                </c:pt>
                <c:pt idx="2933">
                  <c:v>356.3</c:v>
                </c:pt>
                <c:pt idx="2934">
                  <c:v>494.9</c:v>
                </c:pt>
                <c:pt idx="2935">
                  <c:v>475.1</c:v>
                </c:pt>
                <c:pt idx="2936">
                  <c:v>495</c:v>
                </c:pt>
                <c:pt idx="2937">
                  <c:v>374.9</c:v>
                </c:pt>
                <c:pt idx="2938">
                  <c:v>506.6</c:v>
                </c:pt>
                <c:pt idx="2939">
                  <c:v>475.8</c:v>
                </c:pt>
                <c:pt idx="2940">
                  <c:v>423.7</c:v>
                </c:pt>
                <c:pt idx="2941">
                  <c:v>508.7</c:v>
                </c:pt>
                <c:pt idx="2942">
                  <c:v>553</c:v>
                </c:pt>
                <c:pt idx="2943">
                  <c:v>513.20000000000005</c:v>
                </c:pt>
                <c:pt idx="2944">
                  <c:v>523.9</c:v>
                </c:pt>
                <c:pt idx="2945">
                  <c:v>457.1</c:v>
                </c:pt>
                <c:pt idx="2946">
                  <c:v>510.9</c:v>
                </c:pt>
                <c:pt idx="2947">
                  <c:v>456.3</c:v>
                </c:pt>
                <c:pt idx="2948">
                  <c:v>463.4</c:v>
                </c:pt>
                <c:pt idx="2949">
                  <c:v>493.8</c:v>
                </c:pt>
                <c:pt idx="2950">
                  <c:v>456.6</c:v>
                </c:pt>
                <c:pt idx="2951">
                  <c:v>507</c:v>
                </c:pt>
                <c:pt idx="2952">
                  <c:v>444.5</c:v>
                </c:pt>
                <c:pt idx="2953">
                  <c:v>434.6</c:v>
                </c:pt>
                <c:pt idx="2954">
                  <c:v>425.4</c:v>
                </c:pt>
                <c:pt idx="2955">
                  <c:v>455.5</c:v>
                </c:pt>
                <c:pt idx="2956">
                  <c:v>500.9</c:v>
                </c:pt>
                <c:pt idx="2957">
                  <c:v>381.8</c:v>
                </c:pt>
                <c:pt idx="2958">
                  <c:v>458.9</c:v>
                </c:pt>
                <c:pt idx="2959">
                  <c:v>384.8</c:v>
                </c:pt>
                <c:pt idx="2960">
                  <c:v>435.3</c:v>
                </c:pt>
                <c:pt idx="2961">
                  <c:v>497.2</c:v>
                </c:pt>
                <c:pt idx="2962">
                  <c:v>469.6</c:v>
                </c:pt>
                <c:pt idx="2963">
                  <c:v>405.2</c:v>
                </c:pt>
                <c:pt idx="2964">
                  <c:v>502</c:v>
                </c:pt>
                <c:pt idx="2965">
                  <c:v>449.2</c:v>
                </c:pt>
                <c:pt idx="2966">
                  <c:v>377.1</c:v>
                </c:pt>
                <c:pt idx="2967">
                  <c:v>400.9</c:v>
                </c:pt>
                <c:pt idx="2968">
                  <c:v>528.4</c:v>
                </c:pt>
                <c:pt idx="2969">
                  <c:v>468.3</c:v>
                </c:pt>
                <c:pt idx="2970">
                  <c:v>453.7</c:v>
                </c:pt>
                <c:pt idx="2971">
                  <c:v>433.2</c:v>
                </c:pt>
                <c:pt idx="2972">
                  <c:v>511.9</c:v>
                </c:pt>
                <c:pt idx="2973">
                  <c:v>514.6</c:v>
                </c:pt>
                <c:pt idx="2974">
                  <c:v>455.3</c:v>
                </c:pt>
                <c:pt idx="2975">
                  <c:v>488.8</c:v>
                </c:pt>
                <c:pt idx="2976">
                  <c:v>447.8</c:v>
                </c:pt>
                <c:pt idx="2977">
                  <c:v>467.9</c:v>
                </c:pt>
                <c:pt idx="2978">
                  <c:v>451.5</c:v>
                </c:pt>
                <c:pt idx="2979">
                  <c:v>412.1</c:v>
                </c:pt>
                <c:pt idx="2980">
                  <c:v>369.9</c:v>
                </c:pt>
                <c:pt idx="2981">
                  <c:v>479.1</c:v>
                </c:pt>
                <c:pt idx="2982">
                  <c:v>385.7</c:v>
                </c:pt>
                <c:pt idx="2983">
                  <c:v>399.2</c:v>
                </c:pt>
                <c:pt idx="2984">
                  <c:v>474.1</c:v>
                </c:pt>
                <c:pt idx="2985">
                  <c:v>482.4</c:v>
                </c:pt>
                <c:pt idx="2986">
                  <c:v>455.2</c:v>
                </c:pt>
                <c:pt idx="2987">
                  <c:v>476.1</c:v>
                </c:pt>
                <c:pt idx="2988">
                  <c:v>466.4</c:v>
                </c:pt>
                <c:pt idx="2989">
                  <c:v>430.7</c:v>
                </c:pt>
                <c:pt idx="2990">
                  <c:v>437.3</c:v>
                </c:pt>
                <c:pt idx="2991">
                  <c:v>449.3</c:v>
                </c:pt>
                <c:pt idx="2992">
                  <c:v>354.7</c:v>
                </c:pt>
                <c:pt idx="2993">
                  <c:v>396.1</c:v>
                </c:pt>
                <c:pt idx="2994">
                  <c:v>440.9</c:v>
                </c:pt>
                <c:pt idx="2995">
                  <c:v>308.2</c:v>
                </c:pt>
                <c:pt idx="2996">
                  <c:v>477</c:v>
                </c:pt>
                <c:pt idx="2997">
                  <c:v>490.6</c:v>
                </c:pt>
                <c:pt idx="2998">
                  <c:v>428.2</c:v>
                </c:pt>
                <c:pt idx="2999">
                  <c:v>420</c:v>
                </c:pt>
                <c:pt idx="3000">
                  <c:v>441.8</c:v>
                </c:pt>
                <c:pt idx="3001">
                  <c:v>424.1</c:v>
                </c:pt>
                <c:pt idx="3002">
                  <c:v>451.5</c:v>
                </c:pt>
                <c:pt idx="3003">
                  <c:v>441.2</c:v>
                </c:pt>
                <c:pt idx="3004">
                  <c:v>446.1</c:v>
                </c:pt>
                <c:pt idx="3005">
                  <c:v>434.3</c:v>
                </c:pt>
                <c:pt idx="3006">
                  <c:v>470.4</c:v>
                </c:pt>
                <c:pt idx="3007">
                  <c:v>422</c:v>
                </c:pt>
                <c:pt idx="3008">
                  <c:v>457.2</c:v>
                </c:pt>
                <c:pt idx="3009">
                  <c:v>423.2</c:v>
                </c:pt>
                <c:pt idx="3010">
                  <c:v>448.8</c:v>
                </c:pt>
                <c:pt idx="3011">
                  <c:v>498.7</c:v>
                </c:pt>
                <c:pt idx="3012">
                  <c:v>440.1</c:v>
                </c:pt>
                <c:pt idx="3013">
                  <c:v>478.1</c:v>
                </c:pt>
                <c:pt idx="3014">
                  <c:v>466.3</c:v>
                </c:pt>
                <c:pt idx="3015">
                  <c:v>471.9</c:v>
                </c:pt>
                <c:pt idx="3016">
                  <c:v>478.4</c:v>
                </c:pt>
                <c:pt idx="3017">
                  <c:v>494.3</c:v>
                </c:pt>
                <c:pt idx="3018">
                  <c:v>459.2</c:v>
                </c:pt>
                <c:pt idx="3019">
                  <c:v>483.9</c:v>
                </c:pt>
                <c:pt idx="3020">
                  <c:v>514.4</c:v>
                </c:pt>
                <c:pt idx="3021">
                  <c:v>464.9</c:v>
                </c:pt>
                <c:pt idx="3022">
                  <c:v>484.1</c:v>
                </c:pt>
                <c:pt idx="3023">
                  <c:v>387.6</c:v>
                </c:pt>
                <c:pt idx="3024">
                  <c:v>278.5</c:v>
                </c:pt>
                <c:pt idx="3025">
                  <c:v>321.39999999999998</c:v>
                </c:pt>
                <c:pt idx="3026">
                  <c:v>414.5</c:v>
                </c:pt>
                <c:pt idx="3027">
                  <c:v>451.2</c:v>
                </c:pt>
                <c:pt idx="3028">
                  <c:v>491.6</c:v>
                </c:pt>
                <c:pt idx="3029">
                  <c:v>420.9</c:v>
                </c:pt>
                <c:pt idx="3030">
                  <c:v>455</c:v>
                </c:pt>
                <c:pt idx="3031">
                  <c:v>484.9</c:v>
                </c:pt>
                <c:pt idx="3032">
                  <c:v>315.2</c:v>
                </c:pt>
                <c:pt idx="3033">
                  <c:v>420.9</c:v>
                </c:pt>
                <c:pt idx="3034">
                  <c:v>483.8</c:v>
                </c:pt>
                <c:pt idx="3035">
                  <c:v>457.1</c:v>
                </c:pt>
                <c:pt idx="3036">
                  <c:v>481.7</c:v>
                </c:pt>
                <c:pt idx="3037">
                  <c:v>412.7</c:v>
                </c:pt>
                <c:pt idx="3038">
                  <c:v>452</c:v>
                </c:pt>
                <c:pt idx="3039">
                  <c:v>415.9</c:v>
                </c:pt>
                <c:pt idx="3040">
                  <c:v>572.79999999999995</c:v>
                </c:pt>
                <c:pt idx="3041">
                  <c:v>492.4</c:v>
                </c:pt>
                <c:pt idx="3042">
                  <c:v>472.2</c:v>
                </c:pt>
                <c:pt idx="3043">
                  <c:v>467.5</c:v>
                </c:pt>
                <c:pt idx="3044">
                  <c:v>474.7</c:v>
                </c:pt>
                <c:pt idx="3045">
                  <c:v>472.2</c:v>
                </c:pt>
                <c:pt idx="3046">
                  <c:v>432.3</c:v>
                </c:pt>
                <c:pt idx="3047">
                  <c:v>483.9</c:v>
                </c:pt>
                <c:pt idx="3048">
                  <c:v>452.9</c:v>
                </c:pt>
                <c:pt idx="3049">
                  <c:v>397.6</c:v>
                </c:pt>
                <c:pt idx="3050">
                  <c:v>416.6</c:v>
                </c:pt>
                <c:pt idx="3051">
                  <c:v>436.5</c:v>
                </c:pt>
                <c:pt idx="3052">
                  <c:v>426.1</c:v>
                </c:pt>
                <c:pt idx="3053">
                  <c:v>434.9</c:v>
                </c:pt>
                <c:pt idx="3054">
                  <c:v>280.89999999999998</c:v>
                </c:pt>
                <c:pt idx="3055">
                  <c:v>409.3</c:v>
                </c:pt>
                <c:pt idx="3056">
                  <c:v>392.1</c:v>
                </c:pt>
                <c:pt idx="3057">
                  <c:v>484.2</c:v>
                </c:pt>
                <c:pt idx="3058">
                  <c:v>412.7</c:v>
                </c:pt>
                <c:pt idx="3059">
                  <c:v>438.5</c:v>
                </c:pt>
                <c:pt idx="3060">
                  <c:v>365.9</c:v>
                </c:pt>
                <c:pt idx="3061">
                  <c:v>451</c:v>
                </c:pt>
                <c:pt idx="3062">
                  <c:v>436.8</c:v>
                </c:pt>
                <c:pt idx="3063">
                  <c:v>411.3</c:v>
                </c:pt>
                <c:pt idx="3064">
                  <c:v>416.9</c:v>
                </c:pt>
                <c:pt idx="3065">
                  <c:v>458.1</c:v>
                </c:pt>
                <c:pt idx="3066">
                  <c:v>352</c:v>
                </c:pt>
                <c:pt idx="3067">
                  <c:v>403.5</c:v>
                </c:pt>
                <c:pt idx="3068">
                  <c:v>402.7</c:v>
                </c:pt>
                <c:pt idx="3069">
                  <c:v>359.3</c:v>
                </c:pt>
                <c:pt idx="3070">
                  <c:v>448</c:v>
                </c:pt>
                <c:pt idx="3071">
                  <c:v>397.1</c:v>
                </c:pt>
              </c:numCache>
            </c:numRef>
          </c:xVal>
          <c:yVal>
            <c:numRef>
              <c:f>Sheet4!$B$2:$B$3073</c:f>
              <c:numCache>
                <c:formatCode>General</c:formatCode>
                <c:ptCount val="3072"/>
                <c:pt idx="0">
                  <c:v>55347</c:v>
                </c:pt>
                <c:pt idx="1">
                  <c:v>203709</c:v>
                </c:pt>
                <c:pt idx="2">
                  <c:v>26489</c:v>
                </c:pt>
                <c:pt idx="3">
                  <c:v>22583</c:v>
                </c:pt>
                <c:pt idx="4">
                  <c:v>57673</c:v>
                </c:pt>
                <c:pt idx="5">
                  <c:v>10696</c:v>
                </c:pt>
                <c:pt idx="6">
                  <c:v>20154</c:v>
                </c:pt>
                <c:pt idx="7">
                  <c:v>115620</c:v>
                </c:pt>
                <c:pt idx="8">
                  <c:v>34123</c:v>
                </c:pt>
                <c:pt idx="9">
                  <c:v>25859</c:v>
                </c:pt>
                <c:pt idx="10">
                  <c:v>43943</c:v>
                </c:pt>
                <c:pt idx="11">
                  <c:v>13170</c:v>
                </c:pt>
                <c:pt idx="12">
                  <c:v>24675</c:v>
                </c:pt>
                <c:pt idx="13">
                  <c:v>13555</c:v>
                </c:pt>
                <c:pt idx="14">
                  <c:v>15018</c:v>
                </c:pt>
                <c:pt idx="15">
                  <c:v>51211</c:v>
                </c:pt>
                <c:pt idx="16">
                  <c:v>54354</c:v>
                </c:pt>
                <c:pt idx="17">
                  <c:v>12672</c:v>
                </c:pt>
                <c:pt idx="18">
                  <c:v>10724</c:v>
                </c:pt>
                <c:pt idx="19">
                  <c:v>37835</c:v>
                </c:pt>
                <c:pt idx="20">
                  <c:v>13963</c:v>
                </c:pt>
                <c:pt idx="21">
                  <c:v>82005</c:v>
                </c:pt>
                <c:pt idx="22">
                  <c:v>49565</c:v>
                </c:pt>
                <c:pt idx="23">
                  <c:v>41131</c:v>
                </c:pt>
                <c:pt idx="24">
                  <c:v>71130</c:v>
                </c:pt>
                <c:pt idx="25">
                  <c:v>81468</c:v>
                </c:pt>
                <c:pt idx="26">
                  <c:v>37789</c:v>
                </c:pt>
                <c:pt idx="27">
                  <c:v>103057</c:v>
                </c:pt>
                <c:pt idx="28">
                  <c:v>16759</c:v>
                </c:pt>
                <c:pt idx="29">
                  <c:v>31696</c:v>
                </c:pt>
                <c:pt idx="30">
                  <c:v>26777</c:v>
                </c:pt>
                <c:pt idx="31">
                  <c:v>8479</c:v>
                </c:pt>
                <c:pt idx="32">
                  <c:v>15068</c:v>
                </c:pt>
                <c:pt idx="33">
                  <c:v>17221</c:v>
                </c:pt>
                <c:pt idx="34">
                  <c:v>104173</c:v>
                </c:pt>
                <c:pt idx="35">
                  <c:v>52419</c:v>
                </c:pt>
                <c:pt idx="36">
                  <c:v>660367</c:v>
                </c:pt>
                <c:pt idx="37">
                  <c:v>13886</c:v>
                </c:pt>
                <c:pt idx="38">
                  <c:v>92596</c:v>
                </c:pt>
                <c:pt idx="39">
                  <c:v>33115</c:v>
                </c:pt>
                <c:pt idx="40">
                  <c:v>156993</c:v>
                </c:pt>
                <c:pt idx="41">
                  <c:v>91663</c:v>
                </c:pt>
                <c:pt idx="42">
                  <c:v>10458</c:v>
                </c:pt>
                <c:pt idx="43">
                  <c:v>19105</c:v>
                </c:pt>
                <c:pt idx="44">
                  <c:v>353089</c:v>
                </c:pt>
                <c:pt idx="45">
                  <c:v>20028</c:v>
                </c:pt>
                <c:pt idx="46">
                  <c:v>30168</c:v>
                </c:pt>
                <c:pt idx="47">
                  <c:v>94725</c:v>
                </c:pt>
                <c:pt idx="48">
                  <c:v>415395</c:v>
                </c:pt>
                <c:pt idx="49">
                  <c:v>21673</c:v>
                </c:pt>
                <c:pt idx="50">
                  <c:v>226519</c:v>
                </c:pt>
                <c:pt idx="51">
                  <c:v>119565</c:v>
                </c:pt>
                <c:pt idx="52">
                  <c:v>9652</c:v>
                </c:pt>
                <c:pt idx="53">
                  <c:v>20864</c:v>
                </c:pt>
                <c:pt idx="54">
                  <c:v>33046</c:v>
                </c:pt>
                <c:pt idx="55">
                  <c:v>22696</c:v>
                </c:pt>
                <c:pt idx="56">
                  <c:v>59660</c:v>
                </c:pt>
                <c:pt idx="57">
                  <c:v>87074</c:v>
                </c:pt>
                <c:pt idx="58">
                  <c:v>208713</c:v>
                </c:pt>
                <c:pt idx="59">
                  <c:v>13103</c:v>
                </c:pt>
                <c:pt idx="60">
                  <c:v>80862</c:v>
                </c:pt>
                <c:pt idx="61">
                  <c:v>40844</c:v>
                </c:pt>
                <c:pt idx="62">
                  <c:v>203976</c:v>
                </c:pt>
                <c:pt idx="63">
                  <c:v>65294</c:v>
                </c:pt>
                <c:pt idx="64">
                  <c:v>16804</c:v>
                </c:pt>
                <c:pt idx="65">
                  <c:v>11059</c:v>
                </c:pt>
                <c:pt idx="66">
                  <c:v>23877</c:v>
                </c:pt>
                <c:pt idx="67">
                  <c:v>5702</c:v>
                </c:pt>
                <c:pt idx="68">
                  <c:v>298695</c:v>
                </c:pt>
                <c:pt idx="69">
                  <c:v>17946</c:v>
                </c:pt>
                <c:pt idx="70">
                  <c:v>4997</c:v>
                </c:pt>
                <c:pt idx="71">
                  <c:v>99631</c:v>
                </c:pt>
                <c:pt idx="72">
                  <c:v>2534</c:v>
                </c:pt>
                <c:pt idx="73">
                  <c:v>32756</c:v>
                </c:pt>
                <c:pt idx="74">
                  <c:v>58059</c:v>
                </c:pt>
                <c:pt idx="75">
                  <c:v>13709</c:v>
                </c:pt>
                <c:pt idx="76">
                  <c:v>13889</c:v>
                </c:pt>
                <c:pt idx="77">
                  <c:v>101095</c:v>
                </c:pt>
                <c:pt idx="78">
                  <c:v>9846</c:v>
                </c:pt>
                <c:pt idx="79">
                  <c:v>9687</c:v>
                </c:pt>
                <c:pt idx="80">
                  <c:v>7752</c:v>
                </c:pt>
                <c:pt idx="81">
                  <c:v>8863</c:v>
                </c:pt>
                <c:pt idx="82">
                  <c:v>6839</c:v>
                </c:pt>
                <c:pt idx="83">
                  <c:v>9362</c:v>
                </c:pt>
                <c:pt idx="84">
                  <c:v>5533</c:v>
                </c:pt>
                <c:pt idx="85">
                  <c:v>71474</c:v>
                </c:pt>
                <c:pt idx="86">
                  <c:v>126427</c:v>
                </c:pt>
                <c:pt idx="87">
                  <c:v>139097</c:v>
                </c:pt>
                <c:pt idx="88">
                  <c:v>53159</c:v>
                </c:pt>
                <c:pt idx="89">
                  <c:v>37666</c:v>
                </c:pt>
                <c:pt idx="90">
                  <c:v>9529</c:v>
                </c:pt>
                <c:pt idx="91">
                  <c:v>20152</c:v>
                </c:pt>
                <c:pt idx="92">
                  <c:v>4167947</c:v>
                </c:pt>
                <c:pt idx="93">
                  <c:v>204737</c:v>
                </c:pt>
                <c:pt idx="94">
                  <c:v>108277</c:v>
                </c:pt>
                <c:pt idx="95">
                  <c:v>1010025</c:v>
                </c:pt>
                <c:pt idx="96">
                  <c:v>406584</c:v>
                </c:pt>
                <c:pt idx="97">
                  <c:v>46461</c:v>
                </c:pt>
                <c:pt idx="98">
                  <c:v>222255</c:v>
                </c:pt>
                <c:pt idx="99">
                  <c:v>204275</c:v>
                </c:pt>
                <c:pt idx="100">
                  <c:v>18433</c:v>
                </c:pt>
                <c:pt idx="101">
                  <c:v>20838</c:v>
                </c:pt>
                <c:pt idx="102">
                  <c:v>41053</c:v>
                </c:pt>
                <c:pt idx="103">
                  <c:v>249672</c:v>
                </c:pt>
                <c:pt idx="104">
                  <c:v>37222</c:v>
                </c:pt>
                <c:pt idx="105">
                  <c:v>11094</c:v>
                </c:pt>
                <c:pt idx="106">
                  <c:v>5229</c:v>
                </c:pt>
                <c:pt idx="107">
                  <c:v>27704</c:v>
                </c:pt>
                <c:pt idx="108">
                  <c:v>11027</c:v>
                </c:pt>
                <c:pt idx="109">
                  <c:v>22633</c:v>
                </c:pt>
                <c:pt idx="110">
                  <c:v>15109</c:v>
                </c:pt>
                <c:pt idx="111">
                  <c:v>25467</c:v>
                </c:pt>
                <c:pt idx="112">
                  <c:v>8311</c:v>
                </c:pt>
                <c:pt idx="113">
                  <c:v>24114</c:v>
                </c:pt>
                <c:pt idx="114">
                  <c:v>21019</c:v>
                </c:pt>
                <c:pt idx="115">
                  <c:v>104354</c:v>
                </c:pt>
                <c:pt idx="116">
                  <c:v>61703</c:v>
                </c:pt>
                <c:pt idx="117">
                  <c:v>48963</c:v>
                </c:pt>
                <c:pt idx="118">
                  <c:v>17284</c:v>
                </c:pt>
                <c:pt idx="119">
                  <c:v>7604</c:v>
                </c:pt>
                <c:pt idx="120">
                  <c:v>11965</c:v>
                </c:pt>
                <c:pt idx="121">
                  <c:v>18778</c:v>
                </c:pt>
                <c:pt idx="122">
                  <c:v>121552</c:v>
                </c:pt>
                <c:pt idx="123">
                  <c:v>17702</c:v>
                </c:pt>
                <c:pt idx="124">
                  <c:v>12204</c:v>
                </c:pt>
                <c:pt idx="125">
                  <c:v>97177</c:v>
                </c:pt>
                <c:pt idx="126">
                  <c:v>18102</c:v>
                </c:pt>
                <c:pt idx="127">
                  <c:v>44196</c:v>
                </c:pt>
                <c:pt idx="128">
                  <c:v>22084</c:v>
                </c:pt>
                <c:pt idx="129">
                  <c:v>33426</c:v>
                </c:pt>
                <c:pt idx="130">
                  <c:v>13300</c:v>
                </c:pt>
                <c:pt idx="131">
                  <c:v>37052</c:v>
                </c:pt>
                <c:pt idx="132">
                  <c:v>13445</c:v>
                </c:pt>
                <c:pt idx="133">
                  <c:v>17338</c:v>
                </c:pt>
                <c:pt idx="134">
                  <c:v>71565</c:v>
                </c:pt>
                <c:pt idx="135">
                  <c:v>26141</c:v>
                </c:pt>
                <c:pt idx="136">
                  <c:v>6996</c:v>
                </c:pt>
                <c:pt idx="137">
                  <c:v>16779</c:v>
                </c:pt>
                <c:pt idx="138">
                  <c:v>9650</c:v>
                </c:pt>
                <c:pt idx="139">
                  <c:v>13820</c:v>
                </c:pt>
                <c:pt idx="140">
                  <c:v>12472</c:v>
                </c:pt>
                <c:pt idx="141">
                  <c:v>21714</c:v>
                </c:pt>
                <c:pt idx="142">
                  <c:v>71645</c:v>
                </c:pt>
                <c:pt idx="143">
                  <c:v>15767</c:v>
                </c:pt>
                <c:pt idx="144">
                  <c:v>16185</c:v>
                </c:pt>
                <c:pt idx="145">
                  <c:v>43908</c:v>
                </c:pt>
                <c:pt idx="146">
                  <c:v>43738</c:v>
                </c:pt>
                <c:pt idx="147">
                  <c:v>7399</c:v>
                </c:pt>
                <c:pt idx="148">
                  <c:v>8970</c:v>
                </c:pt>
                <c:pt idx="149">
                  <c:v>8558</c:v>
                </c:pt>
                <c:pt idx="150">
                  <c:v>7913</c:v>
                </c:pt>
                <c:pt idx="151">
                  <c:v>24358</c:v>
                </c:pt>
                <c:pt idx="152">
                  <c:v>10189</c:v>
                </c:pt>
                <c:pt idx="153">
                  <c:v>19513</c:v>
                </c:pt>
                <c:pt idx="154">
                  <c:v>10824</c:v>
                </c:pt>
                <c:pt idx="155">
                  <c:v>24040</c:v>
                </c:pt>
                <c:pt idx="156">
                  <c:v>20216</c:v>
                </c:pt>
                <c:pt idx="157">
                  <c:v>63390</c:v>
                </c:pt>
                <c:pt idx="158">
                  <c:v>8291</c:v>
                </c:pt>
                <c:pt idx="159">
                  <c:v>392664</c:v>
                </c:pt>
                <c:pt idx="160">
                  <c:v>17469</c:v>
                </c:pt>
                <c:pt idx="161">
                  <c:v>26589</c:v>
                </c:pt>
                <c:pt idx="162">
                  <c:v>117460</c:v>
                </c:pt>
                <c:pt idx="163">
                  <c:v>10513</c:v>
                </c:pt>
                <c:pt idx="164">
                  <c:v>7869</c:v>
                </c:pt>
                <c:pt idx="165">
                  <c:v>127780</c:v>
                </c:pt>
                <c:pt idx="166">
                  <c:v>17290</c:v>
                </c:pt>
                <c:pt idx="167">
                  <c:v>16912</c:v>
                </c:pt>
                <c:pt idx="168">
                  <c:v>12456</c:v>
                </c:pt>
                <c:pt idx="169">
                  <c:v>40144</c:v>
                </c:pt>
                <c:pt idx="170">
                  <c:v>16771</c:v>
                </c:pt>
                <c:pt idx="171">
                  <c:v>225477</c:v>
                </c:pt>
                <c:pt idx="172">
                  <c:v>79161</c:v>
                </c:pt>
                <c:pt idx="173">
                  <c:v>6741</c:v>
                </c:pt>
                <c:pt idx="174">
                  <c:v>21713</c:v>
                </c:pt>
                <c:pt idx="175">
                  <c:v>1638215</c:v>
                </c:pt>
                <c:pt idx="176">
                  <c:v>37001</c:v>
                </c:pt>
                <c:pt idx="177">
                  <c:v>225411</c:v>
                </c:pt>
                <c:pt idx="178">
                  <c:v>44828</c:v>
                </c:pt>
                <c:pt idx="179">
                  <c:v>21482</c:v>
                </c:pt>
                <c:pt idx="180">
                  <c:v>1126745</c:v>
                </c:pt>
                <c:pt idx="181">
                  <c:v>27254</c:v>
                </c:pt>
                <c:pt idx="182">
                  <c:v>184452</c:v>
                </c:pt>
                <c:pt idx="183">
                  <c:v>974861</c:v>
                </c:pt>
                <c:pt idx="184">
                  <c:v>28017</c:v>
                </c:pt>
                <c:pt idx="185">
                  <c:v>135727</c:v>
                </c:pt>
                <c:pt idx="186">
                  <c:v>180191</c:v>
                </c:pt>
                <c:pt idx="187">
                  <c:v>18260</c:v>
                </c:pt>
                <c:pt idx="188">
                  <c:v>882176</c:v>
                </c:pt>
                <c:pt idx="189">
                  <c:v>150965</c:v>
                </c:pt>
                <c:pt idx="190">
                  <c:v>64591</c:v>
                </c:pt>
                <c:pt idx="191">
                  <c:v>31345</c:v>
                </c:pt>
                <c:pt idx="192">
                  <c:v>10170292</c:v>
                </c:pt>
                <c:pt idx="193">
                  <c:v>154998</c:v>
                </c:pt>
                <c:pt idx="194">
                  <c:v>261221</c:v>
                </c:pt>
                <c:pt idx="195">
                  <c:v>17531</c:v>
                </c:pt>
                <c:pt idx="196">
                  <c:v>87649</c:v>
                </c:pt>
                <c:pt idx="197">
                  <c:v>268455</c:v>
                </c:pt>
                <c:pt idx="198">
                  <c:v>8965</c:v>
                </c:pt>
                <c:pt idx="199">
                  <c:v>13909</c:v>
                </c:pt>
                <c:pt idx="200">
                  <c:v>433898</c:v>
                </c:pt>
                <c:pt idx="201">
                  <c:v>142456</c:v>
                </c:pt>
                <c:pt idx="202">
                  <c:v>98877</c:v>
                </c:pt>
                <c:pt idx="203">
                  <c:v>3169776</c:v>
                </c:pt>
                <c:pt idx="204">
                  <c:v>375391</c:v>
                </c:pt>
                <c:pt idx="205">
                  <c:v>18409</c:v>
                </c:pt>
                <c:pt idx="206">
                  <c:v>2361026</c:v>
                </c:pt>
                <c:pt idx="207">
                  <c:v>1501335</c:v>
                </c:pt>
                <c:pt idx="208">
                  <c:v>58792</c:v>
                </c:pt>
                <c:pt idx="209">
                  <c:v>2128133</c:v>
                </c:pt>
                <c:pt idx="210">
                  <c:v>3299521</c:v>
                </c:pt>
                <c:pt idx="211">
                  <c:v>864816</c:v>
                </c:pt>
                <c:pt idx="212">
                  <c:v>726106</c:v>
                </c:pt>
                <c:pt idx="213">
                  <c:v>281401</c:v>
                </c:pt>
                <c:pt idx="214">
                  <c:v>765135</c:v>
                </c:pt>
                <c:pt idx="215">
                  <c:v>444769</c:v>
                </c:pt>
                <c:pt idx="216">
                  <c:v>1918044</c:v>
                </c:pt>
                <c:pt idx="217">
                  <c:v>274146</c:v>
                </c:pt>
                <c:pt idx="218">
                  <c:v>179533</c:v>
                </c:pt>
                <c:pt idx="219">
                  <c:v>2967</c:v>
                </c:pt>
                <c:pt idx="220">
                  <c:v>43554</c:v>
                </c:pt>
                <c:pt idx="221">
                  <c:v>436092</c:v>
                </c:pt>
                <c:pt idx="222">
                  <c:v>502146</c:v>
                </c:pt>
                <c:pt idx="223">
                  <c:v>538388</c:v>
                </c:pt>
                <c:pt idx="224">
                  <c:v>96463</c:v>
                </c:pt>
                <c:pt idx="225">
                  <c:v>63308</c:v>
                </c:pt>
                <c:pt idx="226">
                  <c:v>13069</c:v>
                </c:pt>
                <c:pt idx="227">
                  <c:v>459863</c:v>
                </c:pt>
                <c:pt idx="228">
                  <c:v>53709</c:v>
                </c:pt>
                <c:pt idx="229">
                  <c:v>850536</c:v>
                </c:pt>
                <c:pt idx="230">
                  <c:v>213016</c:v>
                </c:pt>
                <c:pt idx="231">
                  <c:v>74492</c:v>
                </c:pt>
                <c:pt idx="232">
                  <c:v>491337</c:v>
                </c:pt>
                <c:pt idx="233">
                  <c:v>16496</c:v>
                </c:pt>
                <c:pt idx="234">
                  <c:v>631096</c:v>
                </c:pt>
                <c:pt idx="235">
                  <c:v>12352</c:v>
                </c:pt>
                <c:pt idx="236">
                  <c:v>3615</c:v>
                </c:pt>
                <c:pt idx="237">
                  <c:v>5830</c:v>
                </c:pt>
                <c:pt idx="238">
                  <c:v>319372</c:v>
                </c:pt>
                <c:pt idx="239">
                  <c:v>65065</c:v>
                </c:pt>
                <c:pt idx="240">
                  <c:v>18658</c:v>
                </c:pt>
                <c:pt idx="241">
                  <c:v>1829</c:v>
                </c:pt>
                <c:pt idx="242">
                  <c:v>9303</c:v>
                </c:pt>
                <c:pt idx="243">
                  <c:v>8130</c:v>
                </c:pt>
                <c:pt idx="244">
                  <c:v>3584</c:v>
                </c:pt>
                <c:pt idx="245">
                  <c:v>5562</c:v>
                </c:pt>
                <c:pt idx="246">
                  <c:v>4445</c:v>
                </c:pt>
                <c:pt idx="247">
                  <c:v>29979</c:v>
                </c:pt>
                <c:pt idx="248">
                  <c:v>682545</c:v>
                </c:pt>
                <c:pt idx="249">
                  <c:v>1978</c:v>
                </c:pt>
                <c:pt idx="250">
                  <c:v>322387</c:v>
                </c:pt>
                <c:pt idx="251">
                  <c:v>53605</c:v>
                </c:pt>
                <c:pt idx="252">
                  <c:v>24735</c:v>
                </c:pt>
                <c:pt idx="253">
                  <c:v>674471</c:v>
                </c:pt>
                <c:pt idx="254">
                  <c:v>46692</c:v>
                </c:pt>
                <c:pt idx="255">
                  <c:v>58095</c:v>
                </c:pt>
                <c:pt idx="256">
                  <c:v>5828</c:v>
                </c:pt>
                <c:pt idx="257">
                  <c:v>14615</c:v>
                </c:pt>
                <c:pt idx="258">
                  <c:v>16067</c:v>
                </c:pt>
                <c:pt idx="259">
                  <c:v>6492</c:v>
                </c:pt>
                <c:pt idx="260">
                  <c:v>565524</c:v>
                </c:pt>
                <c:pt idx="261">
                  <c:v>1423</c:v>
                </c:pt>
                <c:pt idx="262">
                  <c:v>7758</c:v>
                </c:pt>
                <c:pt idx="263">
                  <c:v>7485</c:v>
                </c:pt>
                <c:pt idx="264">
                  <c:v>54688</c:v>
                </c:pt>
                <c:pt idx="265">
                  <c:v>333577</c:v>
                </c:pt>
                <c:pt idx="266">
                  <c:v>14058</c:v>
                </c:pt>
                <c:pt idx="267">
                  <c:v>5557</c:v>
                </c:pt>
                <c:pt idx="268">
                  <c:v>22036</c:v>
                </c:pt>
                <c:pt idx="269">
                  <c:v>148513</c:v>
                </c:pt>
                <c:pt idx="270">
                  <c:v>12937</c:v>
                </c:pt>
                <c:pt idx="271">
                  <c:v>26168</c:v>
                </c:pt>
                <c:pt idx="272">
                  <c:v>40946</c:v>
                </c:pt>
                <c:pt idx="273">
                  <c:v>28360</c:v>
                </c:pt>
                <c:pt idx="274">
                  <c:v>18343</c:v>
                </c:pt>
                <c:pt idx="275">
                  <c:v>4691</c:v>
                </c:pt>
                <c:pt idx="276">
                  <c:v>16510</c:v>
                </c:pt>
                <c:pt idx="277">
                  <c:v>4349</c:v>
                </c:pt>
                <c:pt idx="278">
                  <c:v>17787</c:v>
                </c:pt>
                <c:pt idx="279">
                  <c:v>11954</c:v>
                </c:pt>
                <c:pt idx="280">
                  <c:v>163591</c:v>
                </c:pt>
                <c:pt idx="281">
                  <c:v>6571</c:v>
                </c:pt>
                <c:pt idx="282">
                  <c:v>11543</c:v>
                </c:pt>
                <c:pt idx="283">
                  <c:v>24130</c:v>
                </c:pt>
                <c:pt idx="284">
                  <c:v>6251</c:v>
                </c:pt>
                <c:pt idx="285">
                  <c:v>7879</c:v>
                </c:pt>
                <c:pt idx="286">
                  <c:v>2399</c:v>
                </c:pt>
                <c:pt idx="287">
                  <c:v>30257</c:v>
                </c:pt>
                <c:pt idx="288">
                  <c:v>23385</c:v>
                </c:pt>
                <c:pt idx="289">
                  <c:v>4864</c:v>
                </c:pt>
                <c:pt idx="290">
                  <c:v>285174</c:v>
                </c:pt>
                <c:pt idx="291">
                  <c:v>10146</c:v>
                </c:pt>
                <c:pt idx="292">
                  <c:v>948053</c:v>
                </c:pt>
                <c:pt idx="293">
                  <c:v>895841</c:v>
                </c:pt>
                <c:pt idx="294">
                  <c:v>183603</c:v>
                </c:pt>
                <c:pt idx="295">
                  <c:v>164063</c:v>
                </c:pt>
                <c:pt idx="296">
                  <c:v>859470</c:v>
                </c:pt>
                <c:pt idx="297">
                  <c:v>271863</c:v>
                </c:pt>
                <c:pt idx="298">
                  <c:v>151420</c:v>
                </c:pt>
                <c:pt idx="299">
                  <c:v>116573</c:v>
                </c:pt>
                <c:pt idx="300">
                  <c:v>173533</c:v>
                </c:pt>
                <c:pt idx="301">
                  <c:v>556779</c:v>
                </c:pt>
                <c:pt idx="302">
                  <c:v>215622</c:v>
                </c:pt>
                <c:pt idx="303">
                  <c:v>672228</c:v>
                </c:pt>
                <c:pt idx="304">
                  <c:v>259964</c:v>
                </c:pt>
                <c:pt idx="305">
                  <c:v>27420</c:v>
                </c:pt>
                <c:pt idx="306">
                  <c:v>181635</c:v>
                </c:pt>
                <c:pt idx="307">
                  <c:v>26928</c:v>
                </c:pt>
                <c:pt idx="308">
                  <c:v>568088</c:v>
                </c:pt>
                <c:pt idx="309">
                  <c:v>1896425</c:v>
                </c:pt>
                <c:pt idx="310">
                  <c:v>14462</c:v>
                </c:pt>
                <c:pt idx="311">
                  <c:v>173115</c:v>
                </c:pt>
                <c:pt idx="312">
                  <c:v>141058</c:v>
                </c:pt>
                <c:pt idx="313">
                  <c:v>203967</c:v>
                </c:pt>
                <c:pt idx="314">
                  <c:v>357305</c:v>
                </c:pt>
                <c:pt idx="315">
                  <c:v>68348</c:v>
                </c:pt>
                <c:pt idx="316">
                  <c:v>35458</c:v>
                </c:pt>
                <c:pt idx="317">
                  <c:v>16203</c:v>
                </c:pt>
                <c:pt idx="318">
                  <c:v>913010</c:v>
                </c:pt>
                <c:pt idx="319">
                  <c:v>311003</c:v>
                </c:pt>
                <c:pt idx="320">
                  <c:v>105392</c:v>
                </c:pt>
                <c:pt idx="321">
                  <c:v>11761</c:v>
                </c:pt>
                <c:pt idx="322">
                  <c:v>46036</c:v>
                </c:pt>
                <c:pt idx="323">
                  <c:v>17199</c:v>
                </c:pt>
                <c:pt idx="324">
                  <c:v>13670</c:v>
                </c:pt>
                <c:pt idx="325">
                  <c:v>15871</c:v>
                </c:pt>
                <c:pt idx="326">
                  <c:v>14295</c:v>
                </c:pt>
                <c:pt idx="327">
                  <c:v>27502</c:v>
                </c:pt>
                <c:pt idx="328">
                  <c:v>39119</c:v>
                </c:pt>
                <c:pt idx="329">
                  <c:v>178439</c:v>
                </c:pt>
                <c:pt idx="330">
                  <c:v>99491</c:v>
                </c:pt>
                <c:pt idx="331">
                  <c:v>1349050</c:v>
                </c:pt>
                <c:pt idx="332">
                  <c:v>19324</c:v>
                </c:pt>
                <c:pt idx="333">
                  <c:v>147919</c:v>
                </c:pt>
                <c:pt idx="334">
                  <c:v>48599</c:v>
                </c:pt>
                <c:pt idx="335">
                  <c:v>14081</c:v>
                </c:pt>
                <c:pt idx="336">
                  <c:v>8663</c:v>
                </c:pt>
                <c:pt idx="337">
                  <c:v>325875</c:v>
                </c:pt>
                <c:pt idx="338">
                  <c:v>701982</c:v>
                </c:pt>
                <c:pt idx="339">
                  <c:v>286272</c:v>
                </c:pt>
                <c:pt idx="340">
                  <c:v>39832</c:v>
                </c:pt>
                <c:pt idx="341">
                  <c:v>8331</c:v>
                </c:pt>
                <c:pt idx="342">
                  <c:v>18408</c:v>
                </c:pt>
                <c:pt idx="343">
                  <c:v>363369</c:v>
                </c:pt>
                <c:pt idx="344">
                  <c:v>343254</c:v>
                </c:pt>
                <c:pt idx="345">
                  <c:v>156283</c:v>
                </c:pt>
                <c:pt idx="346">
                  <c:v>2693117</c:v>
                </c:pt>
                <c:pt idx="347">
                  <c:v>77482</c:v>
                </c:pt>
                <c:pt idx="348">
                  <c:v>78444</c:v>
                </c:pt>
                <c:pt idx="349">
                  <c:v>198664</c:v>
                </c:pt>
                <c:pt idx="350">
                  <c:v>39469</c:v>
                </c:pt>
                <c:pt idx="351">
                  <c:v>1288126</c:v>
                </c:pt>
                <c:pt idx="352">
                  <c:v>323993</c:v>
                </c:pt>
                <c:pt idx="353">
                  <c:v>1422789</c:v>
                </c:pt>
                <c:pt idx="354">
                  <c:v>497909</c:v>
                </c:pt>
                <c:pt idx="355">
                  <c:v>949827</c:v>
                </c:pt>
                <c:pt idx="356">
                  <c:v>650092</c:v>
                </c:pt>
                <c:pt idx="357">
                  <c:v>72023</c:v>
                </c:pt>
                <c:pt idx="358">
                  <c:v>226640</c:v>
                </c:pt>
                <c:pt idx="359">
                  <c:v>298563</c:v>
                </c:pt>
                <c:pt idx="360">
                  <c:v>167040</c:v>
                </c:pt>
                <c:pt idx="361">
                  <c:v>405549</c:v>
                </c:pt>
                <c:pt idx="362">
                  <c:v>449144</c:v>
                </c:pt>
                <c:pt idx="363">
                  <c:v>118891</c:v>
                </c:pt>
                <c:pt idx="364">
                  <c:v>43760</c:v>
                </c:pt>
                <c:pt idx="365">
                  <c:v>22493</c:v>
                </c:pt>
                <c:pt idx="366">
                  <c:v>15234</c:v>
                </c:pt>
                <c:pt idx="367">
                  <c:v>517887</c:v>
                </c:pt>
                <c:pt idx="368">
                  <c:v>31535</c:v>
                </c:pt>
                <c:pt idx="369">
                  <c:v>63508</c:v>
                </c:pt>
                <c:pt idx="370">
                  <c:v>24687</c:v>
                </c:pt>
                <c:pt idx="371">
                  <c:v>18454</c:v>
                </c:pt>
                <c:pt idx="372">
                  <c:v>8398</c:v>
                </c:pt>
                <c:pt idx="373">
                  <c:v>11299</c:v>
                </c:pt>
                <c:pt idx="374">
                  <c:v>3180</c:v>
                </c:pt>
                <c:pt idx="375">
                  <c:v>45459</c:v>
                </c:pt>
                <c:pt idx="376">
                  <c:v>18495</c:v>
                </c:pt>
                <c:pt idx="377">
                  <c:v>75370</c:v>
                </c:pt>
                <c:pt idx="378">
                  <c:v>102747</c:v>
                </c:pt>
                <c:pt idx="379">
                  <c:v>17403</c:v>
                </c:pt>
                <c:pt idx="380">
                  <c:v>18963</c:v>
                </c:pt>
                <c:pt idx="381">
                  <c:v>153721</c:v>
                </c:pt>
                <c:pt idx="382">
                  <c:v>12243</c:v>
                </c:pt>
                <c:pt idx="383">
                  <c:v>18455</c:v>
                </c:pt>
                <c:pt idx="384">
                  <c:v>15658</c:v>
                </c:pt>
                <c:pt idx="385">
                  <c:v>35137</c:v>
                </c:pt>
                <c:pt idx="386">
                  <c:v>72651</c:v>
                </c:pt>
                <c:pt idx="387">
                  <c:v>22745</c:v>
                </c:pt>
                <c:pt idx="388">
                  <c:v>23593</c:v>
                </c:pt>
                <c:pt idx="389">
                  <c:v>6479</c:v>
                </c:pt>
                <c:pt idx="390">
                  <c:v>52102</c:v>
                </c:pt>
                <c:pt idx="391">
                  <c:v>10886</c:v>
                </c:pt>
                <c:pt idx="392">
                  <c:v>114545</c:v>
                </c:pt>
                <c:pt idx="393">
                  <c:v>66050</c:v>
                </c:pt>
                <c:pt idx="394">
                  <c:v>12965</c:v>
                </c:pt>
                <c:pt idx="395">
                  <c:v>286956</c:v>
                </c:pt>
                <c:pt idx="396">
                  <c:v>11368</c:v>
                </c:pt>
                <c:pt idx="397">
                  <c:v>24922</c:v>
                </c:pt>
                <c:pt idx="398">
                  <c:v>235900</c:v>
                </c:pt>
                <c:pt idx="399">
                  <c:v>123912</c:v>
                </c:pt>
                <c:pt idx="400">
                  <c:v>3141</c:v>
                </c:pt>
                <c:pt idx="401">
                  <c:v>273955</c:v>
                </c:pt>
                <c:pt idx="402">
                  <c:v>6893</c:v>
                </c:pt>
                <c:pt idx="403">
                  <c:v>741334</c:v>
                </c:pt>
                <c:pt idx="404">
                  <c:v>43108</c:v>
                </c:pt>
                <c:pt idx="405">
                  <c:v>45844</c:v>
                </c:pt>
                <c:pt idx="406">
                  <c:v>144052</c:v>
                </c:pt>
                <c:pt idx="407">
                  <c:v>17124</c:v>
                </c:pt>
                <c:pt idx="408">
                  <c:v>138427</c:v>
                </c:pt>
                <c:pt idx="409">
                  <c:v>12388</c:v>
                </c:pt>
                <c:pt idx="410">
                  <c:v>22881</c:v>
                </c:pt>
                <c:pt idx="411">
                  <c:v>16264</c:v>
                </c:pt>
                <c:pt idx="412">
                  <c:v>23312</c:v>
                </c:pt>
                <c:pt idx="413">
                  <c:v>27174</c:v>
                </c:pt>
                <c:pt idx="414">
                  <c:v>734871</c:v>
                </c:pt>
                <c:pt idx="415">
                  <c:v>20882</c:v>
                </c:pt>
                <c:pt idx="416">
                  <c:v>14035</c:v>
                </c:pt>
                <c:pt idx="417">
                  <c:v>91332</c:v>
                </c:pt>
                <c:pt idx="418">
                  <c:v>140733</c:v>
                </c:pt>
                <c:pt idx="419">
                  <c:v>10575</c:v>
                </c:pt>
                <c:pt idx="420">
                  <c:v>4040</c:v>
                </c:pt>
                <c:pt idx="421">
                  <c:v>57106</c:v>
                </c:pt>
                <c:pt idx="422">
                  <c:v>19364</c:v>
                </c:pt>
                <c:pt idx="423">
                  <c:v>22708</c:v>
                </c:pt>
                <c:pt idx="424">
                  <c:v>10787</c:v>
                </c:pt>
                <c:pt idx="425">
                  <c:v>24303</c:v>
                </c:pt>
                <c:pt idx="426">
                  <c:v>110714</c:v>
                </c:pt>
                <c:pt idx="427">
                  <c:v>96504</c:v>
                </c:pt>
                <c:pt idx="428">
                  <c:v>212438</c:v>
                </c:pt>
                <c:pt idx="429">
                  <c:v>22311</c:v>
                </c:pt>
                <c:pt idx="430">
                  <c:v>1010562</c:v>
                </c:pt>
                <c:pt idx="431">
                  <c:v>29400</c:v>
                </c:pt>
                <c:pt idx="432">
                  <c:v>3065</c:v>
                </c:pt>
                <c:pt idx="433">
                  <c:v>83579</c:v>
                </c:pt>
                <c:pt idx="434">
                  <c:v>56574</c:v>
                </c:pt>
                <c:pt idx="435">
                  <c:v>25205</c:v>
                </c:pt>
                <c:pt idx="436">
                  <c:v>16710</c:v>
                </c:pt>
                <c:pt idx="437">
                  <c:v>895823</c:v>
                </c:pt>
                <c:pt idx="438">
                  <c:v>43996</c:v>
                </c:pt>
                <c:pt idx="439">
                  <c:v>193535</c:v>
                </c:pt>
                <c:pt idx="440">
                  <c:v>8551</c:v>
                </c:pt>
                <c:pt idx="441">
                  <c:v>28854</c:v>
                </c:pt>
                <c:pt idx="442">
                  <c:v>33381</c:v>
                </c:pt>
                <c:pt idx="443">
                  <c:v>25534</c:v>
                </c:pt>
                <c:pt idx="444">
                  <c:v>11539</c:v>
                </c:pt>
                <c:pt idx="445">
                  <c:v>217739</c:v>
                </c:pt>
                <c:pt idx="446">
                  <c:v>150033</c:v>
                </c:pt>
                <c:pt idx="447">
                  <c:v>9245</c:v>
                </c:pt>
                <c:pt idx="448">
                  <c:v>63360</c:v>
                </c:pt>
                <c:pt idx="449">
                  <c:v>13635</c:v>
                </c:pt>
                <c:pt idx="450">
                  <c:v>14920</c:v>
                </c:pt>
                <c:pt idx="451">
                  <c:v>16106</c:v>
                </c:pt>
                <c:pt idx="452">
                  <c:v>8957</c:v>
                </c:pt>
                <c:pt idx="453">
                  <c:v>9656</c:v>
                </c:pt>
                <c:pt idx="454">
                  <c:v>28494</c:v>
                </c:pt>
                <c:pt idx="455">
                  <c:v>18201</c:v>
                </c:pt>
                <c:pt idx="456">
                  <c:v>10312</c:v>
                </c:pt>
                <c:pt idx="457">
                  <c:v>47731</c:v>
                </c:pt>
                <c:pt idx="458">
                  <c:v>29202</c:v>
                </c:pt>
                <c:pt idx="459">
                  <c:v>62467</c:v>
                </c:pt>
                <c:pt idx="460">
                  <c:v>7673</c:v>
                </c:pt>
                <c:pt idx="461">
                  <c:v>17731</c:v>
                </c:pt>
                <c:pt idx="462">
                  <c:v>112865</c:v>
                </c:pt>
                <c:pt idx="463">
                  <c:v>31408</c:v>
                </c:pt>
                <c:pt idx="464">
                  <c:v>21540</c:v>
                </c:pt>
                <c:pt idx="465">
                  <c:v>13969</c:v>
                </c:pt>
                <c:pt idx="466">
                  <c:v>13632</c:v>
                </c:pt>
                <c:pt idx="467">
                  <c:v>28441</c:v>
                </c:pt>
                <c:pt idx="468">
                  <c:v>8761</c:v>
                </c:pt>
                <c:pt idx="469">
                  <c:v>21190</c:v>
                </c:pt>
                <c:pt idx="470">
                  <c:v>5854</c:v>
                </c:pt>
                <c:pt idx="471">
                  <c:v>22574</c:v>
                </c:pt>
                <c:pt idx="472">
                  <c:v>27103</c:v>
                </c:pt>
                <c:pt idx="473">
                  <c:v>8951</c:v>
                </c:pt>
                <c:pt idx="474">
                  <c:v>18046</c:v>
                </c:pt>
                <c:pt idx="475">
                  <c:v>39565</c:v>
                </c:pt>
                <c:pt idx="476">
                  <c:v>200579</c:v>
                </c:pt>
                <c:pt idx="477">
                  <c:v>105473</c:v>
                </c:pt>
                <c:pt idx="478">
                  <c:v>35965</c:v>
                </c:pt>
                <c:pt idx="479">
                  <c:v>14871</c:v>
                </c:pt>
                <c:pt idx="480">
                  <c:v>152238</c:v>
                </c:pt>
                <c:pt idx="481">
                  <c:v>26720</c:v>
                </c:pt>
                <c:pt idx="482">
                  <c:v>30309</c:v>
                </c:pt>
                <c:pt idx="483">
                  <c:v>19103</c:v>
                </c:pt>
                <c:pt idx="484">
                  <c:v>17941</c:v>
                </c:pt>
                <c:pt idx="485">
                  <c:v>41524</c:v>
                </c:pt>
                <c:pt idx="486">
                  <c:v>11396</c:v>
                </c:pt>
                <c:pt idx="487">
                  <c:v>21353</c:v>
                </c:pt>
                <c:pt idx="488">
                  <c:v>2302</c:v>
                </c:pt>
                <c:pt idx="489">
                  <c:v>16281</c:v>
                </c:pt>
                <c:pt idx="490">
                  <c:v>7193</c:v>
                </c:pt>
                <c:pt idx="491">
                  <c:v>201793</c:v>
                </c:pt>
                <c:pt idx="492">
                  <c:v>88856</c:v>
                </c:pt>
                <c:pt idx="493">
                  <c:v>5168</c:v>
                </c:pt>
                <c:pt idx="494">
                  <c:v>14162</c:v>
                </c:pt>
                <c:pt idx="495">
                  <c:v>8647</c:v>
                </c:pt>
                <c:pt idx="496">
                  <c:v>64051</c:v>
                </c:pt>
                <c:pt idx="497">
                  <c:v>25586</c:v>
                </c:pt>
                <c:pt idx="498">
                  <c:v>5851</c:v>
                </c:pt>
                <c:pt idx="499">
                  <c:v>30779</c:v>
                </c:pt>
                <c:pt idx="500">
                  <c:v>6337</c:v>
                </c:pt>
                <c:pt idx="501">
                  <c:v>1639</c:v>
                </c:pt>
                <c:pt idx="502">
                  <c:v>25229</c:v>
                </c:pt>
                <c:pt idx="503">
                  <c:v>8330</c:v>
                </c:pt>
                <c:pt idx="504">
                  <c:v>16400</c:v>
                </c:pt>
                <c:pt idx="505">
                  <c:v>9113</c:v>
                </c:pt>
                <c:pt idx="506">
                  <c:v>45063</c:v>
                </c:pt>
                <c:pt idx="507">
                  <c:v>40764</c:v>
                </c:pt>
                <c:pt idx="508">
                  <c:v>27241</c:v>
                </c:pt>
                <c:pt idx="509">
                  <c:v>11182</c:v>
                </c:pt>
                <c:pt idx="510">
                  <c:v>6785</c:v>
                </c:pt>
                <c:pt idx="511">
                  <c:v>69763</c:v>
                </c:pt>
                <c:pt idx="512">
                  <c:v>8214</c:v>
                </c:pt>
                <c:pt idx="513">
                  <c:v>8390</c:v>
                </c:pt>
                <c:pt idx="514">
                  <c:v>22267</c:v>
                </c:pt>
                <c:pt idx="515">
                  <c:v>26368</c:v>
                </c:pt>
                <c:pt idx="516">
                  <c:v>68066</c:v>
                </c:pt>
                <c:pt idx="517">
                  <c:v>88399</c:v>
                </c:pt>
                <c:pt idx="518">
                  <c:v>35370</c:v>
                </c:pt>
                <c:pt idx="519">
                  <c:v>5460</c:v>
                </c:pt>
                <c:pt idx="520">
                  <c:v>20816</c:v>
                </c:pt>
                <c:pt idx="521">
                  <c:v>29534</c:v>
                </c:pt>
                <c:pt idx="522">
                  <c:v>2648</c:v>
                </c:pt>
                <c:pt idx="523">
                  <c:v>7903</c:v>
                </c:pt>
                <c:pt idx="524">
                  <c:v>28319</c:v>
                </c:pt>
                <c:pt idx="525">
                  <c:v>104216</c:v>
                </c:pt>
                <c:pt idx="526">
                  <c:v>8857</c:v>
                </c:pt>
                <c:pt idx="527">
                  <c:v>9867</c:v>
                </c:pt>
                <c:pt idx="528">
                  <c:v>9155</c:v>
                </c:pt>
                <c:pt idx="529">
                  <c:v>20699</c:v>
                </c:pt>
                <c:pt idx="530">
                  <c:v>196428</c:v>
                </c:pt>
                <c:pt idx="531">
                  <c:v>998714</c:v>
                </c:pt>
                <c:pt idx="532">
                  <c:v>71735</c:v>
                </c:pt>
                <c:pt idx="533">
                  <c:v>164637</c:v>
                </c:pt>
                <c:pt idx="534">
                  <c:v>434211</c:v>
                </c:pt>
                <c:pt idx="535">
                  <c:v>3843</c:v>
                </c:pt>
                <c:pt idx="536">
                  <c:v>83744</c:v>
                </c:pt>
                <c:pt idx="537">
                  <c:v>5922</c:v>
                </c:pt>
                <c:pt idx="538">
                  <c:v>9052</c:v>
                </c:pt>
                <c:pt idx="539">
                  <c:v>44990</c:v>
                </c:pt>
                <c:pt idx="540">
                  <c:v>21592</c:v>
                </c:pt>
                <c:pt idx="541">
                  <c:v>7058</c:v>
                </c:pt>
                <c:pt idx="542">
                  <c:v>41859</c:v>
                </c:pt>
                <c:pt idx="543">
                  <c:v>110089</c:v>
                </c:pt>
                <c:pt idx="544">
                  <c:v>11318</c:v>
                </c:pt>
                <c:pt idx="545">
                  <c:v>2501</c:v>
                </c:pt>
                <c:pt idx="546">
                  <c:v>207478</c:v>
                </c:pt>
                <c:pt idx="547">
                  <c:v>6770</c:v>
                </c:pt>
                <c:pt idx="548">
                  <c:v>23506</c:v>
                </c:pt>
                <c:pt idx="549">
                  <c:v>8496</c:v>
                </c:pt>
                <c:pt idx="550">
                  <c:v>4087</c:v>
                </c:pt>
                <c:pt idx="551">
                  <c:v>25876</c:v>
                </c:pt>
                <c:pt idx="552">
                  <c:v>13074</c:v>
                </c:pt>
                <c:pt idx="553">
                  <c:v>12819</c:v>
                </c:pt>
                <c:pt idx="554">
                  <c:v>16852</c:v>
                </c:pt>
                <c:pt idx="555">
                  <c:v>15284</c:v>
                </c:pt>
                <c:pt idx="556">
                  <c:v>16272</c:v>
                </c:pt>
                <c:pt idx="557">
                  <c:v>27157</c:v>
                </c:pt>
                <c:pt idx="558">
                  <c:v>22814</c:v>
                </c:pt>
                <c:pt idx="559">
                  <c:v>150346</c:v>
                </c:pt>
                <c:pt idx="560">
                  <c:v>38778</c:v>
                </c:pt>
                <c:pt idx="561">
                  <c:v>7735</c:v>
                </c:pt>
                <c:pt idx="562">
                  <c:v>3789</c:v>
                </c:pt>
                <c:pt idx="563">
                  <c:v>5297</c:v>
                </c:pt>
                <c:pt idx="564">
                  <c:v>38273</c:v>
                </c:pt>
                <c:pt idx="565">
                  <c:v>20461</c:v>
                </c:pt>
                <c:pt idx="566">
                  <c:v>40048</c:v>
                </c:pt>
                <c:pt idx="567">
                  <c:v>4281</c:v>
                </c:pt>
                <c:pt idx="568">
                  <c:v>11310</c:v>
                </c:pt>
                <c:pt idx="569">
                  <c:v>22896</c:v>
                </c:pt>
                <c:pt idx="570">
                  <c:v>7648</c:v>
                </c:pt>
                <c:pt idx="571">
                  <c:v>12432</c:v>
                </c:pt>
                <c:pt idx="572">
                  <c:v>10564</c:v>
                </c:pt>
                <c:pt idx="573">
                  <c:v>82375</c:v>
                </c:pt>
                <c:pt idx="574">
                  <c:v>10103</c:v>
                </c:pt>
                <c:pt idx="575">
                  <c:v>9984</c:v>
                </c:pt>
                <c:pt idx="576">
                  <c:v>67013</c:v>
                </c:pt>
                <c:pt idx="577">
                  <c:v>6780</c:v>
                </c:pt>
                <c:pt idx="578">
                  <c:v>16950</c:v>
                </c:pt>
                <c:pt idx="579">
                  <c:v>53585</c:v>
                </c:pt>
                <c:pt idx="580">
                  <c:v>6829</c:v>
                </c:pt>
                <c:pt idx="581">
                  <c:v>33587</c:v>
                </c:pt>
                <c:pt idx="582">
                  <c:v>4899</c:v>
                </c:pt>
                <c:pt idx="583">
                  <c:v>14616</c:v>
                </c:pt>
                <c:pt idx="584">
                  <c:v>12847</c:v>
                </c:pt>
                <c:pt idx="585">
                  <c:v>208861</c:v>
                </c:pt>
                <c:pt idx="586">
                  <c:v>33642</c:v>
                </c:pt>
                <c:pt idx="587">
                  <c:v>15979</c:v>
                </c:pt>
                <c:pt idx="588">
                  <c:v>13428</c:v>
                </c:pt>
                <c:pt idx="589">
                  <c:v>37786</c:v>
                </c:pt>
                <c:pt idx="590">
                  <c:v>52521</c:v>
                </c:pt>
                <c:pt idx="591">
                  <c:v>5238216</c:v>
                </c:pt>
                <c:pt idx="592">
                  <c:v>19414</c:v>
                </c:pt>
                <c:pt idx="593">
                  <c:v>10898</c:v>
                </c:pt>
                <c:pt idx="594">
                  <c:v>104352</c:v>
                </c:pt>
                <c:pt idx="595">
                  <c:v>16247</c:v>
                </c:pt>
                <c:pt idx="596">
                  <c:v>19823</c:v>
                </c:pt>
                <c:pt idx="597">
                  <c:v>933736</c:v>
                </c:pt>
                <c:pt idx="598">
                  <c:v>17664</c:v>
                </c:pt>
                <c:pt idx="599">
                  <c:v>6534</c:v>
                </c:pt>
                <c:pt idx="600">
                  <c:v>34371</c:v>
                </c:pt>
                <c:pt idx="601">
                  <c:v>22043</c:v>
                </c:pt>
                <c:pt idx="602">
                  <c:v>13736</c:v>
                </c:pt>
                <c:pt idx="603">
                  <c:v>39485</c:v>
                </c:pt>
                <c:pt idx="604">
                  <c:v>35699</c:v>
                </c:pt>
                <c:pt idx="605">
                  <c:v>5265</c:v>
                </c:pt>
                <c:pt idx="606">
                  <c:v>13241</c:v>
                </c:pt>
                <c:pt idx="607">
                  <c:v>50541</c:v>
                </c:pt>
                <c:pt idx="608">
                  <c:v>8200</c:v>
                </c:pt>
                <c:pt idx="609">
                  <c:v>18543</c:v>
                </c:pt>
                <c:pt idx="610">
                  <c:v>4135</c:v>
                </c:pt>
                <c:pt idx="611">
                  <c:v>6995</c:v>
                </c:pt>
                <c:pt idx="612">
                  <c:v>49489</c:v>
                </c:pt>
                <c:pt idx="613">
                  <c:v>28672</c:v>
                </c:pt>
                <c:pt idx="614">
                  <c:v>59362</c:v>
                </c:pt>
                <c:pt idx="615">
                  <c:v>9607</c:v>
                </c:pt>
                <c:pt idx="616">
                  <c:v>38353</c:v>
                </c:pt>
                <c:pt idx="617">
                  <c:v>22372</c:v>
                </c:pt>
                <c:pt idx="618">
                  <c:v>22086</c:v>
                </c:pt>
                <c:pt idx="619">
                  <c:v>12762</c:v>
                </c:pt>
                <c:pt idx="620">
                  <c:v>530847</c:v>
                </c:pt>
                <c:pt idx="621">
                  <c:v>110879</c:v>
                </c:pt>
                <c:pt idx="622">
                  <c:v>123355</c:v>
                </c:pt>
                <c:pt idx="623">
                  <c:v>51441</c:v>
                </c:pt>
                <c:pt idx="624">
                  <c:v>703910</c:v>
                </c:pt>
                <c:pt idx="625">
                  <c:v>111333</c:v>
                </c:pt>
                <c:pt idx="626">
                  <c:v>16491</c:v>
                </c:pt>
                <c:pt idx="627">
                  <c:v>34584</c:v>
                </c:pt>
                <c:pt idx="628">
                  <c:v>36671</c:v>
                </c:pt>
                <c:pt idx="629">
                  <c:v>29494</c:v>
                </c:pt>
                <c:pt idx="630">
                  <c:v>31333</c:v>
                </c:pt>
                <c:pt idx="631">
                  <c:v>307343</c:v>
                </c:pt>
                <c:pt idx="632">
                  <c:v>173166</c:v>
                </c:pt>
                <c:pt idx="633">
                  <c:v>107303</c:v>
                </c:pt>
                <c:pt idx="634">
                  <c:v>46045</c:v>
                </c:pt>
                <c:pt idx="635">
                  <c:v>266209</c:v>
                </c:pt>
                <c:pt idx="636">
                  <c:v>38339</c:v>
                </c:pt>
                <c:pt idx="637">
                  <c:v>11982</c:v>
                </c:pt>
                <c:pt idx="638">
                  <c:v>13701</c:v>
                </c:pt>
                <c:pt idx="639">
                  <c:v>14766</c:v>
                </c:pt>
                <c:pt idx="640">
                  <c:v>12444</c:v>
                </c:pt>
                <c:pt idx="641">
                  <c:v>15858</c:v>
                </c:pt>
                <c:pt idx="642">
                  <c:v>33879</c:v>
                </c:pt>
                <c:pt idx="643">
                  <c:v>28898</c:v>
                </c:pt>
                <c:pt idx="644">
                  <c:v>34828</c:v>
                </c:pt>
                <c:pt idx="645">
                  <c:v>14931</c:v>
                </c:pt>
                <c:pt idx="646">
                  <c:v>51659</c:v>
                </c:pt>
                <c:pt idx="647">
                  <c:v>186221</c:v>
                </c:pt>
                <c:pt idx="648">
                  <c:v>21543</c:v>
                </c:pt>
                <c:pt idx="649">
                  <c:v>16387</c:v>
                </c:pt>
                <c:pt idx="650">
                  <c:v>15989</c:v>
                </c:pt>
                <c:pt idx="651">
                  <c:v>4226</c:v>
                </c:pt>
                <c:pt idx="652">
                  <c:v>5678</c:v>
                </c:pt>
                <c:pt idx="653">
                  <c:v>5644</c:v>
                </c:pt>
                <c:pt idx="654">
                  <c:v>32852</c:v>
                </c:pt>
                <c:pt idx="655">
                  <c:v>16029</c:v>
                </c:pt>
                <c:pt idx="656">
                  <c:v>146133</c:v>
                </c:pt>
                <c:pt idx="657">
                  <c:v>264052</c:v>
                </c:pt>
                <c:pt idx="658">
                  <c:v>24548</c:v>
                </c:pt>
                <c:pt idx="659">
                  <c:v>198712</c:v>
                </c:pt>
                <c:pt idx="660">
                  <c:v>7032</c:v>
                </c:pt>
                <c:pt idx="661">
                  <c:v>5092</c:v>
                </c:pt>
                <c:pt idx="662">
                  <c:v>21775</c:v>
                </c:pt>
                <c:pt idx="663">
                  <c:v>5788</c:v>
                </c:pt>
                <c:pt idx="664">
                  <c:v>45749</c:v>
                </c:pt>
                <c:pt idx="665">
                  <c:v>134800</c:v>
                </c:pt>
                <c:pt idx="666">
                  <c:v>17408</c:v>
                </c:pt>
                <c:pt idx="667">
                  <c:v>79282</c:v>
                </c:pt>
                <c:pt idx="668">
                  <c:v>11542</c:v>
                </c:pt>
                <c:pt idx="669">
                  <c:v>17527</c:v>
                </c:pt>
                <c:pt idx="670">
                  <c:v>14270</c:v>
                </c:pt>
                <c:pt idx="671">
                  <c:v>16423</c:v>
                </c:pt>
                <c:pt idx="672">
                  <c:v>14327</c:v>
                </c:pt>
                <c:pt idx="673">
                  <c:v>57079</c:v>
                </c:pt>
                <c:pt idx="674">
                  <c:v>687263</c:v>
                </c:pt>
                <c:pt idx="675">
                  <c:v>67466</c:v>
                </c:pt>
                <c:pt idx="676">
                  <c:v>287078</c:v>
                </c:pt>
                <c:pt idx="677">
                  <c:v>39227</c:v>
                </c:pt>
                <c:pt idx="678">
                  <c:v>34980</c:v>
                </c:pt>
                <c:pt idx="679">
                  <c:v>368450</c:v>
                </c:pt>
                <c:pt idx="680">
                  <c:v>81162</c:v>
                </c:pt>
                <c:pt idx="681">
                  <c:v>8681</c:v>
                </c:pt>
                <c:pt idx="682">
                  <c:v>12298</c:v>
                </c:pt>
                <c:pt idx="683">
                  <c:v>63344</c:v>
                </c:pt>
                <c:pt idx="684">
                  <c:v>14977</c:v>
                </c:pt>
                <c:pt idx="685">
                  <c:v>19856</c:v>
                </c:pt>
                <c:pt idx="686">
                  <c:v>37979</c:v>
                </c:pt>
                <c:pt idx="687">
                  <c:v>115371</c:v>
                </c:pt>
                <c:pt idx="688">
                  <c:v>26503</c:v>
                </c:pt>
                <c:pt idx="689">
                  <c:v>32609</c:v>
                </c:pt>
                <c:pt idx="690">
                  <c:v>10483</c:v>
                </c:pt>
                <c:pt idx="691">
                  <c:v>32906</c:v>
                </c:pt>
                <c:pt idx="692">
                  <c:v>49455</c:v>
                </c:pt>
                <c:pt idx="693">
                  <c:v>26521</c:v>
                </c:pt>
                <c:pt idx="694">
                  <c:v>42589</c:v>
                </c:pt>
                <c:pt idx="695">
                  <c:v>116852</c:v>
                </c:pt>
                <c:pt idx="696">
                  <c:v>42461</c:v>
                </c:pt>
                <c:pt idx="697">
                  <c:v>203474</c:v>
                </c:pt>
                <c:pt idx="698">
                  <c:v>23434</c:v>
                </c:pt>
                <c:pt idx="699">
                  <c:v>76778</c:v>
                </c:pt>
                <c:pt idx="700">
                  <c:v>16591</c:v>
                </c:pt>
                <c:pt idx="701">
                  <c:v>22872</c:v>
                </c:pt>
                <c:pt idx="702">
                  <c:v>20315</c:v>
                </c:pt>
                <c:pt idx="703">
                  <c:v>33775</c:v>
                </c:pt>
                <c:pt idx="704">
                  <c:v>67979</c:v>
                </c:pt>
                <c:pt idx="705">
                  <c:v>32441</c:v>
                </c:pt>
                <c:pt idx="706">
                  <c:v>309697</c:v>
                </c:pt>
                <c:pt idx="707">
                  <c:v>72520</c:v>
                </c:pt>
                <c:pt idx="708">
                  <c:v>39578</c:v>
                </c:pt>
                <c:pt idx="709">
                  <c:v>158192</c:v>
                </c:pt>
                <c:pt idx="710">
                  <c:v>48985</c:v>
                </c:pt>
                <c:pt idx="711">
                  <c:v>82556</c:v>
                </c:pt>
                <c:pt idx="712">
                  <c:v>36630</c:v>
                </c:pt>
                <c:pt idx="713">
                  <c:v>44069</c:v>
                </c:pt>
                <c:pt idx="714">
                  <c:v>33470</c:v>
                </c:pt>
                <c:pt idx="715">
                  <c:v>21121</c:v>
                </c:pt>
                <c:pt idx="716">
                  <c:v>32416</c:v>
                </c:pt>
                <c:pt idx="717">
                  <c:v>27897</c:v>
                </c:pt>
                <c:pt idx="718">
                  <c:v>149633</c:v>
                </c:pt>
                <c:pt idx="719">
                  <c:v>37927</c:v>
                </c:pt>
                <c:pt idx="720">
                  <c:v>78620</c:v>
                </c:pt>
                <c:pt idx="721">
                  <c:v>38809</c:v>
                </c:pt>
                <c:pt idx="722">
                  <c:v>487865</c:v>
                </c:pt>
                <c:pt idx="723">
                  <c:v>110884</c:v>
                </c:pt>
                <c:pt idx="724">
                  <c:v>45495</c:v>
                </c:pt>
                <c:pt idx="725">
                  <c:v>129723</c:v>
                </c:pt>
                <c:pt idx="726">
                  <c:v>939020</c:v>
                </c:pt>
                <c:pt idx="727">
                  <c:v>46857</c:v>
                </c:pt>
                <c:pt idx="728">
                  <c:v>10226</c:v>
                </c:pt>
                <c:pt idx="729">
                  <c:v>35862</c:v>
                </c:pt>
                <c:pt idx="730">
                  <c:v>144705</c:v>
                </c:pt>
                <c:pt idx="731">
                  <c:v>38227</c:v>
                </c:pt>
                <c:pt idx="732">
                  <c:v>69648</c:v>
                </c:pt>
                <c:pt idx="733">
                  <c:v>14008</c:v>
                </c:pt>
                <c:pt idx="734">
                  <c:v>47733</c:v>
                </c:pt>
                <c:pt idx="735">
                  <c:v>5938</c:v>
                </c:pt>
                <c:pt idx="736">
                  <c:v>19605</c:v>
                </c:pt>
                <c:pt idx="737">
                  <c:v>20872</c:v>
                </c:pt>
                <c:pt idx="738">
                  <c:v>16901</c:v>
                </c:pt>
                <c:pt idx="739">
                  <c:v>19347</c:v>
                </c:pt>
                <c:pt idx="740">
                  <c:v>12594</c:v>
                </c:pt>
                <c:pt idx="741">
                  <c:v>167688</c:v>
                </c:pt>
                <c:pt idx="742">
                  <c:v>25512</c:v>
                </c:pt>
                <c:pt idx="743">
                  <c:v>12889</c:v>
                </c:pt>
                <c:pt idx="744">
                  <c:v>37585</c:v>
                </c:pt>
                <c:pt idx="745">
                  <c:v>25172</c:v>
                </c:pt>
                <c:pt idx="746">
                  <c:v>28701</c:v>
                </c:pt>
                <c:pt idx="747">
                  <c:v>16672</c:v>
                </c:pt>
                <c:pt idx="748">
                  <c:v>268441</c:v>
                </c:pt>
                <c:pt idx="749">
                  <c:v>23744</c:v>
                </c:pt>
                <c:pt idx="750">
                  <c:v>44478</c:v>
                </c:pt>
                <c:pt idx="751">
                  <c:v>20715</c:v>
                </c:pt>
                <c:pt idx="752">
                  <c:v>22958</c:v>
                </c:pt>
                <c:pt idx="753">
                  <c:v>34372</c:v>
                </c:pt>
                <c:pt idx="754">
                  <c:v>20928</c:v>
                </c:pt>
                <c:pt idx="755">
                  <c:v>10524</c:v>
                </c:pt>
                <c:pt idx="756">
                  <c:v>185826</c:v>
                </c:pt>
                <c:pt idx="757">
                  <c:v>15267</c:v>
                </c:pt>
                <c:pt idx="758">
                  <c:v>7182</c:v>
                </c:pt>
                <c:pt idx="759">
                  <c:v>181877</c:v>
                </c:pt>
                <c:pt idx="760">
                  <c:v>15692</c:v>
                </c:pt>
                <c:pt idx="761">
                  <c:v>107896</c:v>
                </c:pt>
                <c:pt idx="762">
                  <c:v>32138</c:v>
                </c:pt>
                <c:pt idx="763">
                  <c:v>8269</c:v>
                </c:pt>
                <c:pt idx="764">
                  <c:v>61897</c:v>
                </c:pt>
                <c:pt idx="765">
                  <c:v>27827</c:v>
                </c:pt>
                <c:pt idx="766">
                  <c:v>67001</c:v>
                </c:pt>
                <c:pt idx="767">
                  <c:v>27964</c:v>
                </c:pt>
                <c:pt idx="768">
                  <c:v>24293</c:v>
                </c:pt>
                <c:pt idx="769">
                  <c:v>33406</c:v>
                </c:pt>
                <c:pt idx="770">
                  <c:v>7228</c:v>
                </c:pt>
                <c:pt idx="771">
                  <c:v>3796</c:v>
                </c:pt>
                <c:pt idx="772">
                  <c:v>13886</c:v>
                </c:pt>
                <c:pt idx="773">
                  <c:v>12529</c:v>
                </c:pt>
                <c:pt idx="774">
                  <c:v>5773</c:v>
                </c:pt>
                <c:pt idx="775">
                  <c:v>25658</c:v>
                </c:pt>
                <c:pt idx="776">
                  <c:v>133455</c:v>
                </c:pt>
                <c:pt idx="777">
                  <c:v>26643</c:v>
                </c:pt>
                <c:pt idx="778">
                  <c:v>24722</c:v>
                </c:pt>
                <c:pt idx="779">
                  <c:v>21062</c:v>
                </c:pt>
                <c:pt idx="780">
                  <c:v>20493</c:v>
                </c:pt>
                <c:pt idx="781">
                  <c:v>14915</c:v>
                </c:pt>
                <c:pt idx="782">
                  <c:v>9818</c:v>
                </c:pt>
                <c:pt idx="783">
                  <c:v>20498</c:v>
                </c:pt>
                <c:pt idx="784">
                  <c:v>13427</c:v>
                </c:pt>
                <c:pt idx="785">
                  <c:v>18340</c:v>
                </c:pt>
                <c:pt idx="786">
                  <c:v>43017</c:v>
                </c:pt>
                <c:pt idx="787">
                  <c:v>11574</c:v>
                </c:pt>
                <c:pt idx="788">
                  <c:v>12097</c:v>
                </c:pt>
                <c:pt idx="789">
                  <c:v>9259</c:v>
                </c:pt>
                <c:pt idx="790">
                  <c:v>16507</c:v>
                </c:pt>
                <c:pt idx="791">
                  <c:v>17644</c:v>
                </c:pt>
                <c:pt idx="792">
                  <c:v>47768</c:v>
                </c:pt>
                <c:pt idx="793">
                  <c:v>17094</c:v>
                </c:pt>
                <c:pt idx="794">
                  <c:v>80133</c:v>
                </c:pt>
                <c:pt idx="795">
                  <c:v>8769</c:v>
                </c:pt>
                <c:pt idx="796">
                  <c:v>8220</c:v>
                </c:pt>
                <c:pt idx="797">
                  <c:v>17403</c:v>
                </c:pt>
                <c:pt idx="798">
                  <c:v>40055</c:v>
                </c:pt>
                <c:pt idx="799">
                  <c:v>17111</c:v>
                </c:pt>
                <c:pt idx="800">
                  <c:v>97125</c:v>
                </c:pt>
                <c:pt idx="801">
                  <c:v>9769</c:v>
                </c:pt>
                <c:pt idx="802">
                  <c:v>20257</c:v>
                </c:pt>
                <c:pt idx="803">
                  <c:v>15960</c:v>
                </c:pt>
                <c:pt idx="804">
                  <c:v>10295</c:v>
                </c:pt>
                <c:pt idx="805">
                  <c:v>6906</c:v>
                </c:pt>
                <c:pt idx="806">
                  <c:v>9027</c:v>
                </c:pt>
                <c:pt idx="807">
                  <c:v>12435</c:v>
                </c:pt>
                <c:pt idx="808">
                  <c:v>10676</c:v>
                </c:pt>
                <c:pt idx="809">
                  <c:v>15190</c:v>
                </c:pt>
                <c:pt idx="810">
                  <c:v>10974</c:v>
                </c:pt>
                <c:pt idx="811">
                  <c:v>17367</c:v>
                </c:pt>
                <c:pt idx="812">
                  <c:v>14265</c:v>
                </c:pt>
                <c:pt idx="813">
                  <c:v>19950</c:v>
                </c:pt>
                <c:pt idx="814">
                  <c:v>9410</c:v>
                </c:pt>
                <c:pt idx="815">
                  <c:v>9555</c:v>
                </c:pt>
                <c:pt idx="816">
                  <c:v>7028</c:v>
                </c:pt>
                <c:pt idx="817">
                  <c:v>16401</c:v>
                </c:pt>
                <c:pt idx="818">
                  <c:v>19444</c:v>
                </c:pt>
                <c:pt idx="819">
                  <c:v>36827</c:v>
                </c:pt>
                <c:pt idx="820">
                  <c:v>17555</c:v>
                </c:pt>
                <c:pt idx="821">
                  <c:v>144251</c:v>
                </c:pt>
                <c:pt idx="822">
                  <c:v>20466</c:v>
                </c:pt>
                <c:pt idx="823">
                  <c:v>10163</c:v>
                </c:pt>
                <c:pt idx="824">
                  <c:v>15165</c:v>
                </c:pt>
                <c:pt idx="825">
                  <c:v>35089</c:v>
                </c:pt>
                <c:pt idx="826">
                  <c:v>219916</c:v>
                </c:pt>
                <c:pt idx="827">
                  <c:v>11185</c:v>
                </c:pt>
                <c:pt idx="828">
                  <c:v>8682</c:v>
                </c:pt>
                <c:pt idx="829">
                  <c:v>11745</c:v>
                </c:pt>
                <c:pt idx="830">
                  <c:v>15753</c:v>
                </c:pt>
                <c:pt idx="831">
                  <c:v>22324</c:v>
                </c:pt>
                <c:pt idx="832">
                  <c:v>33294</c:v>
                </c:pt>
                <c:pt idx="833">
                  <c:v>40746</c:v>
                </c:pt>
                <c:pt idx="834">
                  <c:v>14844</c:v>
                </c:pt>
                <c:pt idx="835">
                  <c:v>10832</c:v>
                </c:pt>
                <c:pt idx="836">
                  <c:v>8979</c:v>
                </c:pt>
                <c:pt idx="837">
                  <c:v>7973</c:v>
                </c:pt>
                <c:pt idx="838">
                  <c:v>10234</c:v>
                </c:pt>
                <c:pt idx="839">
                  <c:v>43011</c:v>
                </c:pt>
                <c:pt idx="840">
                  <c:v>13984</c:v>
                </c:pt>
                <c:pt idx="841">
                  <c:v>6154</c:v>
                </c:pt>
                <c:pt idx="842">
                  <c:v>15527</c:v>
                </c:pt>
                <c:pt idx="843">
                  <c:v>9133</c:v>
                </c:pt>
                <c:pt idx="844">
                  <c:v>24800</c:v>
                </c:pt>
                <c:pt idx="845">
                  <c:v>7008</c:v>
                </c:pt>
                <c:pt idx="846">
                  <c:v>467711</c:v>
                </c:pt>
                <c:pt idx="847">
                  <c:v>93671</c:v>
                </c:pt>
                <c:pt idx="848">
                  <c:v>18550</c:v>
                </c:pt>
                <c:pt idx="849">
                  <c:v>5068</c:v>
                </c:pt>
                <c:pt idx="850">
                  <c:v>10021</c:v>
                </c:pt>
                <c:pt idx="851">
                  <c:v>172126</c:v>
                </c:pt>
                <c:pt idx="852">
                  <c:v>11927</c:v>
                </c:pt>
                <c:pt idx="853">
                  <c:v>34937</c:v>
                </c:pt>
                <c:pt idx="854">
                  <c:v>96021</c:v>
                </c:pt>
                <c:pt idx="855">
                  <c:v>17337</c:v>
                </c:pt>
                <c:pt idx="856">
                  <c:v>6205</c:v>
                </c:pt>
                <c:pt idx="857">
                  <c:v>12469</c:v>
                </c:pt>
                <c:pt idx="858">
                  <c:v>7344</c:v>
                </c:pt>
                <c:pt idx="859">
                  <c:v>35173</c:v>
                </c:pt>
                <c:pt idx="860">
                  <c:v>48626</c:v>
                </c:pt>
                <c:pt idx="861">
                  <c:v>22247</c:v>
                </c:pt>
                <c:pt idx="862">
                  <c:v>6385</c:v>
                </c:pt>
                <c:pt idx="863">
                  <c:v>37071</c:v>
                </c:pt>
                <c:pt idx="864">
                  <c:v>10609</c:v>
                </c:pt>
                <c:pt idx="865">
                  <c:v>20709</c:v>
                </c:pt>
                <c:pt idx="866">
                  <c:v>102782</c:v>
                </c:pt>
                <c:pt idx="867">
                  <c:v>7569</c:v>
                </c:pt>
                <c:pt idx="868">
                  <c:v>12773</c:v>
                </c:pt>
                <c:pt idx="869">
                  <c:v>12717</c:v>
                </c:pt>
                <c:pt idx="870">
                  <c:v>7808</c:v>
                </c:pt>
                <c:pt idx="871">
                  <c:v>16398</c:v>
                </c:pt>
                <c:pt idx="872">
                  <c:v>4823</c:v>
                </c:pt>
                <c:pt idx="873">
                  <c:v>27103</c:v>
                </c:pt>
                <c:pt idx="874">
                  <c:v>14712</c:v>
                </c:pt>
                <c:pt idx="875">
                  <c:v>9776</c:v>
                </c:pt>
                <c:pt idx="876">
                  <c:v>66741</c:v>
                </c:pt>
                <c:pt idx="877">
                  <c:v>2679</c:v>
                </c:pt>
                <c:pt idx="878">
                  <c:v>3402</c:v>
                </c:pt>
                <c:pt idx="879">
                  <c:v>20533</c:v>
                </c:pt>
                <c:pt idx="880">
                  <c:v>2679</c:v>
                </c:pt>
                <c:pt idx="881">
                  <c:v>2096</c:v>
                </c:pt>
                <c:pt idx="882">
                  <c:v>8347</c:v>
                </c:pt>
                <c:pt idx="883">
                  <c:v>9219</c:v>
                </c:pt>
                <c:pt idx="884">
                  <c:v>8384</c:v>
                </c:pt>
                <c:pt idx="885">
                  <c:v>1843</c:v>
                </c:pt>
                <c:pt idx="886">
                  <c:v>35788</c:v>
                </c:pt>
                <c:pt idx="887">
                  <c:v>39217</c:v>
                </c:pt>
                <c:pt idx="888">
                  <c:v>2932</c:v>
                </c:pt>
                <c:pt idx="889">
                  <c:v>19303</c:v>
                </c:pt>
                <c:pt idx="890">
                  <c:v>7797</c:v>
                </c:pt>
                <c:pt idx="891">
                  <c:v>118053</c:v>
                </c:pt>
                <c:pt idx="892">
                  <c:v>2968</c:v>
                </c:pt>
                <c:pt idx="893">
                  <c:v>2605</c:v>
                </c:pt>
                <c:pt idx="894">
                  <c:v>29029</c:v>
                </c:pt>
                <c:pt idx="895">
                  <c:v>6343</c:v>
                </c:pt>
                <c:pt idx="896">
                  <c:v>37118</c:v>
                </c:pt>
                <c:pt idx="897">
                  <c:v>34536</c:v>
                </c:pt>
                <c:pt idx="898">
                  <c:v>25609</c:v>
                </c:pt>
                <c:pt idx="899">
                  <c:v>37030</c:v>
                </c:pt>
                <c:pt idx="900">
                  <c:v>2640</c:v>
                </c:pt>
                <c:pt idx="901">
                  <c:v>2591</c:v>
                </c:pt>
                <c:pt idx="902">
                  <c:v>7733</c:v>
                </c:pt>
                <c:pt idx="903">
                  <c:v>6133</c:v>
                </c:pt>
                <c:pt idx="904">
                  <c:v>1330</c:v>
                </c:pt>
                <c:pt idx="905">
                  <c:v>6244</c:v>
                </c:pt>
                <c:pt idx="906">
                  <c:v>2474</c:v>
                </c:pt>
                <c:pt idx="907">
                  <c:v>5817</c:v>
                </c:pt>
                <c:pt idx="908">
                  <c:v>35073</c:v>
                </c:pt>
                <c:pt idx="909">
                  <c:v>4064</c:v>
                </c:pt>
                <c:pt idx="910">
                  <c:v>1893</c:v>
                </c:pt>
                <c:pt idx="911">
                  <c:v>13338</c:v>
                </c:pt>
                <c:pt idx="912">
                  <c:v>18930</c:v>
                </c:pt>
                <c:pt idx="913">
                  <c:v>2970</c:v>
                </c:pt>
                <c:pt idx="914">
                  <c:v>580159</c:v>
                </c:pt>
                <c:pt idx="915">
                  <c:v>3956</c:v>
                </c:pt>
                <c:pt idx="916">
                  <c:v>7687</c:v>
                </c:pt>
                <c:pt idx="917">
                  <c:v>2564</c:v>
                </c:pt>
                <c:pt idx="918">
                  <c:v>20803</c:v>
                </c:pt>
                <c:pt idx="919">
                  <c:v>1670</c:v>
                </c:pt>
                <c:pt idx="920">
                  <c:v>79315</c:v>
                </c:pt>
                <c:pt idx="921">
                  <c:v>3105</c:v>
                </c:pt>
                <c:pt idx="922">
                  <c:v>9536</c:v>
                </c:pt>
                <c:pt idx="923">
                  <c:v>2825</c:v>
                </c:pt>
                <c:pt idx="924">
                  <c:v>33339</c:v>
                </c:pt>
                <c:pt idx="925">
                  <c:v>28941</c:v>
                </c:pt>
                <c:pt idx="926">
                  <c:v>12103</c:v>
                </c:pt>
                <c:pt idx="927">
                  <c:v>9936</c:v>
                </c:pt>
                <c:pt idx="928">
                  <c:v>4330</c:v>
                </c:pt>
                <c:pt idx="929">
                  <c:v>32553</c:v>
                </c:pt>
                <c:pt idx="930">
                  <c:v>6282</c:v>
                </c:pt>
                <c:pt idx="931">
                  <c:v>33314</c:v>
                </c:pt>
                <c:pt idx="932">
                  <c:v>5645</c:v>
                </c:pt>
                <c:pt idx="933">
                  <c:v>3007</c:v>
                </c:pt>
                <c:pt idx="934">
                  <c:v>10227</c:v>
                </c:pt>
                <c:pt idx="935">
                  <c:v>16346</c:v>
                </c:pt>
                <c:pt idx="936">
                  <c:v>3005</c:v>
                </c:pt>
                <c:pt idx="937">
                  <c:v>5550</c:v>
                </c:pt>
                <c:pt idx="938">
                  <c:v>15847</c:v>
                </c:pt>
                <c:pt idx="939">
                  <c:v>3683</c:v>
                </c:pt>
                <c:pt idx="940">
                  <c:v>5975</c:v>
                </c:pt>
                <c:pt idx="941">
                  <c:v>6838</c:v>
                </c:pt>
                <c:pt idx="942">
                  <c:v>5428</c:v>
                </c:pt>
                <c:pt idx="943">
                  <c:v>23298</c:v>
                </c:pt>
                <c:pt idx="944">
                  <c:v>9691</c:v>
                </c:pt>
                <c:pt idx="945">
                  <c:v>2506</c:v>
                </c:pt>
                <c:pt idx="946">
                  <c:v>63718</c:v>
                </c:pt>
                <c:pt idx="947">
                  <c:v>4725</c:v>
                </c:pt>
                <c:pt idx="948">
                  <c:v>9977</c:v>
                </c:pt>
                <c:pt idx="949">
                  <c:v>75247</c:v>
                </c:pt>
                <c:pt idx="950">
                  <c:v>5174</c:v>
                </c:pt>
                <c:pt idx="951">
                  <c:v>3130</c:v>
                </c:pt>
                <c:pt idx="952">
                  <c:v>7039</c:v>
                </c:pt>
                <c:pt idx="953">
                  <c:v>55691</c:v>
                </c:pt>
                <c:pt idx="954">
                  <c:v>4964</c:v>
                </c:pt>
                <c:pt idx="955">
                  <c:v>511574</c:v>
                </c:pt>
                <c:pt idx="956">
                  <c:v>23152</c:v>
                </c:pt>
                <c:pt idx="957">
                  <c:v>178725</c:v>
                </c:pt>
                <c:pt idx="958">
                  <c:v>2512</c:v>
                </c:pt>
                <c:pt idx="959">
                  <c:v>5983</c:v>
                </c:pt>
                <c:pt idx="960">
                  <c:v>3704</c:v>
                </c:pt>
                <c:pt idx="961">
                  <c:v>4236</c:v>
                </c:pt>
                <c:pt idx="962">
                  <c:v>2072</c:v>
                </c:pt>
                <c:pt idx="963">
                  <c:v>5806</c:v>
                </c:pt>
                <c:pt idx="964">
                  <c:v>23535</c:v>
                </c:pt>
                <c:pt idx="965">
                  <c:v>7904</c:v>
                </c:pt>
                <c:pt idx="966">
                  <c:v>2927</c:v>
                </c:pt>
                <c:pt idx="967">
                  <c:v>6951</c:v>
                </c:pt>
                <c:pt idx="968">
                  <c:v>1518</c:v>
                </c:pt>
                <c:pt idx="969">
                  <c:v>5598</c:v>
                </c:pt>
                <c:pt idx="970">
                  <c:v>2157</c:v>
                </c:pt>
                <c:pt idx="971">
                  <c:v>8856</c:v>
                </c:pt>
                <c:pt idx="972">
                  <c:v>3115</c:v>
                </c:pt>
                <c:pt idx="973">
                  <c:v>163369</c:v>
                </c:pt>
                <c:pt idx="974">
                  <c:v>19027</c:v>
                </c:pt>
                <c:pt idx="975">
                  <c:v>20640</c:v>
                </c:pt>
                <c:pt idx="976">
                  <c:v>21979</c:v>
                </c:pt>
                <c:pt idx="977">
                  <c:v>8212</c:v>
                </c:pt>
                <c:pt idx="978">
                  <c:v>43570</c:v>
                </c:pt>
                <c:pt idx="979">
                  <c:v>12228</c:v>
                </c:pt>
                <c:pt idx="980">
                  <c:v>27337</c:v>
                </c:pt>
                <c:pt idx="981">
                  <c:v>127712</c:v>
                </c:pt>
                <c:pt idx="982">
                  <c:v>20116</c:v>
                </c:pt>
                <c:pt idx="983">
                  <c:v>48325</c:v>
                </c:pt>
                <c:pt idx="984">
                  <c:v>29809</c:v>
                </c:pt>
                <c:pt idx="985">
                  <c:v>8321</c:v>
                </c:pt>
                <c:pt idx="986">
                  <c:v>13484</c:v>
                </c:pt>
                <c:pt idx="987">
                  <c:v>20018</c:v>
                </c:pt>
                <c:pt idx="988">
                  <c:v>78702</c:v>
                </c:pt>
                <c:pt idx="989">
                  <c:v>12938</c:v>
                </c:pt>
                <c:pt idx="990">
                  <c:v>12681</c:v>
                </c:pt>
                <c:pt idx="991">
                  <c:v>38343</c:v>
                </c:pt>
                <c:pt idx="992">
                  <c:v>92066</c:v>
                </c:pt>
                <c:pt idx="993">
                  <c:v>4874</c:v>
                </c:pt>
                <c:pt idx="994">
                  <c:v>10699</c:v>
                </c:pt>
                <c:pt idx="995">
                  <c:v>27158</c:v>
                </c:pt>
                <c:pt idx="996">
                  <c:v>15808</c:v>
                </c:pt>
                <c:pt idx="997">
                  <c:v>73309</c:v>
                </c:pt>
                <c:pt idx="998">
                  <c:v>35757</c:v>
                </c:pt>
                <c:pt idx="999">
                  <c:v>21013</c:v>
                </c:pt>
                <c:pt idx="1000">
                  <c:v>10174</c:v>
                </c:pt>
                <c:pt idx="1001">
                  <c:v>9183</c:v>
                </c:pt>
                <c:pt idx="1002">
                  <c:v>6759</c:v>
                </c:pt>
                <c:pt idx="1003">
                  <c:v>99259</c:v>
                </c:pt>
                <c:pt idx="1004">
                  <c:v>12007</c:v>
                </c:pt>
                <c:pt idx="1005">
                  <c:v>7648</c:v>
                </c:pt>
                <c:pt idx="1006">
                  <c:v>14375</c:v>
                </c:pt>
                <c:pt idx="1007">
                  <c:v>314488</c:v>
                </c:pt>
                <c:pt idx="1008">
                  <c:v>14637</c:v>
                </c:pt>
                <c:pt idx="1009">
                  <c:v>37756</c:v>
                </c:pt>
                <c:pt idx="1010">
                  <c:v>50375</c:v>
                </c:pt>
                <c:pt idx="1011">
                  <c:v>6238</c:v>
                </c:pt>
                <c:pt idx="1012">
                  <c:v>8636</c:v>
                </c:pt>
                <c:pt idx="1013">
                  <c:v>17237</c:v>
                </c:pt>
                <c:pt idx="1014">
                  <c:v>24757</c:v>
                </c:pt>
                <c:pt idx="1015">
                  <c:v>37421</c:v>
                </c:pt>
                <c:pt idx="1016">
                  <c:v>26221</c:v>
                </c:pt>
                <c:pt idx="1017">
                  <c:v>11010</c:v>
                </c:pt>
                <c:pt idx="1018">
                  <c:v>36068</c:v>
                </c:pt>
                <c:pt idx="1019">
                  <c:v>8692</c:v>
                </c:pt>
                <c:pt idx="1020">
                  <c:v>106439</c:v>
                </c:pt>
                <c:pt idx="1021">
                  <c:v>27703</c:v>
                </c:pt>
                <c:pt idx="1022">
                  <c:v>18763</c:v>
                </c:pt>
                <c:pt idx="1023">
                  <c:v>18454</c:v>
                </c:pt>
                <c:pt idx="1024">
                  <c:v>46407</c:v>
                </c:pt>
                <c:pt idx="1025">
                  <c:v>15620</c:v>
                </c:pt>
                <c:pt idx="1026">
                  <c:v>4612</c:v>
                </c:pt>
                <c:pt idx="1027">
                  <c:v>46222</c:v>
                </c:pt>
                <c:pt idx="1028">
                  <c:v>13352</c:v>
                </c:pt>
                <c:pt idx="1029">
                  <c:v>763623</c:v>
                </c:pt>
                <c:pt idx="1030">
                  <c:v>51961</c:v>
                </c:pt>
                <c:pt idx="1031">
                  <c:v>23175</c:v>
                </c:pt>
                <c:pt idx="1032">
                  <c:v>165012</c:v>
                </c:pt>
                <c:pt idx="1033">
                  <c:v>15693</c:v>
                </c:pt>
                <c:pt idx="1034">
                  <c:v>31730</c:v>
                </c:pt>
                <c:pt idx="1035">
                  <c:v>14241</c:v>
                </c:pt>
                <c:pt idx="1036">
                  <c:v>60094</c:v>
                </c:pt>
                <c:pt idx="1037">
                  <c:v>15745</c:v>
                </c:pt>
                <c:pt idx="1038">
                  <c:v>6752</c:v>
                </c:pt>
                <c:pt idx="1039">
                  <c:v>10711</c:v>
                </c:pt>
                <c:pt idx="1040">
                  <c:v>23123</c:v>
                </c:pt>
                <c:pt idx="1041">
                  <c:v>13682</c:v>
                </c:pt>
                <c:pt idx="1042">
                  <c:v>24463</c:v>
                </c:pt>
                <c:pt idx="1043">
                  <c:v>9316</c:v>
                </c:pt>
                <c:pt idx="1044">
                  <c:v>26910</c:v>
                </c:pt>
                <c:pt idx="1045">
                  <c:v>8306</c:v>
                </c:pt>
                <c:pt idx="1046">
                  <c:v>65018</c:v>
                </c:pt>
                <c:pt idx="1047">
                  <c:v>17878</c:v>
                </c:pt>
                <c:pt idx="1048">
                  <c:v>9512</c:v>
                </c:pt>
                <c:pt idx="1049">
                  <c:v>87824</c:v>
                </c:pt>
                <c:pt idx="1050">
                  <c:v>12808</c:v>
                </c:pt>
                <c:pt idx="1051">
                  <c:v>19365</c:v>
                </c:pt>
                <c:pt idx="1052">
                  <c:v>31101</c:v>
                </c:pt>
                <c:pt idx="1053">
                  <c:v>12307</c:v>
                </c:pt>
                <c:pt idx="1054">
                  <c:v>17099</c:v>
                </c:pt>
                <c:pt idx="1055">
                  <c:v>27924</c:v>
                </c:pt>
                <c:pt idx="1056">
                  <c:v>6358</c:v>
                </c:pt>
                <c:pt idx="1057">
                  <c:v>21407</c:v>
                </c:pt>
                <c:pt idx="1058">
                  <c:v>9909</c:v>
                </c:pt>
                <c:pt idx="1059">
                  <c:v>10667</c:v>
                </c:pt>
                <c:pt idx="1060">
                  <c:v>27608</c:v>
                </c:pt>
                <c:pt idx="1061">
                  <c:v>13275</c:v>
                </c:pt>
                <c:pt idx="1062">
                  <c:v>31183</c:v>
                </c:pt>
                <c:pt idx="1063">
                  <c:v>45126</c:v>
                </c:pt>
                <c:pt idx="1064">
                  <c:v>7131</c:v>
                </c:pt>
                <c:pt idx="1065">
                  <c:v>24216</c:v>
                </c:pt>
                <c:pt idx="1066">
                  <c:v>64875</c:v>
                </c:pt>
                <c:pt idx="1067">
                  <c:v>10730</c:v>
                </c:pt>
                <c:pt idx="1068">
                  <c:v>4461</c:v>
                </c:pt>
                <c:pt idx="1069">
                  <c:v>14408</c:v>
                </c:pt>
                <c:pt idx="1070">
                  <c:v>27565</c:v>
                </c:pt>
                <c:pt idx="1071">
                  <c:v>61792</c:v>
                </c:pt>
                <c:pt idx="1072">
                  <c:v>12269</c:v>
                </c:pt>
                <c:pt idx="1073">
                  <c:v>63782</c:v>
                </c:pt>
                <c:pt idx="1074">
                  <c:v>2138</c:v>
                </c:pt>
                <c:pt idx="1075">
                  <c:v>16942</c:v>
                </c:pt>
                <c:pt idx="1076">
                  <c:v>23892</c:v>
                </c:pt>
                <c:pt idx="1077">
                  <c:v>17662</c:v>
                </c:pt>
                <c:pt idx="1078">
                  <c:v>52420</c:v>
                </c:pt>
                <c:pt idx="1079">
                  <c:v>45632</c:v>
                </c:pt>
                <c:pt idx="1080">
                  <c:v>18006</c:v>
                </c:pt>
                <c:pt idx="1081">
                  <c:v>17894</c:v>
                </c:pt>
                <c:pt idx="1082">
                  <c:v>25420</c:v>
                </c:pt>
                <c:pt idx="1083">
                  <c:v>12531</c:v>
                </c:pt>
                <c:pt idx="1084">
                  <c:v>14233</c:v>
                </c:pt>
                <c:pt idx="1085">
                  <c:v>8769</c:v>
                </c:pt>
                <c:pt idx="1086">
                  <c:v>15050</c:v>
                </c:pt>
                <c:pt idx="1087">
                  <c:v>122851</c:v>
                </c:pt>
                <c:pt idx="1088">
                  <c:v>12063</c:v>
                </c:pt>
                <c:pt idx="1089">
                  <c:v>20464</c:v>
                </c:pt>
                <c:pt idx="1090">
                  <c:v>13170</c:v>
                </c:pt>
                <c:pt idx="1091">
                  <c:v>36129</c:v>
                </c:pt>
                <c:pt idx="1092">
                  <c:v>7259</c:v>
                </c:pt>
                <c:pt idx="1093">
                  <c:v>25793</c:v>
                </c:pt>
                <c:pt idx="1094">
                  <c:v>62577</c:v>
                </c:pt>
                <c:pt idx="1095">
                  <c:v>25683</c:v>
                </c:pt>
                <c:pt idx="1096">
                  <c:v>119455</c:v>
                </c:pt>
                <c:pt idx="1097">
                  <c:v>22842</c:v>
                </c:pt>
                <c:pt idx="1098">
                  <c:v>41103</c:v>
                </c:pt>
                <c:pt idx="1099">
                  <c:v>36462</c:v>
                </c:pt>
                <c:pt idx="1100">
                  <c:v>13786</c:v>
                </c:pt>
                <c:pt idx="1101">
                  <c:v>125175</c:v>
                </c:pt>
                <c:pt idx="1102">
                  <c:v>251460</c:v>
                </c:pt>
                <c:pt idx="1103">
                  <c:v>198788</c:v>
                </c:pt>
                <c:pt idx="1104">
                  <c:v>9993</c:v>
                </c:pt>
                <c:pt idx="1105">
                  <c:v>6817</c:v>
                </c:pt>
                <c:pt idx="1106">
                  <c:v>10147</c:v>
                </c:pt>
                <c:pt idx="1107">
                  <c:v>16295</c:v>
                </c:pt>
                <c:pt idx="1108">
                  <c:v>20142</c:v>
                </c:pt>
                <c:pt idx="1109">
                  <c:v>27052</c:v>
                </c:pt>
                <c:pt idx="1110">
                  <c:v>446753</c:v>
                </c:pt>
                <c:pt idx="1111">
                  <c:v>7307</c:v>
                </c:pt>
                <c:pt idx="1112">
                  <c:v>19696</c:v>
                </c:pt>
                <c:pt idx="1113">
                  <c:v>33743</c:v>
                </c:pt>
                <c:pt idx="1114">
                  <c:v>20410</c:v>
                </c:pt>
                <c:pt idx="1115">
                  <c:v>22343</c:v>
                </c:pt>
                <c:pt idx="1116">
                  <c:v>74103</c:v>
                </c:pt>
                <c:pt idx="1117">
                  <c:v>33095</c:v>
                </c:pt>
                <c:pt idx="1118">
                  <c:v>15858</c:v>
                </c:pt>
                <c:pt idx="1119">
                  <c:v>436275</c:v>
                </c:pt>
                <c:pt idx="1120">
                  <c:v>31439</c:v>
                </c:pt>
                <c:pt idx="1121">
                  <c:v>240098</c:v>
                </c:pt>
                <c:pt idx="1122">
                  <c:v>98325</c:v>
                </c:pt>
                <c:pt idx="1123">
                  <c:v>14974</c:v>
                </c:pt>
                <c:pt idx="1124">
                  <c:v>47774</c:v>
                </c:pt>
                <c:pt idx="1125">
                  <c:v>137788</c:v>
                </c:pt>
                <c:pt idx="1126">
                  <c:v>11514</c:v>
                </c:pt>
                <c:pt idx="1127">
                  <c:v>26395</c:v>
                </c:pt>
                <c:pt idx="1128">
                  <c:v>39179</c:v>
                </c:pt>
                <c:pt idx="1129">
                  <c:v>389617</c:v>
                </c:pt>
                <c:pt idx="1130">
                  <c:v>156761</c:v>
                </c:pt>
                <c:pt idx="1131">
                  <c:v>23495</c:v>
                </c:pt>
                <c:pt idx="1132">
                  <c:v>22251</c:v>
                </c:pt>
                <c:pt idx="1133">
                  <c:v>132141</c:v>
                </c:pt>
                <c:pt idx="1134">
                  <c:v>8593</c:v>
                </c:pt>
                <c:pt idx="1135">
                  <c:v>20523</c:v>
                </c:pt>
                <c:pt idx="1136">
                  <c:v>24186</c:v>
                </c:pt>
                <c:pt idx="1137">
                  <c:v>45408</c:v>
                </c:pt>
                <c:pt idx="1138">
                  <c:v>52812</c:v>
                </c:pt>
                <c:pt idx="1139">
                  <c:v>10567</c:v>
                </c:pt>
                <c:pt idx="1140">
                  <c:v>21567</c:v>
                </c:pt>
                <c:pt idx="1141">
                  <c:v>43626</c:v>
                </c:pt>
                <c:pt idx="1142">
                  <c:v>83848</c:v>
                </c:pt>
                <c:pt idx="1143">
                  <c:v>53835</c:v>
                </c:pt>
                <c:pt idx="1144">
                  <c:v>52810</c:v>
                </c:pt>
                <c:pt idx="1145">
                  <c:v>250088</c:v>
                </c:pt>
                <c:pt idx="1146">
                  <c:v>128755</c:v>
                </c:pt>
                <c:pt idx="1147">
                  <c:v>4740</c:v>
                </c:pt>
                <c:pt idx="1148">
                  <c:v>113972</c:v>
                </c:pt>
                <c:pt idx="1149">
                  <c:v>22477</c:v>
                </c:pt>
                <c:pt idx="1150">
                  <c:v>59875</c:v>
                </c:pt>
                <c:pt idx="1151">
                  <c:v>50803</c:v>
                </c:pt>
                <c:pt idx="1152">
                  <c:v>46371</c:v>
                </c:pt>
                <c:pt idx="1153">
                  <c:v>40021</c:v>
                </c:pt>
                <c:pt idx="1154">
                  <c:v>25490</c:v>
                </c:pt>
                <c:pt idx="1155">
                  <c:v>11293</c:v>
                </c:pt>
                <c:pt idx="1156">
                  <c:v>15385</c:v>
                </c:pt>
                <c:pt idx="1157">
                  <c:v>14568</c:v>
                </c:pt>
                <c:pt idx="1158">
                  <c:v>107233</c:v>
                </c:pt>
                <c:pt idx="1159">
                  <c:v>68628</c:v>
                </c:pt>
                <c:pt idx="1160">
                  <c:v>289977</c:v>
                </c:pt>
                <c:pt idx="1161">
                  <c:v>29991</c:v>
                </c:pt>
                <c:pt idx="1162">
                  <c:v>54659</c:v>
                </c:pt>
                <c:pt idx="1163">
                  <c:v>119980</c:v>
                </c:pt>
                <c:pt idx="1164">
                  <c:v>39855</c:v>
                </c:pt>
                <c:pt idx="1165">
                  <c:v>33969</c:v>
                </c:pt>
                <c:pt idx="1166">
                  <c:v>57202</c:v>
                </c:pt>
                <c:pt idx="1167">
                  <c:v>152692</c:v>
                </c:pt>
                <c:pt idx="1168">
                  <c:v>16931</c:v>
                </c:pt>
                <c:pt idx="1169">
                  <c:v>35149</c:v>
                </c:pt>
                <c:pt idx="1170">
                  <c:v>51113</c:v>
                </c:pt>
                <c:pt idx="1171">
                  <c:v>39155</c:v>
                </c:pt>
                <c:pt idx="1172">
                  <c:v>31625</c:v>
                </c:pt>
                <c:pt idx="1173">
                  <c:v>201169</c:v>
                </c:pt>
                <c:pt idx="1174">
                  <c:v>72528</c:v>
                </c:pt>
                <c:pt idx="1175">
                  <c:v>564195</c:v>
                </c:pt>
                <c:pt idx="1176">
                  <c:v>831128</c:v>
                </c:pt>
                <c:pt idx="1177">
                  <c:v>90595</c:v>
                </c:pt>
                <c:pt idx="1178">
                  <c:v>32579</c:v>
                </c:pt>
                <c:pt idx="1179">
                  <c:v>167627</c:v>
                </c:pt>
                <c:pt idx="1180">
                  <c:v>102382</c:v>
                </c:pt>
                <c:pt idx="1181">
                  <c:v>156118</c:v>
                </c:pt>
                <c:pt idx="1182">
                  <c:v>32384</c:v>
                </c:pt>
                <c:pt idx="1183">
                  <c:v>245322</c:v>
                </c:pt>
                <c:pt idx="1184">
                  <c:v>29460</c:v>
                </c:pt>
                <c:pt idx="1185">
                  <c:v>250290</c:v>
                </c:pt>
                <c:pt idx="1186">
                  <c:v>313414</c:v>
                </c:pt>
                <c:pt idx="1187">
                  <c:v>19787</c:v>
                </c:pt>
                <c:pt idx="1188">
                  <c:v>1040116</c:v>
                </c:pt>
                <c:pt idx="1189">
                  <c:v>909535</c:v>
                </c:pt>
                <c:pt idx="1190">
                  <c:v>48904</c:v>
                </c:pt>
                <c:pt idx="1191">
                  <c:v>111413</c:v>
                </c:pt>
                <c:pt idx="1192">
                  <c:v>25768</c:v>
                </c:pt>
                <c:pt idx="1193">
                  <c:v>37512</c:v>
                </c:pt>
                <c:pt idx="1194">
                  <c:v>149585</c:v>
                </c:pt>
                <c:pt idx="1195">
                  <c:v>102370</c:v>
                </c:pt>
                <c:pt idx="1196">
                  <c:v>51540</c:v>
                </c:pt>
                <c:pt idx="1197">
                  <c:v>621849</c:v>
                </c:pt>
                <c:pt idx="1198">
                  <c:v>214333</c:v>
                </c:pt>
                <c:pt idx="1199">
                  <c:v>127828</c:v>
                </c:pt>
                <c:pt idx="1200">
                  <c:v>556772</c:v>
                </c:pt>
                <c:pt idx="1201">
                  <c:v>17299</c:v>
                </c:pt>
                <c:pt idx="1202">
                  <c:v>776043</c:v>
                </c:pt>
                <c:pt idx="1203">
                  <c:v>70601</c:v>
                </c:pt>
                <c:pt idx="1204">
                  <c:v>470690</c:v>
                </c:pt>
                <c:pt idx="1205">
                  <c:v>161292</c:v>
                </c:pt>
                <c:pt idx="1206">
                  <c:v>1585139</c:v>
                </c:pt>
                <c:pt idx="1207">
                  <c:v>10925</c:v>
                </c:pt>
                <c:pt idx="1208">
                  <c:v>696023</c:v>
                </c:pt>
                <c:pt idx="1209">
                  <c:v>510393</c:v>
                </c:pt>
                <c:pt idx="1210">
                  <c:v>778121</c:v>
                </c:pt>
                <c:pt idx="1211">
                  <c:v>818963</c:v>
                </c:pt>
                <c:pt idx="1212">
                  <c:v>10349</c:v>
                </c:pt>
                <c:pt idx="1213">
                  <c:v>9383</c:v>
                </c:pt>
                <c:pt idx="1214">
                  <c:v>114625</c:v>
                </c:pt>
                <c:pt idx="1215">
                  <c:v>28803</c:v>
                </c:pt>
                <c:pt idx="1216">
                  <c:v>23154</c:v>
                </c:pt>
                <c:pt idx="1217">
                  <c:v>15261</c:v>
                </c:pt>
                <c:pt idx="1218">
                  <c:v>8575</c:v>
                </c:pt>
                <c:pt idx="1219">
                  <c:v>59314</c:v>
                </c:pt>
                <c:pt idx="1220">
                  <c:v>105659</c:v>
                </c:pt>
                <c:pt idx="1221">
                  <c:v>17457</c:v>
                </c:pt>
                <c:pt idx="1222">
                  <c:v>154636</c:v>
                </c:pt>
                <c:pt idx="1223">
                  <c:v>43664</c:v>
                </c:pt>
                <c:pt idx="1224">
                  <c:v>134314</c:v>
                </c:pt>
                <c:pt idx="1225">
                  <c:v>51657</c:v>
                </c:pt>
                <c:pt idx="1226">
                  <c:v>26238</c:v>
                </c:pt>
                <c:pt idx="1227">
                  <c:v>25427</c:v>
                </c:pt>
                <c:pt idx="1228">
                  <c:v>38033</c:v>
                </c:pt>
                <c:pt idx="1229">
                  <c:v>30553</c:v>
                </c:pt>
                <c:pt idx="1230">
                  <c:v>77390</c:v>
                </c:pt>
                <c:pt idx="1231">
                  <c:v>13801</c:v>
                </c:pt>
                <c:pt idx="1232">
                  <c:v>36377</c:v>
                </c:pt>
                <c:pt idx="1233">
                  <c:v>25788</c:v>
                </c:pt>
                <c:pt idx="1234">
                  <c:v>108801</c:v>
                </c:pt>
                <c:pt idx="1235">
                  <c:v>33161</c:v>
                </c:pt>
                <c:pt idx="1236">
                  <c:v>410849</c:v>
                </c:pt>
                <c:pt idx="1237">
                  <c:v>25164</c:v>
                </c:pt>
                <c:pt idx="1238">
                  <c:v>15431</c:v>
                </c:pt>
                <c:pt idx="1239">
                  <c:v>91636</c:v>
                </c:pt>
                <c:pt idx="1240">
                  <c:v>41540</c:v>
                </c:pt>
                <c:pt idx="1241">
                  <c:v>45941</c:v>
                </c:pt>
                <c:pt idx="1242">
                  <c:v>36380</c:v>
                </c:pt>
                <c:pt idx="1243">
                  <c:v>31883</c:v>
                </c:pt>
                <c:pt idx="1244">
                  <c:v>286085</c:v>
                </c:pt>
                <c:pt idx="1245">
                  <c:v>64223</c:v>
                </c:pt>
                <c:pt idx="1246">
                  <c:v>25345</c:v>
                </c:pt>
                <c:pt idx="1247">
                  <c:v>11348</c:v>
                </c:pt>
                <c:pt idx="1248">
                  <c:v>70698</c:v>
                </c:pt>
                <c:pt idx="1249">
                  <c:v>159494</c:v>
                </c:pt>
                <c:pt idx="1250">
                  <c:v>260263</c:v>
                </c:pt>
                <c:pt idx="1251">
                  <c:v>17260</c:v>
                </c:pt>
                <c:pt idx="1252">
                  <c:v>636369</c:v>
                </c:pt>
                <c:pt idx="1253">
                  <c:v>2168</c:v>
                </c:pt>
                <c:pt idx="1254">
                  <c:v>11424</c:v>
                </c:pt>
                <c:pt idx="1255">
                  <c:v>88373</c:v>
                </c:pt>
                <c:pt idx="1256">
                  <c:v>21981</c:v>
                </c:pt>
                <c:pt idx="1257">
                  <c:v>98573</c:v>
                </c:pt>
                <c:pt idx="1258">
                  <c:v>187316</c:v>
                </c:pt>
                <c:pt idx="1259">
                  <c:v>6415</c:v>
                </c:pt>
                <c:pt idx="1260">
                  <c:v>10890</c:v>
                </c:pt>
                <c:pt idx="1261">
                  <c:v>864840</c:v>
                </c:pt>
                <c:pt idx="1262">
                  <c:v>24461</c:v>
                </c:pt>
                <c:pt idx="1263">
                  <c:v>67215</c:v>
                </c:pt>
                <c:pt idx="1264">
                  <c:v>28783</c:v>
                </c:pt>
                <c:pt idx="1265">
                  <c:v>43067</c:v>
                </c:pt>
                <c:pt idx="1266">
                  <c:v>23548</c:v>
                </c:pt>
                <c:pt idx="1267">
                  <c:v>83632</c:v>
                </c:pt>
                <c:pt idx="1268">
                  <c:v>14903</c:v>
                </c:pt>
                <c:pt idx="1269">
                  <c:v>149568</c:v>
                </c:pt>
                <c:pt idx="1270">
                  <c:v>62945</c:v>
                </c:pt>
                <c:pt idx="1271">
                  <c:v>9259</c:v>
                </c:pt>
                <c:pt idx="1272">
                  <c:v>172790</c:v>
                </c:pt>
                <c:pt idx="1273">
                  <c:v>47948</c:v>
                </c:pt>
                <c:pt idx="1274">
                  <c:v>1242304</c:v>
                </c:pt>
                <c:pt idx="1275">
                  <c:v>26105</c:v>
                </c:pt>
                <c:pt idx="1276">
                  <c:v>20937</c:v>
                </c:pt>
                <c:pt idx="1277">
                  <c:v>6007</c:v>
                </c:pt>
                <c:pt idx="1278">
                  <c:v>23058</c:v>
                </c:pt>
                <c:pt idx="1279">
                  <c:v>8251</c:v>
                </c:pt>
                <c:pt idx="1280">
                  <c:v>24253</c:v>
                </c:pt>
                <c:pt idx="1281">
                  <c:v>279955</c:v>
                </c:pt>
                <c:pt idx="1282">
                  <c:v>12841</c:v>
                </c:pt>
                <c:pt idx="1283">
                  <c:v>23898</c:v>
                </c:pt>
                <c:pt idx="1284">
                  <c:v>193307</c:v>
                </c:pt>
                <c:pt idx="1285">
                  <c:v>159875</c:v>
                </c:pt>
                <c:pt idx="1286">
                  <c:v>61018</c:v>
                </c:pt>
                <c:pt idx="1287">
                  <c:v>41475</c:v>
                </c:pt>
                <c:pt idx="1288">
                  <c:v>8173</c:v>
                </c:pt>
                <c:pt idx="1289">
                  <c:v>68619</c:v>
                </c:pt>
                <c:pt idx="1290">
                  <c:v>53777</c:v>
                </c:pt>
                <c:pt idx="1291">
                  <c:v>75077</c:v>
                </c:pt>
                <c:pt idx="1292">
                  <c:v>358880</c:v>
                </c:pt>
                <c:pt idx="1293">
                  <c:v>1759335</c:v>
                </c:pt>
                <c:pt idx="1294">
                  <c:v>33003</c:v>
                </c:pt>
                <c:pt idx="1295">
                  <c:v>15702</c:v>
                </c:pt>
                <c:pt idx="1296">
                  <c:v>344151</c:v>
                </c:pt>
                <c:pt idx="1297">
                  <c:v>33386</c:v>
                </c:pt>
                <c:pt idx="1298">
                  <c:v>45672</c:v>
                </c:pt>
                <c:pt idx="1299">
                  <c:v>39710</c:v>
                </c:pt>
                <c:pt idx="1300">
                  <c:v>5040</c:v>
                </c:pt>
                <c:pt idx="1301">
                  <c:v>65787</c:v>
                </c:pt>
                <c:pt idx="1302">
                  <c:v>25313</c:v>
                </c:pt>
                <c:pt idx="1303">
                  <c:v>35569</c:v>
                </c:pt>
                <c:pt idx="1304">
                  <c:v>98741</c:v>
                </c:pt>
                <c:pt idx="1305">
                  <c:v>28706</c:v>
                </c:pt>
                <c:pt idx="1306">
                  <c:v>12109</c:v>
                </c:pt>
                <c:pt idx="1307">
                  <c:v>54293</c:v>
                </c:pt>
                <c:pt idx="1308">
                  <c:v>62324</c:v>
                </c:pt>
                <c:pt idx="1309">
                  <c:v>8803</c:v>
                </c:pt>
                <c:pt idx="1310">
                  <c:v>5194</c:v>
                </c:pt>
                <c:pt idx="1311">
                  <c:v>11549</c:v>
                </c:pt>
                <c:pt idx="1312">
                  <c:v>63428</c:v>
                </c:pt>
                <c:pt idx="1313">
                  <c:v>414686</c:v>
                </c:pt>
                <c:pt idx="1314">
                  <c:v>20364</c:v>
                </c:pt>
                <c:pt idx="1315">
                  <c:v>37075</c:v>
                </c:pt>
                <c:pt idx="1316">
                  <c:v>14050</c:v>
                </c:pt>
                <c:pt idx="1317">
                  <c:v>20834</c:v>
                </c:pt>
                <c:pt idx="1318">
                  <c:v>30613</c:v>
                </c:pt>
                <c:pt idx="1319">
                  <c:v>46435</c:v>
                </c:pt>
                <c:pt idx="1320">
                  <c:v>5903</c:v>
                </c:pt>
                <c:pt idx="1321">
                  <c:v>1223149</c:v>
                </c:pt>
                <c:pt idx="1322">
                  <c:v>18773</c:v>
                </c:pt>
                <c:pt idx="1323">
                  <c:v>20655</c:v>
                </c:pt>
                <c:pt idx="1324">
                  <c:v>38429</c:v>
                </c:pt>
                <c:pt idx="1325">
                  <c:v>45435</c:v>
                </c:pt>
                <c:pt idx="1326">
                  <c:v>10079</c:v>
                </c:pt>
                <c:pt idx="1327">
                  <c:v>15837</c:v>
                </c:pt>
                <c:pt idx="1328">
                  <c:v>42542</c:v>
                </c:pt>
                <c:pt idx="1329">
                  <c:v>4424</c:v>
                </c:pt>
                <c:pt idx="1330">
                  <c:v>12841</c:v>
                </c:pt>
                <c:pt idx="1331">
                  <c:v>6856</c:v>
                </c:pt>
                <c:pt idx="1332">
                  <c:v>10631</c:v>
                </c:pt>
                <c:pt idx="1333">
                  <c:v>3923</c:v>
                </c:pt>
                <c:pt idx="1334">
                  <c:v>27663</c:v>
                </c:pt>
                <c:pt idx="1335">
                  <c:v>5771</c:v>
                </c:pt>
                <c:pt idx="1336">
                  <c:v>25673</c:v>
                </c:pt>
                <c:pt idx="1337">
                  <c:v>35932</c:v>
                </c:pt>
                <c:pt idx="1338">
                  <c:v>5457</c:v>
                </c:pt>
                <c:pt idx="1339">
                  <c:v>9423</c:v>
                </c:pt>
                <c:pt idx="1340">
                  <c:v>20022</c:v>
                </c:pt>
                <c:pt idx="1341">
                  <c:v>23102</c:v>
                </c:pt>
                <c:pt idx="1342">
                  <c:v>25788</c:v>
                </c:pt>
                <c:pt idx="1343">
                  <c:v>32775</c:v>
                </c:pt>
                <c:pt idx="1344">
                  <c:v>39116</c:v>
                </c:pt>
                <c:pt idx="1345">
                  <c:v>8413</c:v>
                </c:pt>
                <c:pt idx="1346">
                  <c:v>33347</c:v>
                </c:pt>
                <c:pt idx="1347">
                  <c:v>21770</c:v>
                </c:pt>
                <c:pt idx="1348">
                  <c:v>6678</c:v>
                </c:pt>
                <c:pt idx="1349">
                  <c:v>151436</c:v>
                </c:pt>
                <c:pt idx="1350">
                  <c:v>57716</c:v>
                </c:pt>
                <c:pt idx="1351">
                  <c:v>14219</c:v>
                </c:pt>
                <c:pt idx="1352">
                  <c:v>29069</c:v>
                </c:pt>
                <c:pt idx="1353">
                  <c:v>9271</c:v>
                </c:pt>
                <c:pt idx="1354">
                  <c:v>31533</c:v>
                </c:pt>
                <c:pt idx="1355">
                  <c:v>11041</c:v>
                </c:pt>
                <c:pt idx="1356">
                  <c:v>538133</c:v>
                </c:pt>
                <c:pt idx="1357">
                  <c:v>4055</c:v>
                </c:pt>
                <c:pt idx="1358">
                  <c:v>15471</c:v>
                </c:pt>
                <c:pt idx="1359">
                  <c:v>14892</c:v>
                </c:pt>
                <c:pt idx="1360">
                  <c:v>65400</c:v>
                </c:pt>
                <c:pt idx="1361">
                  <c:v>9600</c:v>
                </c:pt>
                <c:pt idx="1362">
                  <c:v>15770</c:v>
                </c:pt>
                <c:pt idx="1363">
                  <c:v>200431</c:v>
                </c:pt>
                <c:pt idx="1364">
                  <c:v>141660</c:v>
                </c:pt>
                <c:pt idx="1365">
                  <c:v>91705</c:v>
                </c:pt>
                <c:pt idx="1366">
                  <c:v>14875</c:v>
                </c:pt>
                <c:pt idx="1367">
                  <c:v>154708</c:v>
                </c:pt>
                <c:pt idx="1368">
                  <c:v>36755</c:v>
                </c:pt>
                <c:pt idx="1369">
                  <c:v>9796</c:v>
                </c:pt>
                <c:pt idx="1370">
                  <c:v>9340</c:v>
                </c:pt>
                <c:pt idx="1371">
                  <c:v>24257</c:v>
                </c:pt>
                <c:pt idx="1372">
                  <c:v>3401</c:v>
                </c:pt>
                <c:pt idx="1373">
                  <c:v>21239</c:v>
                </c:pt>
                <c:pt idx="1374">
                  <c:v>13875</c:v>
                </c:pt>
                <c:pt idx="1375">
                  <c:v>18989</c:v>
                </c:pt>
                <c:pt idx="1376">
                  <c:v>251597</c:v>
                </c:pt>
                <c:pt idx="1377">
                  <c:v>10952</c:v>
                </c:pt>
                <c:pt idx="1378">
                  <c:v>6396</c:v>
                </c:pt>
                <c:pt idx="1379">
                  <c:v>50885</c:v>
                </c:pt>
                <c:pt idx="1380">
                  <c:v>131311</c:v>
                </c:pt>
                <c:pt idx="1381">
                  <c:v>9875</c:v>
                </c:pt>
                <c:pt idx="1382">
                  <c:v>31254</c:v>
                </c:pt>
                <c:pt idx="1383">
                  <c:v>37388</c:v>
                </c:pt>
                <c:pt idx="1384">
                  <c:v>12574</c:v>
                </c:pt>
                <c:pt idx="1385">
                  <c:v>19043</c:v>
                </c:pt>
                <c:pt idx="1386">
                  <c:v>8182</c:v>
                </c:pt>
                <c:pt idx="1387">
                  <c:v>33322</c:v>
                </c:pt>
                <c:pt idx="1388">
                  <c:v>14717</c:v>
                </c:pt>
                <c:pt idx="1389">
                  <c:v>10243</c:v>
                </c:pt>
                <c:pt idx="1390">
                  <c:v>17328</c:v>
                </c:pt>
                <c:pt idx="1391">
                  <c:v>8299</c:v>
                </c:pt>
                <c:pt idx="1392">
                  <c:v>9150</c:v>
                </c:pt>
                <c:pt idx="1393">
                  <c:v>16006</c:v>
                </c:pt>
                <c:pt idx="1394">
                  <c:v>20048</c:v>
                </c:pt>
                <c:pt idx="1395">
                  <c:v>24620</c:v>
                </c:pt>
                <c:pt idx="1396">
                  <c:v>28773</c:v>
                </c:pt>
                <c:pt idx="1397">
                  <c:v>19543</c:v>
                </c:pt>
                <c:pt idx="1398">
                  <c:v>173323</c:v>
                </c:pt>
                <c:pt idx="1399">
                  <c:v>75944</c:v>
                </c:pt>
                <c:pt idx="1400">
                  <c:v>7743</c:v>
                </c:pt>
                <c:pt idx="1401">
                  <c:v>23373</c:v>
                </c:pt>
                <c:pt idx="1402">
                  <c:v>13522</c:v>
                </c:pt>
                <c:pt idx="1403">
                  <c:v>21578</c:v>
                </c:pt>
                <c:pt idx="1404">
                  <c:v>46420</c:v>
                </c:pt>
                <c:pt idx="1405">
                  <c:v>201410</c:v>
                </c:pt>
                <c:pt idx="1406">
                  <c:v>242891</c:v>
                </c:pt>
                <c:pt idx="1407">
                  <c:v>18340</c:v>
                </c:pt>
                <c:pt idx="1408">
                  <c:v>8669</c:v>
                </c:pt>
                <c:pt idx="1409">
                  <c:v>1337</c:v>
                </c:pt>
                <c:pt idx="1410">
                  <c:v>23609</c:v>
                </c:pt>
                <c:pt idx="1411">
                  <c:v>141425</c:v>
                </c:pt>
                <c:pt idx="1412">
                  <c:v>16569</c:v>
                </c:pt>
                <c:pt idx="1413">
                  <c:v>7507</c:v>
                </c:pt>
                <c:pt idx="1414">
                  <c:v>11665</c:v>
                </c:pt>
                <c:pt idx="1415">
                  <c:v>68215</c:v>
                </c:pt>
                <c:pt idx="1416">
                  <c:v>9969</c:v>
                </c:pt>
                <c:pt idx="1417">
                  <c:v>53154</c:v>
                </c:pt>
                <c:pt idx="1418">
                  <c:v>60618</c:v>
                </c:pt>
                <c:pt idx="1419">
                  <c:v>78524</c:v>
                </c:pt>
                <c:pt idx="1420">
                  <c:v>12622</c:v>
                </c:pt>
                <c:pt idx="1421">
                  <c:v>22763</c:v>
                </c:pt>
                <c:pt idx="1422">
                  <c:v>85300</c:v>
                </c:pt>
                <c:pt idx="1423">
                  <c:v>30999</c:v>
                </c:pt>
                <c:pt idx="1424">
                  <c:v>34649</c:v>
                </c:pt>
                <c:pt idx="1425">
                  <c:v>59710</c:v>
                </c:pt>
                <c:pt idx="1426">
                  <c:v>103465</c:v>
                </c:pt>
                <c:pt idx="1427">
                  <c:v>25563</c:v>
                </c:pt>
                <c:pt idx="1428">
                  <c:v>35916</c:v>
                </c:pt>
                <c:pt idx="1429">
                  <c:v>35827</c:v>
                </c:pt>
                <c:pt idx="1430">
                  <c:v>10152</c:v>
                </c:pt>
                <c:pt idx="1431">
                  <c:v>29463</c:v>
                </c:pt>
                <c:pt idx="1432">
                  <c:v>21747</c:v>
                </c:pt>
                <c:pt idx="1433">
                  <c:v>11043</c:v>
                </c:pt>
                <c:pt idx="1434">
                  <c:v>49800</c:v>
                </c:pt>
                <c:pt idx="1435">
                  <c:v>34167</c:v>
                </c:pt>
                <c:pt idx="1436">
                  <c:v>55191</c:v>
                </c:pt>
                <c:pt idx="1437">
                  <c:v>12277</c:v>
                </c:pt>
                <c:pt idx="1438">
                  <c:v>39956</c:v>
                </c:pt>
                <c:pt idx="1439">
                  <c:v>30908</c:v>
                </c:pt>
                <c:pt idx="1440">
                  <c:v>25459</c:v>
                </c:pt>
                <c:pt idx="1441">
                  <c:v>7486</c:v>
                </c:pt>
                <c:pt idx="1442">
                  <c:v>149039</c:v>
                </c:pt>
                <c:pt idx="1443">
                  <c:v>28265</c:v>
                </c:pt>
                <c:pt idx="1444">
                  <c:v>4585</c:v>
                </c:pt>
                <c:pt idx="1445">
                  <c:v>27222</c:v>
                </c:pt>
                <c:pt idx="1446">
                  <c:v>16059</c:v>
                </c:pt>
                <c:pt idx="1447">
                  <c:v>18070</c:v>
                </c:pt>
                <c:pt idx="1448">
                  <c:v>27005</c:v>
                </c:pt>
                <c:pt idx="1449">
                  <c:v>14588</c:v>
                </c:pt>
                <c:pt idx="1450">
                  <c:v>28296</c:v>
                </c:pt>
                <c:pt idx="1451">
                  <c:v>22131</c:v>
                </c:pt>
                <c:pt idx="1452">
                  <c:v>19552</c:v>
                </c:pt>
                <c:pt idx="1453">
                  <c:v>10343</c:v>
                </c:pt>
                <c:pt idx="1454">
                  <c:v>28429</c:v>
                </c:pt>
                <c:pt idx="1455">
                  <c:v>14638</c:v>
                </c:pt>
                <c:pt idx="1456">
                  <c:v>47485</c:v>
                </c:pt>
                <c:pt idx="1457">
                  <c:v>48130</c:v>
                </c:pt>
                <c:pt idx="1458">
                  <c:v>20566</c:v>
                </c:pt>
                <c:pt idx="1459">
                  <c:v>9899</c:v>
                </c:pt>
                <c:pt idx="1460">
                  <c:v>9122</c:v>
                </c:pt>
                <c:pt idx="1461">
                  <c:v>18317</c:v>
                </c:pt>
                <c:pt idx="1462">
                  <c:v>12447</c:v>
                </c:pt>
                <c:pt idx="1463">
                  <c:v>27387</c:v>
                </c:pt>
                <c:pt idx="1464">
                  <c:v>25378</c:v>
                </c:pt>
                <c:pt idx="1465">
                  <c:v>17296</c:v>
                </c:pt>
                <c:pt idx="1466">
                  <c:v>5306</c:v>
                </c:pt>
                <c:pt idx="1467">
                  <c:v>26096</c:v>
                </c:pt>
                <c:pt idx="1468">
                  <c:v>35829</c:v>
                </c:pt>
                <c:pt idx="1469">
                  <c:v>11880</c:v>
                </c:pt>
                <c:pt idx="1470">
                  <c:v>16446</c:v>
                </c:pt>
                <c:pt idx="1471">
                  <c:v>18670</c:v>
                </c:pt>
                <c:pt idx="1472">
                  <c:v>12182</c:v>
                </c:pt>
                <c:pt idx="1473">
                  <c:v>174974</c:v>
                </c:pt>
                <c:pt idx="1474">
                  <c:v>89100</c:v>
                </c:pt>
                <c:pt idx="1475">
                  <c:v>42951</c:v>
                </c:pt>
                <c:pt idx="1476">
                  <c:v>9014</c:v>
                </c:pt>
                <c:pt idx="1477">
                  <c:v>44834</c:v>
                </c:pt>
                <c:pt idx="1478">
                  <c:v>44237</c:v>
                </c:pt>
                <c:pt idx="1479">
                  <c:v>78572</c:v>
                </c:pt>
                <c:pt idx="1480">
                  <c:v>8992</c:v>
                </c:pt>
                <c:pt idx="1481">
                  <c:v>6263</c:v>
                </c:pt>
                <c:pt idx="1482">
                  <c:v>101603</c:v>
                </c:pt>
                <c:pt idx="1483">
                  <c:v>13934</c:v>
                </c:pt>
                <c:pt idx="1484">
                  <c:v>7589</c:v>
                </c:pt>
                <c:pt idx="1485">
                  <c:v>83279</c:v>
                </c:pt>
                <c:pt idx="1486">
                  <c:v>6801</c:v>
                </c:pt>
                <c:pt idx="1487">
                  <c:v>235637</c:v>
                </c:pt>
                <c:pt idx="1488">
                  <c:v>20609</c:v>
                </c:pt>
                <c:pt idx="1489">
                  <c:v>76720</c:v>
                </c:pt>
                <c:pt idx="1490">
                  <c:v>17642</c:v>
                </c:pt>
                <c:pt idx="1491">
                  <c:v>24526</c:v>
                </c:pt>
                <c:pt idx="1492">
                  <c:v>7595</c:v>
                </c:pt>
                <c:pt idx="1493">
                  <c:v>16393</c:v>
                </c:pt>
                <c:pt idx="1494">
                  <c:v>8253</c:v>
                </c:pt>
                <c:pt idx="1495">
                  <c:v>12687</c:v>
                </c:pt>
                <c:pt idx="1496">
                  <c:v>15593</c:v>
                </c:pt>
                <c:pt idx="1497">
                  <c:v>13373</c:v>
                </c:pt>
                <c:pt idx="1498">
                  <c:v>30895</c:v>
                </c:pt>
                <c:pt idx="1499">
                  <c:v>102426</c:v>
                </c:pt>
                <c:pt idx="1500">
                  <c:v>14858</c:v>
                </c:pt>
                <c:pt idx="1501">
                  <c:v>6692</c:v>
                </c:pt>
                <c:pt idx="1502">
                  <c:v>288072</c:v>
                </c:pt>
                <c:pt idx="1503">
                  <c:v>10097</c:v>
                </c:pt>
                <c:pt idx="1504">
                  <c:v>8615</c:v>
                </c:pt>
                <c:pt idx="1505">
                  <c:v>21737</c:v>
                </c:pt>
                <c:pt idx="1506">
                  <c:v>9201</c:v>
                </c:pt>
                <c:pt idx="1507">
                  <c:v>4484</c:v>
                </c:pt>
                <c:pt idx="1508">
                  <c:v>10139</c:v>
                </c:pt>
                <c:pt idx="1509">
                  <c:v>40117</c:v>
                </c:pt>
                <c:pt idx="1510">
                  <c:v>10125</c:v>
                </c:pt>
                <c:pt idx="1511">
                  <c:v>687623</c:v>
                </c:pt>
                <c:pt idx="1512">
                  <c:v>118596</c:v>
                </c:pt>
                <c:pt idx="1513">
                  <c:v>224124</c:v>
                </c:pt>
                <c:pt idx="1514">
                  <c:v>53951</c:v>
                </c:pt>
                <c:pt idx="1515">
                  <c:v>3910</c:v>
                </c:pt>
                <c:pt idx="1516">
                  <c:v>35473</c:v>
                </c:pt>
                <c:pt idx="1517">
                  <c:v>32701</c:v>
                </c:pt>
                <c:pt idx="1518">
                  <c:v>38180</c:v>
                </c:pt>
                <c:pt idx="1519">
                  <c:v>10207</c:v>
                </c:pt>
                <c:pt idx="1520">
                  <c:v>54696</c:v>
                </c:pt>
                <c:pt idx="1521">
                  <c:v>12308</c:v>
                </c:pt>
                <c:pt idx="1522">
                  <c:v>15028</c:v>
                </c:pt>
                <c:pt idx="1523">
                  <c:v>22643</c:v>
                </c:pt>
                <c:pt idx="1524">
                  <c:v>15335</c:v>
                </c:pt>
                <c:pt idx="1525">
                  <c:v>12408</c:v>
                </c:pt>
                <c:pt idx="1526">
                  <c:v>8963</c:v>
                </c:pt>
                <c:pt idx="1527">
                  <c:v>28880</c:v>
                </c:pt>
                <c:pt idx="1528">
                  <c:v>3694</c:v>
                </c:pt>
                <c:pt idx="1529">
                  <c:v>25113</c:v>
                </c:pt>
                <c:pt idx="1530">
                  <c:v>14036</c:v>
                </c:pt>
                <c:pt idx="1531">
                  <c:v>15963</c:v>
                </c:pt>
                <c:pt idx="1532">
                  <c:v>8583</c:v>
                </c:pt>
                <c:pt idx="1533">
                  <c:v>11703</c:v>
                </c:pt>
                <c:pt idx="1534">
                  <c:v>20171</c:v>
                </c:pt>
                <c:pt idx="1535">
                  <c:v>18208</c:v>
                </c:pt>
                <c:pt idx="1536">
                  <c:v>58615</c:v>
                </c:pt>
                <c:pt idx="1537">
                  <c:v>22810</c:v>
                </c:pt>
                <c:pt idx="1538">
                  <c:v>10953</c:v>
                </c:pt>
                <c:pt idx="1539">
                  <c:v>13628</c:v>
                </c:pt>
                <c:pt idx="1540">
                  <c:v>9409</c:v>
                </c:pt>
                <c:pt idx="1541">
                  <c:v>17482</c:v>
                </c:pt>
                <c:pt idx="1542">
                  <c:v>19183</c:v>
                </c:pt>
                <c:pt idx="1543">
                  <c:v>42255</c:v>
                </c:pt>
                <c:pt idx="1544">
                  <c:v>44794</c:v>
                </c:pt>
                <c:pt idx="1545">
                  <c:v>18348</c:v>
                </c:pt>
                <c:pt idx="1546">
                  <c:v>96096</c:v>
                </c:pt>
                <c:pt idx="1547">
                  <c:v>31229</c:v>
                </c:pt>
                <c:pt idx="1548">
                  <c:v>53221</c:v>
                </c:pt>
                <c:pt idx="1549">
                  <c:v>4858</c:v>
                </c:pt>
                <c:pt idx="1550">
                  <c:v>10196</c:v>
                </c:pt>
                <c:pt idx="1551">
                  <c:v>25104</c:v>
                </c:pt>
                <c:pt idx="1552">
                  <c:v>22810</c:v>
                </c:pt>
                <c:pt idx="1553">
                  <c:v>6432</c:v>
                </c:pt>
                <c:pt idx="1554">
                  <c:v>13802</c:v>
                </c:pt>
                <c:pt idx="1555">
                  <c:v>385590</c:v>
                </c:pt>
                <c:pt idx="1556">
                  <c:v>9440</c:v>
                </c:pt>
                <c:pt idx="1557">
                  <c:v>17919</c:v>
                </c:pt>
                <c:pt idx="1558">
                  <c:v>66520</c:v>
                </c:pt>
                <c:pt idx="1559">
                  <c:v>1003362</c:v>
                </c:pt>
                <c:pt idx="1560">
                  <c:v>23258</c:v>
                </c:pt>
                <c:pt idx="1561">
                  <c:v>4436</c:v>
                </c:pt>
                <c:pt idx="1562">
                  <c:v>4854</c:v>
                </c:pt>
                <c:pt idx="1563">
                  <c:v>39008</c:v>
                </c:pt>
                <c:pt idx="1564">
                  <c:v>8258</c:v>
                </c:pt>
                <c:pt idx="1565">
                  <c:v>6128</c:v>
                </c:pt>
                <c:pt idx="1566">
                  <c:v>29862</c:v>
                </c:pt>
                <c:pt idx="1567">
                  <c:v>30943</c:v>
                </c:pt>
                <c:pt idx="1568">
                  <c:v>6353</c:v>
                </c:pt>
                <c:pt idx="1569">
                  <c:v>54592</c:v>
                </c:pt>
                <c:pt idx="1570">
                  <c:v>25690</c:v>
                </c:pt>
                <c:pt idx="1571">
                  <c:v>20826</c:v>
                </c:pt>
                <c:pt idx="1572">
                  <c:v>33513</c:v>
                </c:pt>
                <c:pt idx="1573">
                  <c:v>24788</c:v>
                </c:pt>
                <c:pt idx="1574">
                  <c:v>13405</c:v>
                </c:pt>
                <c:pt idx="1575">
                  <c:v>37483</c:v>
                </c:pt>
                <c:pt idx="1576">
                  <c:v>2057</c:v>
                </c:pt>
                <c:pt idx="1577">
                  <c:v>18268</c:v>
                </c:pt>
                <c:pt idx="1578">
                  <c:v>315685</c:v>
                </c:pt>
                <c:pt idx="1579">
                  <c:v>9300</c:v>
                </c:pt>
                <c:pt idx="1580">
                  <c:v>13242</c:v>
                </c:pt>
                <c:pt idx="1581">
                  <c:v>6577</c:v>
                </c:pt>
                <c:pt idx="1582">
                  <c:v>5689</c:v>
                </c:pt>
                <c:pt idx="1583">
                  <c:v>10408</c:v>
                </c:pt>
                <c:pt idx="1584">
                  <c:v>82278</c:v>
                </c:pt>
                <c:pt idx="1585">
                  <c:v>5767</c:v>
                </c:pt>
                <c:pt idx="1586">
                  <c:v>12135</c:v>
                </c:pt>
                <c:pt idx="1587">
                  <c:v>1760</c:v>
                </c:pt>
                <c:pt idx="1588">
                  <c:v>9625</c:v>
                </c:pt>
                <c:pt idx="1589">
                  <c:v>9139</c:v>
                </c:pt>
                <c:pt idx="1590">
                  <c:v>3190</c:v>
                </c:pt>
                <c:pt idx="1591">
                  <c:v>11427</c:v>
                </c:pt>
                <c:pt idx="1592">
                  <c:v>96165</c:v>
                </c:pt>
                <c:pt idx="1593">
                  <c:v>100739</c:v>
                </c:pt>
                <c:pt idx="1594">
                  <c:v>13647</c:v>
                </c:pt>
                <c:pt idx="1595">
                  <c:v>827</c:v>
                </c:pt>
                <c:pt idx="1596">
                  <c:v>3240</c:v>
                </c:pt>
                <c:pt idx="1597">
                  <c:v>16572</c:v>
                </c:pt>
                <c:pt idx="1598">
                  <c:v>11645</c:v>
                </c:pt>
                <c:pt idx="1599">
                  <c:v>1926</c:v>
                </c:pt>
                <c:pt idx="1600">
                  <c:v>29457</c:v>
                </c:pt>
                <c:pt idx="1601">
                  <c:v>66418</c:v>
                </c:pt>
                <c:pt idx="1602">
                  <c:v>2408</c:v>
                </c:pt>
                <c:pt idx="1603">
                  <c:v>19052</c:v>
                </c:pt>
                <c:pt idx="1604">
                  <c:v>1683</c:v>
                </c:pt>
                <c:pt idx="1605">
                  <c:v>7915</c:v>
                </c:pt>
                <c:pt idx="1606">
                  <c:v>1830</c:v>
                </c:pt>
                <c:pt idx="1607">
                  <c:v>4251</c:v>
                </c:pt>
                <c:pt idx="1608">
                  <c:v>114181</c:v>
                </c:pt>
                <c:pt idx="1609">
                  <c:v>4582</c:v>
                </c:pt>
                <c:pt idx="1610">
                  <c:v>15972</c:v>
                </c:pt>
                <c:pt idx="1611">
                  <c:v>4169</c:v>
                </c:pt>
                <c:pt idx="1612">
                  <c:v>6184</c:v>
                </c:pt>
                <c:pt idx="1613">
                  <c:v>1773</c:v>
                </c:pt>
                <c:pt idx="1614">
                  <c:v>6840</c:v>
                </c:pt>
                <c:pt idx="1615">
                  <c:v>1160</c:v>
                </c:pt>
                <c:pt idx="1616">
                  <c:v>41373</c:v>
                </c:pt>
                <c:pt idx="1617">
                  <c:v>11960</c:v>
                </c:pt>
                <c:pt idx="1618">
                  <c:v>11476</c:v>
                </c:pt>
                <c:pt idx="1619">
                  <c:v>9398</c:v>
                </c:pt>
                <c:pt idx="1620">
                  <c:v>11336</c:v>
                </c:pt>
                <c:pt idx="1621">
                  <c:v>3687</c:v>
                </c:pt>
                <c:pt idx="1622">
                  <c:v>34622</c:v>
                </c:pt>
                <c:pt idx="1623">
                  <c:v>9486</c:v>
                </c:pt>
                <c:pt idx="1624">
                  <c:v>3634</c:v>
                </c:pt>
                <c:pt idx="1625">
                  <c:v>6104</c:v>
                </c:pt>
                <c:pt idx="1626">
                  <c:v>5087</c:v>
                </c:pt>
                <c:pt idx="1627">
                  <c:v>7659</c:v>
                </c:pt>
                <c:pt idx="1628">
                  <c:v>2110</c:v>
                </c:pt>
                <c:pt idx="1629">
                  <c:v>1130</c:v>
                </c:pt>
                <c:pt idx="1630">
                  <c:v>157048</c:v>
                </c:pt>
                <c:pt idx="1631">
                  <c:v>31587</c:v>
                </c:pt>
                <c:pt idx="1632">
                  <c:v>6414</c:v>
                </c:pt>
                <c:pt idx="1633">
                  <c:v>5315</c:v>
                </c:pt>
                <c:pt idx="1634">
                  <c:v>11337</c:v>
                </c:pt>
                <c:pt idx="1635">
                  <c:v>2006</c:v>
                </c:pt>
                <c:pt idx="1636">
                  <c:v>2946</c:v>
                </c:pt>
                <c:pt idx="1637">
                  <c:v>48863</c:v>
                </c:pt>
                <c:pt idx="1638">
                  <c:v>6585</c:v>
                </c:pt>
                <c:pt idx="1639">
                  <c:v>8115</c:v>
                </c:pt>
                <c:pt idx="1640">
                  <c:v>25512</c:v>
                </c:pt>
                <c:pt idx="1641">
                  <c:v>8564</c:v>
                </c:pt>
                <c:pt idx="1642">
                  <c:v>3956</c:v>
                </c:pt>
                <c:pt idx="1643">
                  <c:v>5848</c:v>
                </c:pt>
                <c:pt idx="1644">
                  <c:v>10167</c:v>
                </c:pt>
                <c:pt idx="1645">
                  <c:v>6309</c:v>
                </c:pt>
                <c:pt idx="1646">
                  <c:v>10520</c:v>
                </c:pt>
                <c:pt idx="1647">
                  <c:v>9125</c:v>
                </c:pt>
                <c:pt idx="1648">
                  <c:v>10806</c:v>
                </c:pt>
                <c:pt idx="1649">
                  <c:v>20781</c:v>
                </c:pt>
                <c:pt idx="1650">
                  <c:v>9055</c:v>
                </c:pt>
                <c:pt idx="1651">
                  <c:v>23886</c:v>
                </c:pt>
                <c:pt idx="1652">
                  <c:v>1921</c:v>
                </c:pt>
                <c:pt idx="1653">
                  <c:v>5797</c:v>
                </c:pt>
                <c:pt idx="1654">
                  <c:v>36706</c:v>
                </c:pt>
                <c:pt idx="1655">
                  <c:v>550064</c:v>
                </c:pt>
                <c:pt idx="1656">
                  <c:v>1799</c:v>
                </c:pt>
                <c:pt idx="1657">
                  <c:v>5619</c:v>
                </c:pt>
                <c:pt idx="1658">
                  <c:v>2985</c:v>
                </c:pt>
                <c:pt idx="1659">
                  <c:v>2624</c:v>
                </c:pt>
                <c:pt idx="1660">
                  <c:v>4862</c:v>
                </c:pt>
                <c:pt idx="1661">
                  <c:v>21900</c:v>
                </c:pt>
                <c:pt idx="1662">
                  <c:v>1918</c:v>
                </c:pt>
                <c:pt idx="1663">
                  <c:v>2028</c:v>
                </c:pt>
                <c:pt idx="1664">
                  <c:v>1973</c:v>
                </c:pt>
                <c:pt idx="1665">
                  <c:v>2429</c:v>
                </c:pt>
                <c:pt idx="1666">
                  <c:v>61680</c:v>
                </c:pt>
                <c:pt idx="1667">
                  <c:v>9190</c:v>
                </c:pt>
                <c:pt idx="1668">
                  <c:v>3452</c:v>
                </c:pt>
                <c:pt idx="1669">
                  <c:v>2883</c:v>
                </c:pt>
                <c:pt idx="1670">
                  <c:v>10313</c:v>
                </c:pt>
                <c:pt idx="1671">
                  <c:v>6409</c:v>
                </c:pt>
                <c:pt idx="1672">
                  <c:v>7263</c:v>
                </c:pt>
                <c:pt idx="1673">
                  <c:v>5173</c:v>
                </c:pt>
                <c:pt idx="1674">
                  <c:v>6585</c:v>
                </c:pt>
                <c:pt idx="1675">
                  <c:v>8063</c:v>
                </c:pt>
                <c:pt idx="1676">
                  <c:v>3689</c:v>
                </c:pt>
                <c:pt idx="1677">
                  <c:v>8543</c:v>
                </c:pt>
                <c:pt idx="1678">
                  <c:v>306468</c:v>
                </c:pt>
                <c:pt idx="1679">
                  <c:v>35656</c:v>
                </c:pt>
                <c:pt idx="1680">
                  <c:v>35039</c:v>
                </c:pt>
                <c:pt idx="1681">
                  <c:v>7787</c:v>
                </c:pt>
                <c:pt idx="1682">
                  <c:v>4854</c:v>
                </c:pt>
                <c:pt idx="1683">
                  <c:v>3595</c:v>
                </c:pt>
                <c:pt idx="1684">
                  <c:v>7046</c:v>
                </c:pt>
                <c:pt idx="1685">
                  <c:v>4329</c:v>
                </c:pt>
                <c:pt idx="1686">
                  <c:v>15984</c:v>
                </c:pt>
                <c:pt idx="1687">
                  <c:v>2659</c:v>
                </c:pt>
                <c:pt idx="1688">
                  <c:v>2944</c:v>
                </c:pt>
                <c:pt idx="1689">
                  <c:v>9296</c:v>
                </c:pt>
                <c:pt idx="1690">
                  <c:v>7208</c:v>
                </c:pt>
                <c:pt idx="1691">
                  <c:v>32847</c:v>
                </c:pt>
                <c:pt idx="1692">
                  <c:v>5202</c:v>
                </c:pt>
                <c:pt idx="1693">
                  <c:v>10829</c:v>
                </c:pt>
                <c:pt idx="1694">
                  <c:v>8094</c:v>
                </c:pt>
                <c:pt idx="1695">
                  <c:v>1381</c:v>
                </c:pt>
                <c:pt idx="1696">
                  <c:v>14282</c:v>
                </c:pt>
                <c:pt idx="1697">
                  <c:v>175692</c:v>
                </c:pt>
                <c:pt idx="1698">
                  <c:v>21016</c:v>
                </c:pt>
                <c:pt idx="1699">
                  <c:v>36261</c:v>
                </c:pt>
                <c:pt idx="1700">
                  <c:v>17110</c:v>
                </c:pt>
                <c:pt idx="1701">
                  <c:v>5220</c:v>
                </c:pt>
                <c:pt idx="1702">
                  <c:v>3091</c:v>
                </c:pt>
                <c:pt idx="1703">
                  <c:v>5937</c:v>
                </c:pt>
                <c:pt idx="1704">
                  <c:v>5163</c:v>
                </c:pt>
                <c:pt idx="1705">
                  <c:v>7064</c:v>
                </c:pt>
                <c:pt idx="1706">
                  <c:v>4154</c:v>
                </c:pt>
                <c:pt idx="1707">
                  <c:v>20248</c:v>
                </c:pt>
                <c:pt idx="1708">
                  <c:v>9367</c:v>
                </c:pt>
                <c:pt idx="1709">
                  <c:v>3625</c:v>
                </c:pt>
                <c:pt idx="1710">
                  <c:v>13806</c:v>
                </c:pt>
                <c:pt idx="1711">
                  <c:v>24200</c:v>
                </c:pt>
                <c:pt idx="1712">
                  <c:v>2114801</c:v>
                </c:pt>
                <c:pt idx="1713">
                  <c:v>47710</c:v>
                </c:pt>
                <c:pt idx="1714">
                  <c:v>51935</c:v>
                </c:pt>
                <c:pt idx="1715">
                  <c:v>829</c:v>
                </c:pt>
                <c:pt idx="1716">
                  <c:v>2016</c:v>
                </c:pt>
                <c:pt idx="1717">
                  <c:v>17019</c:v>
                </c:pt>
                <c:pt idx="1718">
                  <c:v>5903</c:v>
                </c:pt>
                <c:pt idx="1719">
                  <c:v>5036</c:v>
                </c:pt>
                <c:pt idx="1720">
                  <c:v>52585</c:v>
                </c:pt>
                <c:pt idx="1721">
                  <c:v>4478</c:v>
                </c:pt>
                <c:pt idx="1722">
                  <c:v>42477</c:v>
                </c:pt>
                <c:pt idx="1723">
                  <c:v>6634</c:v>
                </c:pt>
                <c:pt idx="1724">
                  <c:v>3987</c:v>
                </c:pt>
                <c:pt idx="1725">
                  <c:v>446903</c:v>
                </c:pt>
                <c:pt idx="1726">
                  <c:v>9811</c:v>
                </c:pt>
                <c:pt idx="1727">
                  <c:v>54521</c:v>
                </c:pt>
                <c:pt idx="1728">
                  <c:v>60641</c:v>
                </c:pt>
                <c:pt idx="1729">
                  <c:v>47285</c:v>
                </c:pt>
                <c:pt idx="1730">
                  <c:v>75909</c:v>
                </c:pt>
                <c:pt idx="1731">
                  <c:v>31212</c:v>
                </c:pt>
                <c:pt idx="1732">
                  <c:v>89320</c:v>
                </c:pt>
                <c:pt idx="1733">
                  <c:v>406678</c:v>
                </c:pt>
                <c:pt idx="1734">
                  <c:v>147994</c:v>
                </c:pt>
                <c:pt idx="1735">
                  <c:v>301777</c:v>
                </c:pt>
                <c:pt idx="1736">
                  <c:v>126825</c:v>
                </c:pt>
                <c:pt idx="1737">
                  <c:v>42967</c:v>
                </c:pt>
                <c:pt idx="1738">
                  <c:v>274219</c:v>
                </c:pt>
                <c:pt idx="1739">
                  <c:v>938506</c:v>
                </c:pt>
                <c:pt idx="1740">
                  <c:v>450226</c:v>
                </c:pt>
                <c:pt idx="1741">
                  <c:v>510923</c:v>
                </c:pt>
                <c:pt idx="1742">
                  <c:v>94727</c:v>
                </c:pt>
                <c:pt idx="1743">
                  <c:v>155854</c:v>
                </c:pt>
                <c:pt idx="1744">
                  <c:v>797434</c:v>
                </c:pt>
                <c:pt idx="1745">
                  <c:v>291479</c:v>
                </c:pt>
                <c:pt idx="1746">
                  <c:v>674836</c:v>
                </c:pt>
                <c:pt idx="1747">
                  <c:v>125488</c:v>
                </c:pt>
                <c:pt idx="1748">
                  <c:v>371398</c:v>
                </c:pt>
                <c:pt idx="1749">
                  <c:v>840900</c:v>
                </c:pt>
                <c:pt idx="1750">
                  <c:v>628715</c:v>
                </c:pt>
                <c:pt idx="1751">
                  <c:v>499509</c:v>
                </c:pt>
                <c:pt idx="1752">
                  <c:v>588721</c:v>
                </c:pt>
                <c:pt idx="1753">
                  <c:v>510916</c:v>
                </c:pt>
                <c:pt idx="1754">
                  <c:v>64180</c:v>
                </c:pt>
                <c:pt idx="1755">
                  <c:v>333654</c:v>
                </c:pt>
                <c:pt idx="1756">
                  <c:v>143673</c:v>
                </c:pt>
                <c:pt idx="1757">
                  <c:v>555786</c:v>
                </c:pt>
                <c:pt idx="1758">
                  <c:v>106869</c:v>
                </c:pt>
                <c:pt idx="1759">
                  <c:v>676685</c:v>
                </c:pt>
                <c:pt idx="1760">
                  <c:v>3456</c:v>
                </c:pt>
                <c:pt idx="1761">
                  <c:v>65764</c:v>
                </c:pt>
                <c:pt idx="1762">
                  <c:v>27329</c:v>
                </c:pt>
                <c:pt idx="1763">
                  <c:v>12414</c:v>
                </c:pt>
                <c:pt idx="1764">
                  <c:v>50398</c:v>
                </c:pt>
                <c:pt idx="1765">
                  <c:v>1828</c:v>
                </c:pt>
                <c:pt idx="1766">
                  <c:v>214295</c:v>
                </c:pt>
                <c:pt idx="1767">
                  <c:v>57578</c:v>
                </c:pt>
                <c:pt idx="1768">
                  <c:v>28609</c:v>
                </c:pt>
                <c:pt idx="1769">
                  <c:v>4371</c:v>
                </c:pt>
                <c:pt idx="1770">
                  <c:v>4423</c:v>
                </c:pt>
                <c:pt idx="1771">
                  <c:v>71180</c:v>
                </c:pt>
                <c:pt idx="1772">
                  <c:v>19420</c:v>
                </c:pt>
                <c:pt idx="1773">
                  <c:v>17785</c:v>
                </c:pt>
                <c:pt idx="1774">
                  <c:v>24518</c:v>
                </c:pt>
                <c:pt idx="1775">
                  <c:v>76708</c:v>
                </c:pt>
                <c:pt idx="1776">
                  <c:v>4596</c:v>
                </c:pt>
                <c:pt idx="1777">
                  <c:v>64362</c:v>
                </c:pt>
                <c:pt idx="1778">
                  <c:v>8455</c:v>
                </c:pt>
                <c:pt idx="1779">
                  <c:v>39465</c:v>
                </c:pt>
                <c:pt idx="1780">
                  <c:v>19120</c:v>
                </c:pt>
                <c:pt idx="1781">
                  <c:v>139394</c:v>
                </c:pt>
                <c:pt idx="1782">
                  <c:v>118737</c:v>
                </c:pt>
                <c:pt idx="1783">
                  <c:v>27967</c:v>
                </c:pt>
                <c:pt idx="1784">
                  <c:v>148686</c:v>
                </c:pt>
                <c:pt idx="1785">
                  <c:v>11282</c:v>
                </c:pt>
                <c:pt idx="1786">
                  <c:v>17256</c:v>
                </c:pt>
                <c:pt idx="1787">
                  <c:v>32907</c:v>
                </c:pt>
                <c:pt idx="1788">
                  <c:v>15485</c:v>
                </c:pt>
                <c:pt idx="1789">
                  <c:v>4201</c:v>
                </c:pt>
                <c:pt idx="1790">
                  <c:v>75737</c:v>
                </c:pt>
                <c:pt idx="1791">
                  <c:v>309381</c:v>
                </c:pt>
                <c:pt idx="1792">
                  <c:v>47462</c:v>
                </c:pt>
                <c:pt idx="1793">
                  <c:v>1455444</c:v>
                </c:pt>
                <c:pt idx="1794">
                  <c:v>196567</c:v>
                </c:pt>
                <c:pt idx="1795">
                  <c:v>77922</c:v>
                </c:pt>
                <c:pt idx="1796">
                  <c:v>78288</c:v>
                </c:pt>
                <c:pt idx="1797">
                  <c:v>130779</c:v>
                </c:pt>
                <c:pt idx="1798">
                  <c:v>87071</c:v>
                </c:pt>
                <c:pt idx="1799">
                  <c:v>48844</c:v>
                </c:pt>
                <c:pt idx="1800">
                  <c:v>81251</c:v>
                </c:pt>
                <c:pt idx="1801">
                  <c:v>61509</c:v>
                </c:pt>
                <c:pt idx="1802">
                  <c:v>48494</c:v>
                </c:pt>
                <c:pt idx="1803">
                  <c:v>46053</c:v>
                </c:pt>
                <c:pt idx="1804">
                  <c:v>295754</c:v>
                </c:pt>
                <c:pt idx="1805">
                  <c:v>922578</c:v>
                </c:pt>
                <c:pt idx="1806">
                  <c:v>38478</c:v>
                </c:pt>
                <c:pt idx="1807">
                  <c:v>50660</c:v>
                </c:pt>
                <c:pt idx="1808">
                  <c:v>53992</c:v>
                </c:pt>
                <c:pt idx="1809">
                  <c:v>58937</c:v>
                </c:pt>
                <c:pt idx="1810">
                  <c:v>47625</c:v>
                </c:pt>
                <c:pt idx="1811">
                  <c:v>4712</c:v>
                </c:pt>
                <c:pt idx="1812">
                  <c:v>63100</c:v>
                </c:pt>
                <c:pt idx="1813">
                  <c:v>117635</c:v>
                </c:pt>
                <c:pt idx="1814">
                  <c:v>2636735</c:v>
                </c:pt>
                <c:pt idx="1815">
                  <c:v>26957</c:v>
                </c:pt>
                <c:pt idx="1816">
                  <c:v>64717</c:v>
                </c:pt>
                <c:pt idx="1817">
                  <c:v>71849</c:v>
                </c:pt>
                <c:pt idx="1818">
                  <c:v>749600</c:v>
                </c:pt>
                <c:pt idx="1819">
                  <c:v>49642</c:v>
                </c:pt>
                <c:pt idx="1820">
                  <c:v>1361350</c:v>
                </c:pt>
                <c:pt idx="1821">
                  <c:v>1644518</c:v>
                </c:pt>
                <c:pt idx="1822">
                  <c:v>212652</c:v>
                </c:pt>
                <c:pt idx="1823">
                  <c:v>232500</c:v>
                </c:pt>
                <c:pt idx="1824">
                  <c:v>468463</c:v>
                </c:pt>
                <c:pt idx="1825">
                  <c:v>109561</c:v>
                </c:pt>
                <c:pt idx="1826">
                  <c:v>377647</c:v>
                </c:pt>
                <c:pt idx="1827">
                  <c:v>41582</c:v>
                </c:pt>
                <c:pt idx="1828">
                  <c:v>120146</c:v>
                </c:pt>
                <c:pt idx="1829">
                  <c:v>60636</c:v>
                </c:pt>
                <c:pt idx="1830">
                  <c:v>99042</c:v>
                </c:pt>
                <c:pt idx="1831">
                  <c:v>2339150</c:v>
                </c:pt>
                <c:pt idx="1832">
                  <c:v>160266</c:v>
                </c:pt>
                <c:pt idx="1833">
                  <c:v>474558</c:v>
                </c:pt>
                <c:pt idx="1834">
                  <c:v>326037</c:v>
                </c:pt>
                <c:pt idx="1835">
                  <c:v>111007</c:v>
                </c:pt>
                <c:pt idx="1836">
                  <c:v>226249</c:v>
                </c:pt>
                <c:pt idx="1837">
                  <c:v>154604</c:v>
                </c:pt>
                <c:pt idx="1838">
                  <c:v>31330</c:v>
                </c:pt>
                <c:pt idx="1839">
                  <c:v>18186</c:v>
                </c:pt>
                <c:pt idx="1840">
                  <c:v>34833</c:v>
                </c:pt>
                <c:pt idx="1841">
                  <c:v>97631</c:v>
                </c:pt>
                <c:pt idx="1842">
                  <c:v>1501587</c:v>
                </c:pt>
                <c:pt idx="1843">
                  <c:v>74877</c:v>
                </c:pt>
                <c:pt idx="1844">
                  <c:v>49453</c:v>
                </c:pt>
                <c:pt idx="1845">
                  <c:v>104926</c:v>
                </c:pt>
                <c:pt idx="1846">
                  <c:v>180143</c:v>
                </c:pt>
                <c:pt idx="1847">
                  <c:v>64688</c:v>
                </c:pt>
                <c:pt idx="1848">
                  <c:v>62230</c:v>
                </c:pt>
                <c:pt idx="1849">
                  <c:v>91446</c:v>
                </c:pt>
                <c:pt idx="1850">
                  <c:v>976396</c:v>
                </c:pt>
                <c:pt idx="1851">
                  <c:v>41013</c:v>
                </c:pt>
                <c:pt idx="1852">
                  <c:v>25048</c:v>
                </c:pt>
                <c:pt idx="1853">
                  <c:v>158276</c:v>
                </c:pt>
                <c:pt idx="1854">
                  <c:v>37325</c:v>
                </c:pt>
                <c:pt idx="1855">
                  <c:v>10837</c:v>
                </c:pt>
                <c:pt idx="1856">
                  <c:v>25759</c:v>
                </c:pt>
                <c:pt idx="1857">
                  <c:v>27020</c:v>
                </c:pt>
                <c:pt idx="1858">
                  <c:v>17689</c:v>
                </c:pt>
                <c:pt idx="1859">
                  <c:v>47651</c:v>
                </c:pt>
                <c:pt idx="1860">
                  <c:v>20199</c:v>
                </c:pt>
                <c:pt idx="1861">
                  <c:v>34318</c:v>
                </c:pt>
                <c:pt idx="1862">
                  <c:v>122765</c:v>
                </c:pt>
                <c:pt idx="1863">
                  <c:v>253178</c:v>
                </c:pt>
                <c:pt idx="1864">
                  <c:v>88842</c:v>
                </c:pt>
                <c:pt idx="1865">
                  <c:v>196762</c:v>
                </c:pt>
                <c:pt idx="1866">
                  <c:v>81287</c:v>
                </c:pt>
                <c:pt idx="1867">
                  <c:v>10309</c:v>
                </c:pt>
                <c:pt idx="1868">
                  <c:v>68879</c:v>
                </c:pt>
                <c:pt idx="1869">
                  <c:v>22941</c:v>
                </c:pt>
                <c:pt idx="1870">
                  <c:v>155056</c:v>
                </c:pt>
                <c:pt idx="1871">
                  <c:v>70928</c:v>
                </c:pt>
                <c:pt idx="1872">
                  <c:v>27178</c:v>
                </c:pt>
                <c:pt idx="1873">
                  <c:v>14394</c:v>
                </c:pt>
                <c:pt idx="1874">
                  <c:v>10703</c:v>
                </c:pt>
                <c:pt idx="1875">
                  <c:v>96879</c:v>
                </c:pt>
                <c:pt idx="1876">
                  <c:v>56694</c:v>
                </c:pt>
                <c:pt idx="1877">
                  <c:v>103451</c:v>
                </c:pt>
                <c:pt idx="1878">
                  <c:v>323838</c:v>
                </c:pt>
                <c:pt idx="1879">
                  <c:v>25263</c:v>
                </c:pt>
                <c:pt idx="1880">
                  <c:v>35663</c:v>
                </c:pt>
                <c:pt idx="1881">
                  <c:v>164622</c:v>
                </c:pt>
                <c:pt idx="1882">
                  <c:v>41753</c:v>
                </c:pt>
                <c:pt idx="1883">
                  <c:v>59159</c:v>
                </c:pt>
                <c:pt idx="1884">
                  <c:v>300952</c:v>
                </c:pt>
                <c:pt idx="1885">
                  <c:v>54150</c:v>
                </c:pt>
                <c:pt idx="1886">
                  <c:v>369019</c:v>
                </c:pt>
                <c:pt idx="1887">
                  <c:v>63710</c:v>
                </c:pt>
                <c:pt idx="1888">
                  <c:v>213442</c:v>
                </c:pt>
                <c:pt idx="1889">
                  <c:v>11431</c:v>
                </c:pt>
                <c:pt idx="1890">
                  <c:v>8616</c:v>
                </c:pt>
                <c:pt idx="1891">
                  <c:v>58674</c:v>
                </c:pt>
                <c:pt idx="1892">
                  <c:v>21134</c:v>
                </c:pt>
                <c:pt idx="1893">
                  <c:v>517600</c:v>
                </c:pt>
                <c:pt idx="1894">
                  <c:v>52456</c:v>
                </c:pt>
                <c:pt idx="1895">
                  <c:v>128140</c:v>
                </c:pt>
                <c:pt idx="1896">
                  <c:v>59868</c:v>
                </c:pt>
                <c:pt idx="1897">
                  <c:v>112655</c:v>
                </c:pt>
                <c:pt idx="1898">
                  <c:v>24184</c:v>
                </c:pt>
                <c:pt idx="1899">
                  <c:v>52671</c:v>
                </c:pt>
                <c:pt idx="1900">
                  <c:v>5526</c:v>
                </c:pt>
                <c:pt idx="1901">
                  <c:v>169866</c:v>
                </c:pt>
                <c:pt idx="1902">
                  <c:v>41265</c:v>
                </c:pt>
                <c:pt idx="1903">
                  <c:v>185660</c:v>
                </c:pt>
                <c:pt idx="1904">
                  <c:v>10013</c:v>
                </c:pt>
                <c:pt idx="1905">
                  <c:v>59660</c:v>
                </c:pt>
                <c:pt idx="1906">
                  <c:v>58106</c:v>
                </c:pt>
                <c:pt idx="1907">
                  <c:v>81035</c:v>
                </c:pt>
                <c:pt idx="1908">
                  <c:v>44989</c:v>
                </c:pt>
                <c:pt idx="1909">
                  <c:v>34201</c:v>
                </c:pt>
                <c:pt idx="1910">
                  <c:v>21139</c:v>
                </c:pt>
                <c:pt idx="1911">
                  <c:v>23357</c:v>
                </c:pt>
                <c:pt idx="1912">
                  <c:v>1034070</c:v>
                </c:pt>
                <c:pt idx="1913">
                  <c:v>15246</c:v>
                </c:pt>
                <c:pt idx="1914">
                  <c:v>27548</c:v>
                </c:pt>
                <c:pt idx="1915">
                  <c:v>94352</c:v>
                </c:pt>
                <c:pt idx="1916">
                  <c:v>93919</c:v>
                </c:pt>
                <c:pt idx="1917">
                  <c:v>220358</c:v>
                </c:pt>
                <c:pt idx="1918">
                  <c:v>20426</c:v>
                </c:pt>
                <c:pt idx="1919">
                  <c:v>186311</c:v>
                </c:pt>
                <c:pt idx="1920">
                  <c:v>141354</c:v>
                </c:pt>
                <c:pt idx="1921">
                  <c:v>12781</c:v>
                </c:pt>
                <c:pt idx="1922">
                  <c:v>39829</c:v>
                </c:pt>
                <c:pt idx="1923">
                  <c:v>57611</c:v>
                </c:pt>
                <c:pt idx="1924">
                  <c:v>13440</c:v>
                </c:pt>
                <c:pt idx="1925">
                  <c:v>39259</c:v>
                </c:pt>
                <c:pt idx="1926">
                  <c:v>175842</c:v>
                </c:pt>
                <c:pt idx="1927">
                  <c:v>20366</c:v>
                </c:pt>
                <c:pt idx="1928">
                  <c:v>142799</c:v>
                </c:pt>
                <c:pt idx="1929">
                  <c:v>45437</c:v>
                </c:pt>
                <c:pt idx="1930">
                  <c:v>134197</c:v>
                </c:pt>
                <c:pt idx="1931">
                  <c:v>91758</c:v>
                </c:pt>
                <c:pt idx="1932">
                  <c:v>139142</c:v>
                </c:pt>
                <c:pt idx="1933">
                  <c:v>66390</c:v>
                </c:pt>
                <c:pt idx="1934">
                  <c:v>63724</c:v>
                </c:pt>
                <c:pt idx="1935">
                  <c:v>35509</c:v>
                </c:pt>
                <c:pt idx="1936">
                  <c:v>60714</c:v>
                </c:pt>
                <c:pt idx="1937">
                  <c:v>46351</c:v>
                </c:pt>
                <c:pt idx="1938">
                  <c:v>72743</c:v>
                </c:pt>
                <c:pt idx="1939">
                  <c:v>14434</c:v>
                </c:pt>
                <c:pt idx="1940">
                  <c:v>33211</c:v>
                </c:pt>
                <c:pt idx="1941">
                  <c:v>4070</c:v>
                </c:pt>
                <c:pt idx="1942">
                  <c:v>222742</c:v>
                </c:pt>
                <c:pt idx="1943">
                  <c:v>44568</c:v>
                </c:pt>
                <c:pt idx="1944">
                  <c:v>1024198</c:v>
                </c:pt>
                <c:pt idx="1945">
                  <c:v>20155</c:v>
                </c:pt>
                <c:pt idx="1946">
                  <c:v>12385</c:v>
                </c:pt>
                <c:pt idx="1947">
                  <c:v>52906</c:v>
                </c:pt>
                <c:pt idx="1948">
                  <c:v>124132</c:v>
                </c:pt>
                <c:pt idx="1949">
                  <c:v>68502</c:v>
                </c:pt>
                <c:pt idx="1950">
                  <c:v>81714</c:v>
                </c:pt>
                <c:pt idx="1951">
                  <c:v>37585</c:v>
                </c:pt>
                <c:pt idx="1952">
                  <c:v>17587</c:v>
                </c:pt>
                <c:pt idx="1953">
                  <c:v>2359</c:v>
                </c:pt>
                <c:pt idx="1954">
                  <c:v>11099</c:v>
                </c:pt>
                <c:pt idx="1955">
                  <c:v>6753</c:v>
                </c:pt>
                <c:pt idx="1956">
                  <c:v>6716</c:v>
                </c:pt>
                <c:pt idx="1957">
                  <c:v>3294</c:v>
                </c:pt>
                <c:pt idx="1958">
                  <c:v>2308</c:v>
                </c:pt>
                <c:pt idx="1959">
                  <c:v>92991</c:v>
                </c:pt>
                <c:pt idx="1960">
                  <c:v>171512</c:v>
                </c:pt>
                <c:pt idx="1961">
                  <c:v>3828</c:v>
                </c:pt>
                <c:pt idx="1962">
                  <c:v>5104</c:v>
                </c:pt>
                <c:pt idx="1963">
                  <c:v>2450</c:v>
                </c:pt>
                <c:pt idx="1964">
                  <c:v>4646</c:v>
                </c:pt>
                <c:pt idx="1965">
                  <c:v>2365</c:v>
                </c:pt>
                <c:pt idx="1966">
                  <c:v>3402</c:v>
                </c:pt>
                <c:pt idx="1967">
                  <c:v>3356</c:v>
                </c:pt>
                <c:pt idx="1968">
                  <c:v>1845</c:v>
                </c:pt>
                <c:pt idx="1969">
                  <c:v>70916</c:v>
                </c:pt>
                <c:pt idx="1970">
                  <c:v>2388</c:v>
                </c:pt>
                <c:pt idx="1971">
                  <c:v>2314</c:v>
                </c:pt>
                <c:pt idx="1972">
                  <c:v>2704</c:v>
                </c:pt>
                <c:pt idx="1973">
                  <c:v>2417</c:v>
                </c:pt>
                <c:pt idx="1974">
                  <c:v>4125</c:v>
                </c:pt>
                <c:pt idx="1975">
                  <c:v>1935</c:v>
                </c:pt>
                <c:pt idx="1976">
                  <c:v>5968</c:v>
                </c:pt>
                <c:pt idx="1977">
                  <c:v>2759</c:v>
                </c:pt>
                <c:pt idx="1978">
                  <c:v>12826</c:v>
                </c:pt>
                <c:pt idx="1979">
                  <c:v>9744</c:v>
                </c:pt>
                <c:pt idx="1980">
                  <c:v>8853</c:v>
                </c:pt>
                <c:pt idx="1981">
                  <c:v>30310</c:v>
                </c:pt>
                <c:pt idx="1982">
                  <c:v>10331</c:v>
                </c:pt>
                <c:pt idx="1983">
                  <c:v>2968</c:v>
                </c:pt>
                <c:pt idx="1984">
                  <c:v>1846</c:v>
                </c:pt>
                <c:pt idx="1985">
                  <c:v>7091</c:v>
                </c:pt>
                <c:pt idx="1986">
                  <c:v>4312</c:v>
                </c:pt>
                <c:pt idx="1987">
                  <c:v>11630</c:v>
                </c:pt>
                <c:pt idx="1988">
                  <c:v>5448</c:v>
                </c:pt>
                <c:pt idx="1989">
                  <c:v>2571</c:v>
                </c:pt>
                <c:pt idx="1990">
                  <c:v>16402</c:v>
                </c:pt>
                <c:pt idx="1991">
                  <c:v>14649</c:v>
                </c:pt>
                <c:pt idx="1992">
                  <c:v>3876</c:v>
                </c:pt>
                <c:pt idx="1993">
                  <c:v>1310</c:v>
                </c:pt>
                <c:pt idx="1994">
                  <c:v>4370</c:v>
                </c:pt>
                <c:pt idx="1995">
                  <c:v>32154</c:v>
                </c:pt>
                <c:pt idx="1996">
                  <c:v>1956</c:v>
                </c:pt>
                <c:pt idx="1997">
                  <c:v>21103</c:v>
                </c:pt>
                <c:pt idx="1998">
                  <c:v>2272</c:v>
                </c:pt>
                <c:pt idx="1999">
                  <c:v>8014</c:v>
                </c:pt>
                <c:pt idx="2000">
                  <c:v>10897</c:v>
                </c:pt>
                <c:pt idx="2001">
                  <c:v>71275</c:v>
                </c:pt>
                <c:pt idx="2002">
                  <c:v>4168</c:v>
                </c:pt>
                <c:pt idx="2003">
                  <c:v>35294</c:v>
                </c:pt>
                <c:pt idx="2004">
                  <c:v>28024</c:v>
                </c:pt>
                <c:pt idx="2005">
                  <c:v>104425</c:v>
                </c:pt>
                <c:pt idx="2006">
                  <c:v>53213</c:v>
                </c:pt>
                <c:pt idx="2007">
                  <c:v>98632</c:v>
                </c:pt>
                <c:pt idx="2008">
                  <c:v>65886</c:v>
                </c:pt>
                <c:pt idx="2009">
                  <c:v>45876</c:v>
                </c:pt>
                <c:pt idx="2010">
                  <c:v>69154</c:v>
                </c:pt>
                <c:pt idx="2011">
                  <c:v>43839</c:v>
                </c:pt>
                <c:pt idx="2012">
                  <c:v>376353</c:v>
                </c:pt>
                <c:pt idx="2013">
                  <c:v>27811</c:v>
                </c:pt>
                <c:pt idx="2014">
                  <c:v>38987</c:v>
                </c:pt>
                <c:pt idx="2015">
                  <c:v>135959</c:v>
                </c:pt>
                <c:pt idx="2016">
                  <c:v>201973</c:v>
                </c:pt>
                <c:pt idx="2017">
                  <c:v>41917</c:v>
                </c:pt>
                <c:pt idx="2018">
                  <c:v>104806</c:v>
                </c:pt>
                <c:pt idx="2019">
                  <c:v>36569</c:v>
                </c:pt>
                <c:pt idx="2020">
                  <c:v>42306</c:v>
                </c:pt>
                <c:pt idx="2021">
                  <c:v>1255921</c:v>
                </c:pt>
                <c:pt idx="2022">
                  <c:v>52076</c:v>
                </c:pt>
                <c:pt idx="2023">
                  <c:v>38352</c:v>
                </c:pt>
                <c:pt idx="2024">
                  <c:v>193013</c:v>
                </c:pt>
                <c:pt idx="2025">
                  <c:v>75550</c:v>
                </c:pt>
                <c:pt idx="2026">
                  <c:v>151408</c:v>
                </c:pt>
                <c:pt idx="2027">
                  <c:v>28679</c:v>
                </c:pt>
                <c:pt idx="2028">
                  <c:v>1251722</c:v>
                </c:pt>
                <c:pt idx="2029">
                  <c:v>42537</c:v>
                </c:pt>
                <c:pt idx="2030">
                  <c:v>30142</c:v>
                </c:pt>
                <c:pt idx="2031">
                  <c:v>94102</c:v>
                </c:pt>
                <c:pt idx="2032">
                  <c:v>164427</c:v>
                </c:pt>
                <c:pt idx="2033">
                  <c:v>39258</c:v>
                </c:pt>
                <c:pt idx="2034">
                  <c:v>807598</c:v>
                </c:pt>
                <c:pt idx="2035">
                  <c:v>75573</c:v>
                </c:pt>
                <c:pt idx="2036">
                  <c:v>31682</c:v>
                </c:pt>
                <c:pt idx="2037">
                  <c:v>15450</c:v>
                </c:pt>
                <c:pt idx="2038">
                  <c:v>27816</c:v>
                </c:pt>
                <c:pt idx="2039">
                  <c:v>43026</c:v>
                </c:pt>
                <c:pt idx="2040">
                  <c:v>28491</c:v>
                </c:pt>
                <c:pt idx="2041">
                  <c:v>43909</c:v>
                </c:pt>
                <c:pt idx="2042">
                  <c:v>58469</c:v>
                </c:pt>
                <c:pt idx="2043">
                  <c:v>32596</c:v>
                </c:pt>
                <c:pt idx="2044">
                  <c:v>67347</c:v>
                </c:pt>
                <c:pt idx="2045">
                  <c:v>61061</c:v>
                </c:pt>
                <c:pt idx="2046">
                  <c:v>229245</c:v>
                </c:pt>
                <c:pt idx="2047">
                  <c:v>61109</c:v>
                </c:pt>
                <c:pt idx="2048">
                  <c:v>170570</c:v>
                </c:pt>
                <c:pt idx="2049">
                  <c:v>45386</c:v>
                </c:pt>
                <c:pt idx="2050">
                  <c:v>305147</c:v>
                </c:pt>
                <c:pt idx="2051">
                  <c:v>433689</c:v>
                </c:pt>
                <c:pt idx="2052">
                  <c:v>44094</c:v>
                </c:pt>
                <c:pt idx="2053">
                  <c:v>231900</c:v>
                </c:pt>
                <c:pt idx="2054">
                  <c:v>65355</c:v>
                </c:pt>
                <c:pt idx="2055">
                  <c:v>176395</c:v>
                </c:pt>
                <c:pt idx="2056">
                  <c:v>23257</c:v>
                </c:pt>
                <c:pt idx="2057">
                  <c:v>40968</c:v>
                </c:pt>
                <c:pt idx="2058">
                  <c:v>104224</c:v>
                </c:pt>
                <c:pt idx="2059">
                  <c:v>14409</c:v>
                </c:pt>
                <c:pt idx="2060">
                  <c:v>532258</c:v>
                </c:pt>
                <c:pt idx="2061">
                  <c:v>14777</c:v>
                </c:pt>
                <c:pt idx="2062">
                  <c:v>35074</c:v>
                </c:pt>
                <c:pt idx="2063">
                  <c:v>86290</c:v>
                </c:pt>
                <c:pt idx="2064">
                  <c:v>14326</c:v>
                </c:pt>
                <c:pt idx="2065">
                  <c:v>40877</c:v>
                </c:pt>
                <c:pt idx="2066">
                  <c:v>18976</c:v>
                </c:pt>
                <c:pt idx="2067">
                  <c:v>35985</c:v>
                </c:pt>
                <c:pt idx="2068">
                  <c:v>56998</c:v>
                </c:pt>
                <c:pt idx="2069">
                  <c:v>28217</c:v>
                </c:pt>
                <c:pt idx="2070">
                  <c:v>162275</c:v>
                </c:pt>
                <c:pt idx="2071">
                  <c:v>41329</c:v>
                </c:pt>
                <c:pt idx="2072">
                  <c:v>34042</c:v>
                </c:pt>
                <c:pt idx="2073">
                  <c:v>121707</c:v>
                </c:pt>
                <c:pt idx="2074">
                  <c:v>77170</c:v>
                </c:pt>
                <c:pt idx="2075">
                  <c:v>59679</c:v>
                </c:pt>
                <c:pt idx="2076">
                  <c:v>76825</c:v>
                </c:pt>
                <c:pt idx="2077">
                  <c:v>55610</c:v>
                </c:pt>
                <c:pt idx="2078">
                  <c:v>48901</c:v>
                </c:pt>
                <c:pt idx="2079">
                  <c:v>375165</c:v>
                </c:pt>
                <c:pt idx="2080">
                  <c:v>541968</c:v>
                </c:pt>
                <c:pt idx="2081">
                  <c:v>203751</c:v>
                </c:pt>
                <c:pt idx="2082">
                  <c:v>92916</c:v>
                </c:pt>
                <c:pt idx="2083">
                  <c:v>54277</c:v>
                </c:pt>
                <c:pt idx="2084">
                  <c:v>28562</c:v>
                </c:pt>
                <c:pt idx="2085">
                  <c:v>13048</c:v>
                </c:pt>
                <c:pt idx="2086">
                  <c:v>224469</c:v>
                </c:pt>
                <c:pt idx="2087">
                  <c:v>61112</c:v>
                </c:pt>
                <c:pt idx="2088">
                  <c:v>116063</c:v>
                </c:pt>
                <c:pt idx="2089">
                  <c:v>37120</c:v>
                </c:pt>
                <c:pt idx="2090">
                  <c:v>129730</c:v>
                </c:pt>
                <c:pt idx="2091">
                  <c:v>22243</c:v>
                </c:pt>
                <c:pt idx="2092">
                  <c:v>22004</c:v>
                </c:pt>
                <c:pt idx="2093">
                  <c:v>5868</c:v>
                </c:pt>
                <c:pt idx="2094">
                  <c:v>13793</c:v>
                </c:pt>
                <c:pt idx="2095">
                  <c:v>5427</c:v>
                </c:pt>
                <c:pt idx="2096">
                  <c:v>23768</c:v>
                </c:pt>
                <c:pt idx="2097">
                  <c:v>9833</c:v>
                </c:pt>
                <c:pt idx="2098">
                  <c:v>44884</c:v>
                </c:pt>
                <c:pt idx="2099">
                  <c:v>29343</c:v>
                </c:pt>
                <c:pt idx="2100">
                  <c:v>133378</c:v>
                </c:pt>
                <c:pt idx="2101">
                  <c:v>48689</c:v>
                </c:pt>
                <c:pt idx="2102">
                  <c:v>48447</c:v>
                </c:pt>
                <c:pt idx="2103">
                  <c:v>14997</c:v>
                </c:pt>
                <c:pt idx="2104">
                  <c:v>2216</c:v>
                </c:pt>
                <c:pt idx="2105">
                  <c:v>274458</c:v>
                </c:pt>
                <c:pt idx="2106">
                  <c:v>5651</c:v>
                </c:pt>
                <c:pt idx="2107">
                  <c:v>124648</c:v>
                </c:pt>
                <c:pt idx="2108">
                  <c:v>5996</c:v>
                </c:pt>
                <c:pt idx="2109">
                  <c:v>14818</c:v>
                </c:pt>
                <c:pt idx="2110">
                  <c:v>70892</c:v>
                </c:pt>
                <c:pt idx="2111">
                  <c:v>29744</c:v>
                </c:pt>
                <c:pt idx="2112">
                  <c:v>41459</c:v>
                </c:pt>
                <c:pt idx="2113">
                  <c:v>4995</c:v>
                </c:pt>
                <c:pt idx="2114">
                  <c:v>4231</c:v>
                </c:pt>
                <c:pt idx="2115">
                  <c:v>63569</c:v>
                </c:pt>
                <c:pt idx="2116">
                  <c:v>27755</c:v>
                </c:pt>
                <c:pt idx="2117">
                  <c:v>54648</c:v>
                </c:pt>
                <c:pt idx="2118">
                  <c:v>4523</c:v>
                </c:pt>
                <c:pt idx="2119">
                  <c:v>6070</c:v>
                </c:pt>
                <c:pt idx="2120">
                  <c:v>2788</c:v>
                </c:pt>
                <c:pt idx="2121">
                  <c:v>3754</c:v>
                </c:pt>
                <c:pt idx="2122">
                  <c:v>12845</c:v>
                </c:pt>
                <c:pt idx="2123">
                  <c:v>13735</c:v>
                </c:pt>
                <c:pt idx="2124">
                  <c:v>25574</c:v>
                </c:pt>
                <c:pt idx="2125">
                  <c:v>6276</c:v>
                </c:pt>
                <c:pt idx="2126">
                  <c:v>10980</c:v>
                </c:pt>
                <c:pt idx="2127">
                  <c:v>45366</c:v>
                </c:pt>
                <c:pt idx="2128">
                  <c:v>15584</c:v>
                </c:pt>
                <c:pt idx="2129">
                  <c:v>9144</c:v>
                </c:pt>
                <c:pt idx="2130">
                  <c:v>10483</c:v>
                </c:pt>
                <c:pt idx="2131">
                  <c:v>49605</c:v>
                </c:pt>
                <c:pt idx="2132">
                  <c:v>35042</c:v>
                </c:pt>
                <c:pt idx="2133">
                  <c:v>45996</c:v>
                </c:pt>
                <c:pt idx="2134">
                  <c:v>9870</c:v>
                </c:pt>
                <c:pt idx="2135">
                  <c:v>38066</c:v>
                </c:pt>
                <c:pt idx="2136">
                  <c:v>33048</c:v>
                </c:pt>
                <c:pt idx="2137">
                  <c:v>19990</c:v>
                </c:pt>
                <c:pt idx="2138">
                  <c:v>7771</c:v>
                </c:pt>
                <c:pt idx="2139">
                  <c:v>16232</c:v>
                </c:pt>
                <c:pt idx="2140">
                  <c:v>40887</c:v>
                </c:pt>
                <c:pt idx="2141">
                  <c:v>13936</c:v>
                </c:pt>
                <c:pt idx="2142">
                  <c:v>69699</c:v>
                </c:pt>
                <c:pt idx="2143">
                  <c:v>11554</c:v>
                </c:pt>
                <c:pt idx="2144">
                  <c:v>10539</c:v>
                </c:pt>
                <c:pt idx="2145">
                  <c:v>12181</c:v>
                </c:pt>
                <c:pt idx="2146">
                  <c:v>776864</c:v>
                </c:pt>
                <c:pt idx="2147">
                  <c:v>39187</c:v>
                </c:pt>
                <c:pt idx="2148">
                  <c:v>47887</c:v>
                </c:pt>
                <c:pt idx="2149">
                  <c:v>31981</c:v>
                </c:pt>
                <c:pt idx="2150">
                  <c:v>16436</c:v>
                </c:pt>
                <c:pt idx="2151">
                  <c:v>80850</c:v>
                </c:pt>
                <c:pt idx="2152">
                  <c:v>44610</c:v>
                </c:pt>
                <c:pt idx="2153">
                  <c:v>38194</c:v>
                </c:pt>
                <c:pt idx="2154">
                  <c:v>71875</c:v>
                </c:pt>
                <c:pt idx="2155">
                  <c:v>11183</c:v>
                </c:pt>
                <c:pt idx="2156">
                  <c:v>3788</c:v>
                </c:pt>
                <c:pt idx="2157">
                  <c:v>90802</c:v>
                </c:pt>
                <c:pt idx="2158">
                  <c:v>25548</c:v>
                </c:pt>
                <c:pt idx="2159">
                  <c:v>41153</c:v>
                </c:pt>
                <c:pt idx="2160">
                  <c:v>44581</c:v>
                </c:pt>
                <c:pt idx="2161">
                  <c:v>21489</c:v>
                </c:pt>
                <c:pt idx="2162">
                  <c:v>7515</c:v>
                </c:pt>
                <c:pt idx="2163">
                  <c:v>639242</c:v>
                </c:pt>
                <c:pt idx="2164">
                  <c:v>76559</c:v>
                </c:pt>
                <c:pt idx="2165">
                  <c:v>52021</c:v>
                </c:pt>
                <c:pt idx="2166">
                  <c:v>11661</c:v>
                </c:pt>
                <c:pt idx="2167">
                  <c:v>9304</c:v>
                </c:pt>
                <c:pt idx="2168">
                  <c:v>21559</c:v>
                </c:pt>
                <c:pt idx="2169">
                  <c:v>16005</c:v>
                </c:pt>
                <c:pt idx="2170">
                  <c:v>87572</c:v>
                </c:pt>
                <c:pt idx="2171">
                  <c:v>401515</c:v>
                </c:pt>
                <c:pt idx="2172">
                  <c:v>37831</c:v>
                </c:pt>
                <c:pt idx="2173">
                  <c:v>49600</c:v>
                </c:pt>
                <c:pt idx="2174">
                  <c:v>63121</c:v>
                </c:pt>
                <c:pt idx="2175">
                  <c:v>21630</c:v>
                </c:pt>
                <c:pt idx="2176">
                  <c:v>22483</c:v>
                </c:pt>
                <c:pt idx="2177">
                  <c:v>175268</c:v>
                </c:pt>
                <c:pt idx="2178">
                  <c:v>107685</c:v>
                </c:pt>
                <c:pt idx="2179">
                  <c:v>1859</c:v>
                </c:pt>
                <c:pt idx="2180">
                  <c:v>7185</c:v>
                </c:pt>
                <c:pt idx="2181">
                  <c:v>7200</c:v>
                </c:pt>
                <c:pt idx="2182">
                  <c:v>23137</c:v>
                </c:pt>
                <c:pt idx="2183">
                  <c:v>212567</c:v>
                </c:pt>
                <c:pt idx="2184">
                  <c:v>22666</c:v>
                </c:pt>
                <c:pt idx="2185">
                  <c:v>84745</c:v>
                </c:pt>
                <c:pt idx="2186">
                  <c:v>66016</c:v>
                </c:pt>
                <c:pt idx="2187">
                  <c:v>7829</c:v>
                </c:pt>
                <c:pt idx="2188">
                  <c:v>362895</c:v>
                </c:pt>
                <c:pt idx="2189">
                  <c:v>47038</c:v>
                </c:pt>
                <c:pt idx="2190">
                  <c:v>120547</c:v>
                </c:pt>
                <c:pt idx="2191">
                  <c:v>30380</c:v>
                </c:pt>
                <c:pt idx="2192">
                  <c:v>330700</c:v>
                </c:pt>
                <c:pt idx="2193">
                  <c:v>11190</c:v>
                </c:pt>
                <c:pt idx="2194">
                  <c:v>790294</c:v>
                </c:pt>
                <c:pt idx="2195">
                  <c:v>79391</c:v>
                </c:pt>
                <c:pt idx="2196">
                  <c:v>1680</c:v>
                </c:pt>
                <c:pt idx="2197">
                  <c:v>25653</c:v>
                </c:pt>
                <c:pt idx="2198">
                  <c:v>76531</c:v>
                </c:pt>
                <c:pt idx="2199">
                  <c:v>25790</c:v>
                </c:pt>
                <c:pt idx="2200">
                  <c:v>6856</c:v>
                </c:pt>
                <c:pt idx="2201">
                  <c:v>25775</c:v>
                </c:pt>
                <c:pt idx="2202">
                  <c:v>574326</c:v>
                </c:pt>
                <c:pt idx="2203">
                  <c:v>1358</c:v>
                </c:pt>
                <c:pt idx="2204">
                  <c:v>102659</c:v>
                </c:pt>
                <c:pt idx="2205">
                  <c:v>102295</c:v>
                </c:pt>
                <c:pt idx="2206">
                  <c:v>1230459</c:v>
                </c:pt>
                <c:pt idx="2207">
                  <c:v>67052</c:v>
                </c:pt>
                <c:pt idx="2208">
                  <c:v>168871</c:v>
                </c:pt>
                <c:pt idx="2209">
                  <c:v>48586</c:v>
                </c:pt>
                <c:pt idx="2210">
                  <c:v>415271</c:v>
                </c:pt>
                <c:pt idx="2211">
                  <c:v>125593</c:v>
                </c:pt>
                <c:pt idx="2212">
                  <c:v>61281</c:v>
                </c:pt>
                <c:pt idx="2213">
                  <c:v>627367</c:v>
                </c:pt>
                <c:pt idx="2214">
                  <c:v>186818</c:v>
                </c:pt>
                <c:pt idx="2215">
                  <c:v>136411</c:v>
                </c:pt>
                <c:pt idx="2216">
                  <c:v>4732</c:v>
                </c:pt>
                <c:pt idx="2217">
                  <c:v>63960</c:v>
                </c:pt>
                <c:pt idx="2218">
                  <c:v>160580</c:v>
                </c:pt>
                <c:pt idx="2219">
                  <c:v>515939</c:v>
                </c:pt>
                <c:pt idx="2220">
                  <c:v>39498</c:v>
                </c:pt>
                <c:pt idx="2221">
                  <c:v>80994</c:v>
                </c:pt>
                <c:pt idx="2222">
                  <c:v>39441</c:v>
                </c:pt>
                <c:pt idx="2223">
                  <c:v>66672</c:v>
                </c:pt>
                <c:pt idx="2224">
                  <c:v>86484</c:v>
                </c:pt>
                <c:pt idx="2225">
                  <c:v>246338</c:v>
                </c:pt>
                <c:pt idx="2226">
                  <c:v>272983</c:v>
                </c:pt>
                <c:pt idx="2227">
                  <c:v>563894</c:v>
                </c:pt>
                <c:pt idx="2228">
                  <c:v>30872</c:v>
                </c:pt>
                <c:pt idx="2229">
                  <c:v>278045</c:v>
                </c:pt>
                <c:pt idx="2230">
                  <c:v>133628</c:v>
                </c:pt>
                <c:pt idx="2231">
                  <c:v>7410</c:v>
                </c:pt>
                <c:pt idx="2232">
                  <c:v>153638</c:v>
                </c:pt>
                <c:pt idx="2233">
                  <c:v>14629</c:v>
                </c:pt>
                <c:pt idx="2234">
                  <c:v>37519</c:v>
                </c:pt>
                <c:pt idx="2235">
                  <c:v>45668</c:v>
                </c:pt>
                <c:pt idx="2236">
                  <c:v>86966</c:v>
                </c:pt>
                <c:pt idx="2237">
                  <c:v>44430</c:v>
                </c:pt>
                <c:pt idx="2238">
                  <c:v>24737</c:v>
                </c:pt>
                <c:pt idx="2239">
                  <c:v>211917</c:v>
                </c:pt>
                <c:pt idx="2240">
                  <c:v>536624</c:v>
                </c:pt>
                <c:pt idx="2241">
                  <c:v>88082</c:v>
                </c:pt>
                <c:pt idx="2242">
                  <c:v>137067</c:v>
                </c:pt>
                <c:pt idx="2243">
                  <c:v>360685</c:v>
                </c:pt>
                <c:pt idx="2244">
                  <c:v>318449</c:v>
                </c:pt>
                <c:pt idx="2245">
                  <c:v>116048</c:v>
                </c:pt>
                <c:pt idx="2246">
                  <c:v>42412</c:v>
                </c:pt>
                <c:pt idx="2247">
                  <c:v>114234</c:v>
                </c:pt>
                <c:pt idx="2248">
                  <c:v>46500</c:v>
                </c:pt>
                <c:pt idx="2249">
                  <c:v>166397</c:v>
                </c:pt>
                <c:pt idx="2250">
                  <c:v>819264</c:v>
                </c:pt>
                <c:pt idx="2251">
                  <c:v>18557</c:v>
                </c:pt>
                <c:pt idx="2252">
                  <c:v>300813</c:v>
                </c:pt>
                <c:pt idx="2253">
                  <c:v>93246</c:v>
                </c:pt>
                <c:pt idx="2254">
                  <c:v>45685</c:v>
                </c:pt>
                <c:pt idx="2255">
                  <c:v>1567442</c:v>
                </c:pt>
                <c:pt idx="2256">
                  <c:v>55949</c:v>
                </c:pt>
                <c:pt idx="2257">
                  <c:v>17093</c:v>
                </c:pt>
                <c:pt idx="2258">
                  <c:v>144590</c:v>
                </c:pt>
                <c:pt idx="2259">
                  <c:v>40444</c:v>
                </c:pt>
                <c:pt idx="2260">
                  <c:v>75522</c:v>
                </c:pt>
                <c:pt idx="2261">
                  <c:v>6328</c:v>
                </c:pt>
                <c:pt idx="2262">
                  <c:v>41666</c:v>
                </c:pt>
                <c:pt idx="2263">
                  <c:v>41877</c:v>
                </c:pt>
                <c:pt idx="2264">
                  <c:v>44954</c:v>
                </c:pt>
                <c:pt idx="2265">
                  <c:v>53119</c:v>
                </c:pt>
                <c:pt idx="2266">
                  <c:v>40396</c:v>
                </c:pt>
                <c:pt idx="2267">
                  <c:v>208261</c:v>
                </c:pt>
                <c:pt idx="2268">
                  <c:v>51198</c:v>
                </c:pt>
                <c:pt idx="2269">
                  <c:v>357956</c:v>
                </c:pt>
                <c:pt idx="2270">
                  <c:v>27800</c:v>
                </c:pt>
                <c:pt idx="2271">
                  <c:v>442867</c:v>
                </c:pt>
                <c:pt idx="2272">
                  <c:v>49084</c:v>
                </c:pt>
                <c:pt idx="2273">
                  <c:v>164801</c:v>
                </c:pt>
                <c:pt idx="2274">
                  <c:v>82423</c:v>
                </c:pt>
                <c:pt idx="2275">
                  <c:v>633473</c:v>
                </c:pt>
                <c:pt idx="2276">
                  <c:v>126517</c:v>
                </c:pt>
                <c:pt idx="2277">
                  <c:v>24932</c:v>
                </c:pt>
                <c:pt idx="2278">
                  <c:v>165829</c:v>
                </c:pt>
                <c:pt idx="2279">
                  <c:v>9433</c:v>
                </c:pt>
                <c:pt idx="2280">
                  <c:v>194692</c:v>
                </c:pt>
                <c:pt idx="2281">
                  <c:v>14880</c:v>
                </c:pt>
                <c:pt idx="2282">
                  <c:v>21725</c:v>
                </c:pt>
                <c:pt idx="2283">
                  <c:v>179589</c:v>
                </c:pt>
                <c:pt idx="2284">
                  <c:v>202786</c:v>
                </c:pt>
                <c:pt idx="2285">
                  <c:v>14781</c:v>
                </c:pt>
                <c:pt idx="2286">
                  <c:v>389262</c:v>
                </c:pt>
                <c:pt idx="2287">
                  <c:v>56194</c:v>
                </c:pt>
                <c:pt idx="2288">
                  <c:v>32267</c:v>
                </c:pt>
                <c:pt idx="2289">
                  <c:v>46017</c:v>
                </c:pt>
                <c:pt idx="2290">
                  <c:v>33775</c:v>
                </c:pt>
                <c:pt idx="2291">
                  <c:v>37731</c:v>
                </c:pt>
                <c:pt idx="2292">
                  <c:v>67548</c:v>
                </c:pt>
                <c:pt idx="2293">
                  <c:v>31234</c:v>
                </c:pt>
                <c:pt idx="2294">
                  <c:v>152478</c:v>
                </c:pt>
                <c:pt idx="2295">
                  <c:v>26514</c:v>
                </c:pt>
                <c:pt idx="2296">
                  <c:v>22747</c:v>
                </c:pt>
                <c:pt idx="2297">
                  <c:v>138900</c:v>
                </c:pt>
                <c:pt idx="2298">
                  <c:v>61298</c:v>
                </c:pt>
                <c:pt idx="2299">
                  <c:v>491863</c:v>
                </c:pt>
                <c:pt idx="2300">
                  <c:v>69838</c:v>
                </c:pt>
                <c:pt idx="2301">
                  <c:v>20049</c:v>
                </c:pt>
                <c:pt idx="2302">
                  <c:v>309199</c:v>
                </c:pt>
                <c:pt idx="2303">
                  <c:v>27824</c:v>
                </c:pt>
                <c:pt idx="2304">
                  <c:v>63603</c:v>
                </c:pt>
                <c:pt idx="2305">
                  <c:v>85842</c:v>
                </c:pt>
                <c:pt idx="2306">
                  <c:v>66623</c:v>
                </c:pt>
                <c:pt idx="2307">
                  <c:v>17896</c:v>
                </c:pt>
                <c:pt idx="2308">
                  <c:v>281833</c:v>
                </c:pt>
                <c:pt idx="2309">
                  <c:v>9706</c:v>
                </c:pt>
                <c:pt idx="2310">
                  <c:v>31747</c:v>
                </c:pt>
                <c:pt idx="2311">
                  <c:v>27494</c:v>
                </c:pt>
                <c:pt idx="2312">
                  <c:v>38012</c:v>
                </c:pt>
                <c:pt idx="2313">
                  <c:v>75713</c:v>
                </c:pt>
                <c:pt idx="2314">
                  <c:v>89208</c:v>
                </c:pt>
                <c:pt idx="2315">
                  <c:v>121691</c:v>
                </c:pt>
                <c:pt idx="2316">
                  <c:v>407051</c:v>
                </c:pt>
                <c:pt idx="2317">
                  <c:v>20053</c:v>
                </c:pt>
                <c:pt idx="2318">
                  <c:v>297302</c:v>
                </c:pt>
                <c:pt idx="2319">
                  <c:v>107480</c:v>
                </c:pt>
                <c:pt idx="2320">
                  <c:v>27777</c:v>
                </c:pt>
                <c:pt idx="2321">
                  <c:v>32535</c:v>
                </c:pt>
                <c:pt idx="2322">
                  <c:v>251195</c:v>
                </c:pt>
                <c:pt idx="2323">
                  <c:v>2733</c:v>
                </c:pt>
                <c:pt idx="2324">
                  <c:v>18372</c:v>
                </c:pt>
                <c:pt idx="2325">
                  <c:v>3423</c:v>
                </c:pt>
                <c:pt idx="2326">
                  <c:v>6985</c:v>
                </c:pt>
                <c:pt idx="2327">
                  <c:v>33897</c:v>
                </c:pt>
                <c:pt idx="2328">
                  <c:v>38785</c:v>
                </c:pt>
                <c:pt idx="2329">
                  <c:v>5281</c:v>
                </c:pt>
                <c:pt idx="2330">
                  <c:v>10283</c:v>
                </c:pt>
                <c:pt idx="2331">
                  <c:v>9383</c:v>
                </c:pt>
                <c:pt idx="2332">
                  <c:v>3659</c:v>
                </c:pt>
                <c:pt idx="2333">
                  <c:v>13964</c:v>
                </c:pt>
                <c:pt idx="2334">
                  <c:v>27939</c:v>
                </c:pt>
                <c:pt idx="2335">
                  <c:v>4197</c:v>
                </c:pt>
                <c:pt idx="2336">
                  <c:v>8446</c:v>
                </c:pt>
                <c:pt idx="2337">
                  <c:v>19858</c:v>
                </c:pt>
                <c:pt idx="2338">
                  <c:v>5539</c:v>
                </c:pt>
                <c:pt idx="2339">
                  <c:v>4333</c:v>
                </c:pt>
                <c:pt idx="2340">
                  <c:v>5685</c:v>
                </c:pt>
                <c:pt idx="2341">
                  <c:v>2977</c:v>
                </c:pt>
                <c:pt idx="2342">
                  <c:v>3999</c:v>
                </c:pt>
                <c:pt idx="2343">
                  <c:v>6867</c:v>
                </c:pt>
                <c:pt idx="2344">
                  <c:v>2337</c:v>
                </c:pt>
                <c:pt idx="2345">
                  <c:v>7142</c:v>
                </c:pt>
                <c:pt idx="2346">
                  <c:v>4201</c:v>
                </c:pt>
                <c:pt idx="2347">
                  <c:v>1861</c:v>
                </c:pt>
                <c:pt idx="2348">
                  <c:v>6047</c:v>
                </c:pt>
                <c:pt idx="2349">
                  <c:v>3348</c:v>
                </c:pt>
                <c:pt idx="2350">
                  <c:v>3385</c:v>
                </c:pt>
                <c:pt idx="2351">
                  <c:v>17555</c:v>
                </c:pt>
                <c:pt idx="2352">
                  <c:v>7301</c:v>
                </c:pt>
                <c:pt idx="2353">
                  <c:v>3321</c:v>
                </c:pt>
                <c:pt idx="2354">
                  <c:v>1997</c:v>
                </c:pt>
                <c:pt idx="2355">
                  <c:v>4990</c:v>
                </c:pt>
                <c:pt idx="2356">
                  <c:v>12622</c:v>
                </c:pt>
                <c:pt idx="2357">
                  <c:v>24827</c:v>
                </c:pt>
                <c:pt idx="2358">
                  <c:v>52849</c:v>
                </c:pt>
                <c:pt idx="2359">
                  <c:v>3876</c:v>
                </c:pt>
                <c:pt idx="2360">
                  <c:v>5599</c:v>
                </c:pt>
                <c:pt idx="2361">
                  <c:v>2415</c:v>
                </c:pt>
                <c:pt idx="2362">
                  <c:v>4769</c:v>
                </c:pt>
                <c:pt idx="2363">
                  <c:v>26986</c:v>
                </c:pt>
                <c:pt idx="2364">
                  <c:v>2050</c:v>
                </c:pt>
                <c:pt idx="2365">
                  <c:v>2236</c:v>
                </c:pt>
                <c:pt idx="2366">
                  <c:v>185197</c:v>
                </c:pt>
                <c:pt idx="2367">
                  <c:v>6430</c:v>
                </c:pt>
                <c:pt idx="2368">
                  <c:v>108702</c:v>
                </c:pt>
                <c:pt idx="2369">
                  <c:v>3019</c:v>
                </c:pt>
                <c:pt idx="2370">
                  <c:v>2320</c:v>
                </c:pt>
                <c:pt idx="2371">
                  <c:v>10311</c:v>
                </c:pt>
                <c:pt idx="2372">
                  <c:v>2355</c:v>
                </c:pt>
                <c:pt idx="2373">
                  <c:v>6524</c:v>
                </c:pt>
                <c:pt idx="2374">
                  <c:v>2954</c:v>
                </c:pt>
                <c:pt idx="2375">
                  <c:v>1426</c:v>
                </c:pt>
                <c:pt idx="2376">
                  <c:v>9959</c:v>
                </c:pt>
                <c:pt idx="2377">
                  <c:v>5434</c:v>
                </c:pt>
                <c:pt idx="2378">
                  <c:v>8209</c:v>
                </c:pt>
                <c:pt idx="2379">
                  <c:v>14909</c:v>
                </c:pt>
                <c:pt idx="2380">
                  <c:v>5443</c:v>
                </c:pt>
                <c:pt idx="2381">
                  <c:v>22702</c:v>
                </c:pt>
                <c:pt idx="2382">
                  <c:v>75749</c:v>
                </c:pt>
                <c:pt idx="2383">
                  <c:v>47183</c:v>
                </c:pt>
                <c:pt idx="2384">
                  <c:v>16129</c:v>
                </c:pt>
                <c:pt idx="2385">
                  <c:v>14502</c:v>
                </c:pt>
                <c:pt idx="2386">
                  <c:v>127253</c:v>
                </c:pt>
                <c:pt idx="2387">
                  <c:v>104091</c:v>
                </c:pt>
                <c:pt idx="2388">
                  <c:v>39752</c:v>
                </c:pt>
                <c:pt idx="2389">
                  <c:v>13840</c:v>
                </c:pt>
                <c:pt idx="2390">
                  <c:v>27910</c:v>
                </c:pt>
                <c:pt idx="2391">
                  <c:v>56486</c:v>
                </c:pt>
                <c:pt idx="2392">
                  <c:v>39741</c:v>
                </c:pt>
                <c:pt idx="2393">
                  <c:v>17471</c:v>
                </c:pt>
                <c:pt idx="2394">
                  <c:v>31709</c:v>
                </c:pt>
                <c:pt idx="2395">
                  <c:v>7771</c:v>
                </c:pt>
                <c:pt idx="2396">
                  <c:v>35162</c:v>
                </c:pt>
                <c:pt idx="2397">
                  <c:v>54277</c:v>
                </c:pt>
                <c:pt idx="2398">
                  <c:v>14601</c:v>
                </c:pt>
                <c:pt idx="2399">
                  <c:v>58229</c:v>
                </c:pt>
                <c:pt idx="2400">
                  <c:v>678889</c:v>
                </c:pt>
                <c:pt idx="2401">
                  <c:v>11660</c:v>
                </c:pt>
                <c:pt idx="2402">
                  <c:v>19182</c:v>
                </c:pt>
                <c:pt idx="2403">
                  <c:v>51487</c:v>
                </c:pt>
                <c:pt idx="2404">
                  <c:v>37893</c:v>
                </c:pt>
                <c:pt idx="2405">
                  <c:v>39165</c:v>
                </c:pt>
                <c:pt idx="2406">
                  <c:v>17917</c:v>
                </c:pt>
                <c:pt idx="2407">
                  <c:v>41449</c:v>
                </c:pt>
                <c:pt idx="2408">
                  <c:v>49399</c:v>
                </c:pt>
                <c:pt idx="2409">
                  <c:v>28946</c:v>
                </c:pt>
                <c:pt idx="2410">
                  <c:v>22846</c:v>
                </c:pt>
                <c:pt idx="2411">
                  <c:v>68580</c:v>
                </c:pt>
                <c:pt idx="2412">
                  <c:v>13441</c:v>
                </c:pt>
                <c:pt idx="2413">
                  <c:v>63402</c:v>
                </c:pt>
                <c:pt idx="2414">
                  <c:v>354098</c:v>
                </c:pt>
                <c:pt idx="2415">
                  <c:v>6572</c:v>
                </c:pt>
                <c:pt idx="2416">
                  <c:v>25707</c:v>
                </c:pt>
                <c:pt idx="2417">
                  <c:v>25756</c:v>
                </c:pt>
                <c:pt idx="2418">
                  <c:v>56471</c:v>
                </c:pt>
                <c:pt idx="2419">
                  <c:v>18023</c:v>
                </c:pt>
                <c:pt idx="2420">
                  <c:v>28015</c:v>
                </c:pt>
                <c:pt idx="2421">
                  <c:v>32147</c:v>
                </c:pt>
                <c:pt idx="2422">
                  <c:v>24363</c:v>
                </c:pt>
                <c:pt idx="2423">
                  <c:v>8149</c:v>
                </c:pt>
                <c:pt idx="2424">
                  <c:v>18135</c:v>
                </c:pt>
                <c:pt idx="2425">
                  <c:v>11509</c:v>
                </c:pt>
                <c:pt idx="2426">
                  <c:v>53240</c:v>
                </c:pt>
                <c:pt idx="2427">
                  <c:v>17830</c:v>
                </c:pt>
                <c:pt idx="2428">
                  <c:v>451324</c:v>
                </c:pt>
                <c:pt idx="2429">
                  <c:v>7576</c:v>
                </c:pt>
                <c:pt idx="2430">
                  <c:v>26936</c:v>
                </c:pt>
                <c:pt idx="2431">
                  <c:v>42564</c:v>
                </c:pt>
                <c:pt idx="2432">
                  <c:v>11854</c:v>
                </c:pt>
                <c:pt idx="2433">
                  <c:v>33743</c:v>
                </c:pt>
                <c:pt idx="2434">
                  <c:v>51130</c:v>
                </c:pt>
                <c:pt idx="2435">
                  <c:v>52639</c:v>
                </c:pt>
                <c:pt idx="2436">
                  <c:v>26066</c:v>
                </c:pt>
                <c:pt idx="2437">
                  <c:v>23177</c:v>
                </c:pt>
                <c:pt idx="2438">
                  <c:v>97610</c:v>
                </c:pt>
                <c:pt idx="2439">
                  <c:v>28487</c:v>
                </c:pt>
                <c:pt idx="2440">
                  <c:v>31552</c:v>
                </c:pt>
                <c:pt idx="2441">
                  <c:v>87757</c:v>
                </c:pt>
                <c:pt idx="2442">
                  <c:v>11830</c:v>
                </c:pt>
                <c:pt idx="2443">
                  <c:v>45771</c:v>
                </c:pt>
                <c:pt idx="2444">
                  <c:v>193479</c:v>
                </c:pt>
                <c:pt idx="2445">
                  <c:v>6322</c:v>
                </c:pt>
                <c:pt idx="2446">
                  <c:v>21498</c:v>
                </c:pt>
                <c:pt idx="2447">
                  <c:v>30639</c:v>
                </c:pt>
                <c:pt idx="2448">
                  <c:v>22129</c:v>
                </c:pt>
                <c:pt idx="2449">
                  <c:v>7929</c:v>
                </c:pt>
                <c:pt idx="2450">
                  <c:v>5146</c:v>
                </c:pt>
                <c:pt idx="2451">
                  <c:v>16773</c:v>
                </c:pt>
                <c:pt idx="2452">
                  <c:v>74553</c:v>
                </c:pt>
                <c:pt idx="2453">
                  <c:v>32526</c:v>
                </c:pt>
                <c:pt idx="2454">
                  <c:v>52753</c:v>
                </c:pt>
                <c:pt idx="2455">
                  <c:v>68570</c:v>
                </c:pt>
                <c:pt idx="2456">
                  <c:v>298612</c:v>
                </c:pt>
                <c:pt idx="2457">
                  <c:v>21950</c:v>
                </c:pt>
                <c:pt idx="2458">
                  <c:v>14811</c:v>
                </c:pt>
                <c:pt idx="2459">
                  <c:v>95946</c:v>
                </c:pt>
                <c:pt idx="2460">
                  <c:v>938069</c:v>
                </c:pt>
                <c:pt idx="2461">
                  <c:v>19295</c:v>
                </c:pt>
                <c:pt idx="2462">
                  <c:v>13259</c:v>
                </c:pt>
                <c:pt idx="2463">
                  <c:v>156791</c:v>
                </c:pt>
                <c:pt idx="2464">
                  <c:v>175989</c:v>
                </c:pt>
                <c:pt idx="2465">
                  <c:v>61870</c:v>
                </c:pt>
                <c:pt idx="2466">
                  <c:v>8042</c:v>
                </c:pt>
                <c:pt idx="2467">
                  <c:v>17860</c:v>
                </c:pt>
                <c:pt idx="2468">
                  <c:v>19119</c:v>
                </c:pt>
                <c:pt idx="2469">
                  <c:v>5677</c:v>
                </c:pt>
                <c:pt idx="2470">
                  <c:v>40435</c:v>
                </c:pt>
                <c:pt idx="2471">
                  <c:v>126302</c:v>
                </c:pt>
                <c:pt idx="2472">
                  <c:v>16748</c:v>
                </c:pt>
                <c:pt idx="2473">
                  <c:v>33960</c:v>
                </c:pt>
                <c:pt idx="2474">
                  <c:v>26521</c:v>
                </c:pt>
                <c:pt idx="2475">
                  <c:v>211672</c:v>
                </c:pt>
                <c:pt idx="2476">
                  <c:v>128911</c:v>
                </c:pt>
                <c:pt idx="2477">
                  <c:v>57580</c:v>
                </c:pt>
                <c:pt idx="2478">
                  <c:v>18105</c:v>
                </c:pt>
                <c:pt idx="2479">
                  <c:v>88255</c:v>
                </c:pt>
                <c:pt idx="2480">
                  <c:v>25350</c:v>
                </c:pt>
                <c:pt idx="2481">
                  <c:v>8715</c:v>
                </c:pt>
                <c:pt idx="2482">
                  <c:v>1947</c:v>
                </c:pt>
                <c:pt idx="2483">
                  <c:v>48435</c:v>
                </c:pt>
                <c:pt idx="2484">
                  <c:v>29563</c:v>
                </c:pt>
                <c:pt idx="2485">
                  <c:v>7210</c:v>
                </c:pt>
                <c:pt idx="2486">
                  <c:v>21269</c:v>
                </c:pt>
                <c:pt idx="2487">
                  <c:v>80527</c:v>
                </c:pt>
                <c:pt idx="2488">
                  <c:v>3618</c:v>
                </c:pt>
                <c:pt idx="2489">
                  <c:v>32874</c:v>
                </c:pt>
                <c:pt idx="2490">
                  <c:v>334941</c:v>
                </c:pt>
                <c:pt idx="2491">
                  <c:v>1897753</c:v>
                </c:pt>
                <c:pt idx="2492">
                  <c:v>11004</c:v>
                </c:pt>
                <c:pt idx="2493">
                  <c:v>17891</c:v>
                </c:pt>
                <c:pt idx="2494">
                  <c:v>93389</c:v>
                </c:pt>
                <c:pt idx="2495">
                  <c:v>346312</c:v>
                </c:pt>
                <c:pt idx="2496">
                  <c:v>215037</c:v>
                </c:pt>
                <c:pt idx="2497">
                  <c:v>9145</c:v>
                </c:pt>
                <c:pt idx="2498">
                  <c:v>7230</c:v>
                </c:pt>
                <c:pt idx="2499">
                  <c:v>37896</c:v>
                </c:pt>
                <c:pt idx="2500">
                  <c:v>17460</c:v>
                </c:pt>
                <c:pt idx="2501">
                  <c:v>45463</c:v>
                </c:pt>
                <c:pt idx="2502">
                  <c:v>40522</c:v>
                </c:pt>
                <c:pt idx="2503">
                  <c:v>21895</c:v>
                </c:pt>
                <c:pt idx="2504">
                  <c:v>13557</c:v>
                </c:pt>
                <c:pt idx="2505">
                  <c:v>422156</c:v>
                </c:pt>
                <c:pt idx="2506">
                  <c:v>12682</c:v>
                </c:pt>
                <c:pt idx="2507">
                  <c:v>5969</c:v>
                </c:pt>
                <c:pt idx="2508">
                  <c:v>30313</c:v>
                </c:pt>
                <c:pt idx="2509">
                  <c:v>7656</c:v>
                </c:pt>
                <c:pt idx="2510">
                  <c:v>38863</c:v>
                </c:pt>
                <c:pt idx="2511">
                  <c:v>51542</c:v>
                </c:pt>
                <c:pt idx="2512">
                  <c:v>7088</c:v>
                </c:pt>
                <c:pt idx="2513">
                  <c:v>10360</c:v>
                </c:pt>
                <c:pt idx="2514">
                  <c:v>2953</c:v>
                </c:pt>
                <c:pt idx="2515">
                  <c:v>3238</c:v>
                </c:pt>
                <c:pt idx="2516">
                  <c:v>8338</c:v>
                </c:pt>
                <c:pt idx="2517">
                  <c:v>914127</c:v>
                </c:pt>
                <c:pt idx="2518">
                  <c:v>3044</c:v>
                </c:pt>
                <c:pt idx="2519">
                  <c:v>20870</c:v>
                </c:pt>
                <c:pt idx="2520">
                  <c:v>129048</c:v>
                </c:pt>
                <c:pt idx="2521">
                  <c:v>13430</c:v>
                </c:pt>
                <c:pt idx="2522">
                  <c:v>4081</c:v>
                </c:pt>
                <c:pt idx="2523">
                  <c:v>39229</c:v>
                </c:pt>
                <c:pt idx="2524">
                  <c:v>75503</c:v>
                </c:pt>
                <c:pt idx="2525">
                  <c:v>1426</c:v>
                </c:pt>
                <c:pt idx="2526">
                  <c:v>5048</c:v>
                </c:pt>
                <c:pt idx="2527">
                  <c:v>3710</c:v>
                </c:pt>
                <c:pt idx="2528">
                  <c:v>5977</c:v>
                </c:pt>
                <c:pt idx="2529">
                  <c:v>7121</c:v>
                </c:pt>
                <c:pt idx="2530">
                  <c:v>2553385</c:v>
                </c:pt>
                <c:pt idx="2531">
                  <c:v>13520</c:v>
                </c:pt>
                <c:pt idx="2532">
                  <c:v>18952</c:v>
                </c:pt>
                <c:pt idx="2533">
                  <c:v>5217</c:v>
                </c:pt>
                <c:pt idx="2534">
                  <c:v>780612</c:v>
                </c:pt>
                <c:pt idx="2535">
                  <c:v>20797</c:v>
                </c:pt>
                <c:pt idx="2536">
                  <c:v>2206</c:v>
                </c:pt>
                <c:pt idx="2537">
                  <c:v>10980</c:v>
                </c:pt>
                <c:pt idx="2538">
                  <c:v>3499</c:v>
                </c:pt>
                <c:pt idx="2539">
                  <c:v>11388</c:v>
                </c:pt>
                <c:pt idx="2540">
                  <c:v>18171</c:v>
                </c:pt>
                <c:pt idx="2541">
                  <c:v>159436</c:v>
                </c:pt>
                <c:pt idx="2542">
                  <c:v>1894</c:v>
                </c:pt>
                <c:pt idx="2543">
                  <c:v>163632</c:v>
                </c:pt>
                <c:pt idx="2544">
                  <c:v>835593</c:v>
                </c:pt>
                <c:pt idx="2545">
                  <c:v>41122</c:v>
                </c:pt>
                <c:pt idx="2546">
                  <c:v>17142</c:v>
                </c:pt>
                <c:pt idx="2547">
                  <c:v>33693</c:v>
                </c:pt>
                <c:pt idx="2548">
                  <c:v>25110</c:v>
                </c:pt>
                <c:pt idx="2549">
                  <c:v>3827</c:v>
                </c:pt>
                <c:pt idx="2550">
                  <c:v>5901</c:v>
                </c:pt>
                <c:pt idx="2551">
                  <c:v>716087</c:v>
                </c:pt>
                <c:pt idx="2552">
                  <c:v>10651</c:v>
                </c:pt>
                <c:pt idx="2553">
                  <c:v>19691</c:v>
                </c:pt>
                <c:pt idx="2554">
                  <c:v>18793</c:v>
                </c:pt>
                <c:pt idx="2555">
                  <c:v>20051</c:v>
                </c:pt>
                <c:pt idx="2556">
                  <c:v>322225</c:v>
                </c:pt>
                <c:pt idx="2557">
                  <c:v>6415</c:v>
                </c:pt>
                <c:pt idx="2558">
                  <c:v>25963</c:v>
                </c:pt>
                <c:pt idx="2559">
                  <c:v>7531</c:v>
                </c:pt>
                <c:pt idx="2560">
                  <c:v>20573</c:v>
                </c:pt>
                <c:pt idx="2561">
                  <c:v>23210</c:v>
                </c:pt>
                <c:pt idx="2562">
                  <c:v>125467</c:v>
                </c:pt>
                <c:pt idx="2563">
                  <c:v>124108</c:v>
                </c:pt>
                <c:pt idx="2564">
                  <c:v>27512</c:v>
                </c:pt>
                <c:pt idx="2565">
                  <c:v>151249</c:v>
                </c:pt>
                <c:pt idx="2566">
                  <c:v>34360</c:v>
                </c:pt>
                <c:pt idx="2567">
                  <c:v>3138</c:v>
                </c:pt>
                <c:pt idx="2568">
                  <c:v>8159</c:v>
                </c:pt>
                <c:pt idx="2569">
                  <c:v>5610</c:v>
                </c:pt>
                <c:pt idx="2570">
                  <c:v>3840</c:v>
                </c:pt>
                <c:pt idx="2571">
                  <c:v>55865</c:v>
                </c:pt>
                <c:pt idx="2572">
                  <c:v>4538028</c:v>
                </c:pt>
                <c:pt idx="2573">
                  <c:v>66746</c:v>
                </c:pt>
                <c:pt idx="2574">
                  <c:v>6193</c:v>
                </c:pt>
                <c:pt idx="2575">
                  <c:v>5737</c:v>
                </c:pt>
                <c:pt idx="2576">
                  <c:v>194739</c:v>
                </c:pt>
                <c:pt idx="2577">
                  <c:v>4264</c:v>
                </c:pt>
                <c:pt idx="2578">
                  <c:v>79545</c:v>
                </c:pt>
                <c:pt idx="2579">
                  <c:v>842304</c:v>
                </c:pt>
                <c:pt idx="2580">
                  <c:v>34855</c:v>
                </c:pt>
                <c:pt idx="2581">
                  <c:v>23433</c:v>
                </c:pt>
                <c:pt idx="2582">
                  <c:v>55423</c:v>
                </c:pt>
                <c:pt idx="2583">
                  <c:v>36223</c:v>
                </c:pt>
                <c:pt idx="2584">
                  <c:v>22785</c:v>
                </c:pt>
                <c:pt idx="2585">
                  <c:v>37206</c:v>
                </c:pt>
                <c:pt idx="2586">
                  <c:v>3379</c:v>
                </c:pt>
                <c:pt idx="2587">
                  <c:v>89844</c:v>
                </c:pt>
                <c:pt idx="2588">
                  <c:v>21734</c:v>
                </c:pt>
                <c:pt idx="2589">
                  <c:v>1554</c:v>
                </c:pt>
                <c:pt idx="2590">
                  <c:v>8878</c:v>
                </c:pt>
                <c:pt idx="2591">
                  <c:v>14816</c:v>
                </c:pt>
                <c:pt idx="2592">
                  <c:v>35506</c:v>
                </c:pt>
                <c:pt idx="2593">
                  <c:v>2156</c:v>
                </c:pt>
                <c:pt idx="2594">
                  <c:v>254308</c:v>
                </c:pt>
                <c:pt idx="2595">
                  <c:v>5200</c:v>
                </c:pt>
                <c:pt idx="2596">
                  <c:v>41382</c:v>
                </c:pt>
                <c:pt idx="2597">
                  <c:v>159990</c:v>
                </c:pt>
                <c:pt idx="2598">
                  <c:v>19970</c:v>
                </c:pt>
                <c:pt idx="2599">
                  <c:v>14975</c:v>
                </c:pt>
                <c:pt idx="2600">
                  <c:v>114690</c:v>
                </c:pt>
                <c:pt idx="2601">
                  <c:v>40384</c:v>
                </c:pt>
                <c:pt idx="2602">
                  <c:v>50955</c:v>
                </c:pt>
                <c:pt idx="2603">
                  <c:v>4388</c:v>
                </c:pt>
                <c:pt idx="2604">
                  <c:v>3549</c:v>
                </c:pt>
                <c:pt idx="2605">
                  <c:v>31857</c:v>
                </c:pt>
                <c:pt idx="2606">
                  <c:v>3860</c:v>
                </c:pt>
                <c:pt idx="2607">
                  <c:v>49440</c:v>
                </c:pt>
                <c:pt idx="2608">
                  <c:v>13385</c:v>
                </c:pt>
                <c:pt idx="2609">
                  <c:v>20588</c:v>
                </c:pt>
                <c:pt idx="2610">
                  <c:v>7631</c:v>
                </c:pt>
                <c:pt idx="2611">
                  <c:v>19836</c:v>
                </c:pt>
                <c:pt idx="2612">
                  <c:v>16898</c:v>
                </c:pt>
                <c:pt idx="2613">
                  <c:v>17086</c:v>
                </c:pt>
                <c:pt idx="2614">
                  <c:v>79654</c:v>
                </c:pt>
                <c:pt idx="2615">
                  <c:v>23320</c:v>
                </c:pt>
                <c:pt idx="2616">
                  <c:v>3569</c:v>
                </c:pt>
                <c:pt idx="2617">
                  <c:v>12229</c:v>
                </c:pt>
                <c:pt idx="2618">
                  <c:v>19796</c:v>
                </c:pt>
                <c:pt idx="2619">
                  <c:v>299453</c:v>
                </c:pt>
                <c:pt idx="2620">
                  <c:v>5724</c:v>
                </c:pt>
                <c:pt idx="2621">
                  <c:v>8341</c:v>
                </c:pt>
                <c:pt idx="2622">
                  <c:v>245671</c:v>
                </c:pt>
                <c:pt idx="2623">
                  <c:v>14065</c:v>
                </c:pt>
                <c:pt idx="2624">
                  <c:v>10160</c:v>
                </c:pt>
                <c:pt idx="2625">
                  <c:v>5641</c:v>
                </c:pt>
                <c:pt idx="2626">
                  <c:v>4032</c:v>
                </c:pt>
                <c:pt idx="2627">
                  <c:v>36770</c:v>
                </c:pt>
                <c:pt idx="2628">
                  <c:v>57706</c:v>
                </c:pt>
                <c:pt idx="2629">
                  <c:v>48417</c:v>
                </c:pt>
                <c:pt idx="2630">
                  <c:v>2164</c:v>
                </c:pt>
                <c:pt idx="2631">
                  <c:v>161077</c:v>
                </c:pt>
                <c:pt idx="2632">
                  <c:v>24513</c:v>
                </c:pt>
                <c:pt idx="2633">
                  <c:v>4900</c:v>
                </c:pt>
                <c:pt idx="2634">
                  <c:v>9067</c:v>
                </c:pt>
                <c:pt idx="2635">
                  <c:v>19262</c:v>
                </c:pt>
                <c:pt idx="2636">
                  <c:v>537559</c:v>
                </c:pt>
                <c:pt idx="2637">
                  <c:v>22255</c:v>
                </c:pt>
                <c:pt idx="2638">
                  <c:v>12516</c:v>
                </c:pt>
                <c:pt idx="2639">
                  <c:v>65664</c:v>
                </c:pt>
                <c:pt idx="2640">
                  <c:v>48323</c:v>
                </c:pt>
                <c:pt idx="2641">
                  <c:v>13986</c:v>
                </c:pt>
                <c:pt idx="2642">
                  <c:v>15107</c:v>
                </c:pt>
                <c:pt idx="2643">
                  <c:v>359715</c:v>
                </c:pt>
                <c:pt idx="2644">
                  <c:v>10747</c:v>
                </c:pt>
                <c:pt idx="2645">
                  <c:v>2069</c:v>
                </c:pt>
                <c:pt idx="2646">
                  <c:v>84260</c:v>
                </c:pt>
                <c:pt idx="2647">
                  <c:v>27895</c:v>
                </c:pt>
                <c:pt idx="2648">
                  <c:v>23766</c:v>
                </c:pt>
                <c:pt idx="2649">
                  <c:v>126042</c:v>
                </c:pt>
                <c:pt idx="2650">
                  <c:v>9749</c:v>
                </c:pt>
                <c:pt idx="2651">
                  <c:v>16203</c:v>
                </c:pt>
                <c:pt idx="2652">
                  <c:v>46972</c:v>
                </c:pt>
                <c:pt idx="2653">
                  <c:v>121802</c:v>
                </c:pt>
                <c:pt idx="2654">
                  <c:v>6876</c:v>
                </c:pt>
                <c:pt idx="2655">
                  <c:v>11161</c:v>
                </c:pt>
                <c:pt idx="2656">
                  <c:v>130269</c:v>
                </c:pt>
                <c:pt idx="2657">
                  <c:v>3792</c:v>
                </c:pt>
                <c:pt idx="2658">
                  <c:v>3307</c:v>
                </c:pt>
                <c:pt idx="2659">
                  <c:v>12455</c:v>
                </c:pt>
                <c:pt idx="2660">
                  <c:v>14732</c:v>
                </c:pt>
                <c:pt idx="2661">
                  <c:v>7289</c:v>
                </c:pt>
                <c:pt idx="2662">
                  <c:v>16659</c:v>
                </c:pt>
                <c:pt idx="2663">
                  <c:v>90861</c:v>
                </c:pt>
                <c:pt idx="2664">
                  <c:v>10551</c:v>
                </c:pt>
                <c:pt idx="2665">
                  <c:v>53070</c:v>
                </c:pt>
                <c:pt idx="2666">
                  <c:v>10368</c:v>
                </c:pt>
                <c:pt idx="2667">
                  <c:v>8473</c:v>
                </c:pt>
                <c:pt idx="2668">
                  <c:v>27413</c:v>
                </c:pt>
                <c:pt idx="2669">
                  <c:v>67357</c:v>
                </c:pt>
                <c:pt idx="2670">
                  <c:v>5901</c:v>
                </c:pt>
                <c:pt idx="2671">
                  <c:v>3211</c:v>
                </c:pt>
                <c:pt idx="2672">
                  <c:v>17615</c:v>
                </c:pt>
                <c:pt idx="2673">
                  <c:v>3350</c:v>
                </c:pt>
                <c:pt idx="2674">
                  <c:v>25402</c:v>
                </c:pt>
                <c:pt idx="2675">
                  <c:v>3072</c:v>
                </c:pt>
                <c:pt idx="2676">
                  <c:v>222936</c:v>
                </c:pt>
                <c:pt idx="2677">
                  <c:v>8739</c:v>
                </c:pt>
                <c:pt idx="2678">
                  <c:v>63795</c:v>
                </c:pt>
                <c:pt idx="2679">
                  <c:v>9440</c:v>
                </c:pt>
                <c:pt idx="2680">
                  <c:v>1410</c:v>
                </c:pt>
                <c:pt idx="2681">
                  <c:v>3913</c:v>
                </c:pt>
                <c:pt idx="2682">
                  <c:v>7533</c:v>
                </c:pt>
                <c:pt idx="2683">
                  <c:v>1982498</c:v>
                </c:pt>
                <c:pt idx="2684">
                  <c:v>136051</c:v>
                </c:pt>
                <c:pt idx="2685">
                  <c:v>12739</c:v>
                </c:pt>
                <c:pt idx="2686">
                  <c:v>1579</c:v>
                </c:pt>
                <c:pt idx="2687">
                  <c:v>32623</c:v>
                </c:pt>
                <c:pt idx="2688">
                  <c:v>118105</c:v>
                </c:pt>
                <c:pt idx="2689">
                  <c:v>1176558</c:v>
                </c:pt>
                <c:pt idx="2690">
                  <c:v>14402</c:v>
                </c:pt>
                <c:pt idx="2691">
                  <c:v>21347</c:v>
                </c:pt>
                <c:pt idx="2692">
                  <c:v>40603</c:v>
                </c:pt>
                <c:pt idx="2693">
                  <c:v>3651</c:v>
                </c:pt>
                <c:pt idx="2694">
                  <c:v>27245</c:v>
                </c:pt>
                <c:pt idx="2695">
                  <c:v>48988</c:v>
                </c:pt>
                <c:pt idx="2696">
                  <c:v>53547</c:v>
                </c:pt>
                <c:pt idx="2697">
                  <c:v>92382</c:v>
                </c:pt>
                <c:pt idx="2698">
                  <c:v>70699</c:v>
                </c:pt>
                <c:pt idx="2699">
                  <c:v>48656</c:v>
                </c:pt>
                <c:pt idx="2700">
                  <c:v>11721</c:v>
                </c:pt>
                <c:pt idx="2701">
                  <c:v>34765</c:v>
                </c:pt>
                <c:pt idx="2702">
                  <c:v>269721</c:v>
                </c:pt>
                <c:pt idx="2703">
                  <c:v>41486</c:v>
                </c:pt>
                <c:pt idx="2704">
                  <c:v>5657</c:v>
                </c:pt>
                <c:pt idx="2705">
                  <c:v>131705</c:v>
                </c:pt>
                <c:pt idx="2706">
                  <c:v>13027</c:v>
                </c:pt>
                <c:pt idx="2707">
                  <c:v>21903</c:v>
                </c:pt>
                <c:pt idx="2708">
                  <c:v>508514</c:v>
                </c:pt>
                <c:pt idx="2709">
                  <c:v>47520</c:v>
                </c:pt>
                <c:pt idx="2710">
                  <c:v>8005</c:v>
                </c:pt>
                <c:pt idx="2711">
                  <c:v>62953</c:v>
                </c:pt>
                <c:pt idx="2712">
                  <c:v>43356</c:v>
                </c:pt>
                <c:pt idx="2713">
                  <c:v>8546</c:v>
                </c:pt>
                <c:pt idx="2714">
                  <c:v>18270</c:v>
                </c:pt>
                <c:pt idx="2715">
                  <c:v>14374</c:v>
                </c:pt>
                <c:pt idx="2716">
                  <c:v>12235</c:v>
                </c:pt>
                <c:pt idx="2717">
                  <c:v>6354</c:v>
                </c:pt>
                <c:pt idx="2718">
                  <c:v>52097</c:v>
                </c:pt>
                <c:pt idx="2719">
                  <c:v>120783</c:v>
                </c:pt>
                <c:pt idx="2720">
                  <c:v>20479</c:v>
                </c:pt>
                <c:pt idx="2721">
                  <c:v>336043</c:v>
                </c:pt>
                <c:pt idx="2722">
                  <c:v>20862</c:v>
                </c:pt>
                <c:pt idx="2723">
                  <c:v>10370</c:v>
                </c:pt>
                <c:pt idx="2724">
                  <c:v>5009</c:v>
                </c:pt>
                <c:pt idx="2725">
                  <c:v>9516</c:v>
                </c:pt>
                <c:pt idx="2726">
                  <c:v>48368</c:v>
                </c:pt>
                <c:pt idx="2727">
                  <c:v>10594</c:v>
                </c:pt>
                <c:pt idx="2728">
                  <c:v>7131</c:v>
                </c:pt>
                <c:pt idx="2729">
                  <c:v>12645</c:v>
                </c:pt>
                <c:pt idx="2730">
                  <c:v>11065</c:v>
                </c:pt>
                <c:pt idx="2731">
                  <c:v>2311</c:v>
                </c:pt>
                <c:pt idx="2732">
                  <c:v>1107314</c:v>
                </c:pt>
                <c:pt idx="2733">
                  <c:v>15772</c:v>
                </c:pt>
                <c:pt idx="2734">
                  <c:v>28778</c:v>
                </c:pt>
                <c:pt idx="2735">
                  <c:v>20984</c:v>
                </c:pt>
                <c:pt idx="2736">
                  <c:v>39633</c:v>
                </c:pt>
                <c:pt idx="2737">
                  <c:v>62952</c:v>
                </c:pt>
                <c:pt idx="2738">
                  <c:v>37928</c:v>
                </c:pt>
                <c:pt idx="2739">
                  <c:v>575205</c:v>
                </c:pt>
                <c:pt idx="2740">
                  <c:v>29161</c:v>
                </c:pt>
                <c:pt idx="2741">
                  <c:v>155602</c:v>
                </c:pt>
                <c:pt idx="2742">
                  <c:v>2692</c:v>
                </c:pt>
                <c:pt idx="2743">
                  <c:v>243645</c:v>
                </c:pt>
                <c:pt idx="2744">
                  <c:v>37035</c:v>
                </c:pt>
                <c:pt idx="2745">
                  <c:v>36317</c:v>
                </c:pt>
                <c:pt idx="2746">
                  <c:v>30780</c:v>
                </c:pt>
                <c:pt idx="2747">
                  <c:v>161382</c:v>
                </c:pt>
                <c:pt idx="2748">
                  <c:v>6163</c:v>
                </c:pt>
                <c:pt idx="2749">
                  <c:v>48799</c:v>
                </c:pt>
                <c:pt idx="2750">
                  <c:v>6861</c:v>
                </c:pt>
                <c:pt idx="2751">
                  <c:v>25235</c:v>
                </c:pt>
                <c:pt idx="2752">
                  <c:v>28899</c:v>
                </c:pt>
                <c:pt idx="2753">
                  <c:v>27100</c:v>
                </c:pt>
                <c:pt idx="2754">
                  <c:v>59736</c:v>
                </c:pt>
                <c:pt idx="2755">
                  <c:v>58612</c:v>
                </c:pt>
                <c:pt idx="2756">
                  <c:v>43386</c:v>
                </c:pt>
                <c:pt idx="2757">
                  <c:v>55737</c:v>
                </c:pt>
                <c:pt idx="2758">
                  <c:v>32973</c:v>
                </c:pt>
                <c:pt idx="2759">
                  <c:v>105703</c:v>
                </c:pt>
                <c:pt idx="2760">
                  <c:v>15677</c:v>
                </c:pt>
                <c:pt idx="2761">
                  <c:v>12903</c:v>
                </c:pt>
                <c:pt idx="2762">
                  <c:v>31914</c:v>
                </c:pt>
                <c:pt idx="2763">
                  <c:v>15414</c:v>
                </c:pt>
                <c:pt idx="2764">
                  <c:v>229164</c:v>
                </c:pt>
                <c:pt idx="2765">
                  <c:v>74314</c:v>
                </c:pt>
                <c:pt idx="2766">
                  <c:v>4470</c:v>
                </c:pt>
                <c:pt idx="2767">
                  <c:v>6561</c:v>
                </c:pt>
                <c:pt idx="2768">
                  <c:v>33347</c:v>
                </c:pt>
                <c:pt idx="2769">
                  <c:v>16698</c:v>
                </c:pt>
                <c:pt idx="2770">
                  <c:v>22776</c:v>
                </c:pt>
                <c:pt idx="2771">
                  <c:v>17032</c:v>
                </c:pt>
                <c:pt idx="2772">
                  <c:v>55086</c:v>
                </c:pt>
                <c:pt idx="2773">
                  <c:v>29984</c:v>
                </c:pt>
                <c:pt idx="2774">
                  <c:v>29724</c:v>
                </c:pt>
                <c:pt idx="2775">
                  <c:v>7040</c:v>
                </c:pt>
                <c:pt idx="2776">
                  <c:v>12201</c:v>
                </c:pt>
                <c:pt idx="2777">
                  <c:v>335687</c:v>
                </c:pt>
                <c:pt idx="2778">
                  <c:v>14363</c:v>
                </c:pt>
                <c:pt idx="2779">
                  <c:v>5211</c:v>
                </c:pt>
                <c:pt idx="2780">
                  <c:v>49432</c:v>
                </c:pt>
                <c:pt idx="2781">
                  <c:v>9719</c:v>
                </c:pt>
                <c:pt idx="2782">
                  <c:v>15115</c:v>
                </c:pt>
                <c:pt idx="2783">
                  <c:v>27852</c:v>
                </c:pt>
                <c:pt idx="2784">
                  <c:v>11130</c:v>
                </c:pt>
                <c:pt idx="2785">
                  <c:v>1142234</c:v>
                </c:pt>
                <c:pt idx="2786">
                  <c:v>68782</c:v>
                </c:pt>
                <c:pt idx="2787">
                  <c:v>15651</c:v>
                </c:pt>
                <c:pt idx="2788">
                  <c:v>26235</c:v>
                </c:pt>
                <c:pt idx="2789">
                  <c:v>56264</c:v>
                </c:pt>
                <c:pt idx="2790">
                  <c:v>83199</c:v>
                </c:pt>
                <c:pt idx="2791">
                  <c:v>16708</c:v>
                </c:pt>
                <c:pt idx="2792">
                  <c:v>37143</c:v>
                </c:pt>
                <c:pt idx="2793">
                  <c:v>22253</c:v>
                </c:pt>
                <c:pt idx="2794">
                  <c:v>16012</c:v>
                </c:pt>
                <c:pt idx="2795">
                  <c:v>19162</c:v>
                </c:pt>
                <c:pt idx="2796">
                  <c:v>11885</c:v>
                </c:pt>
                <c:pt idx="2797">
                  <c:v>35125</c:v>
                </c:pt>
                <c:pt idx="2798">
                  <c:v>103227</c:v>
                </c:pt>
                <c:pt idx="2799">
                  <c:v>325155</c:v>
                </c:pt>
                <c:pt idx="2800">
                  <c:v>51881</c:v>
                </c:pt>
                <c:pt idx="2801">
                  <c:v>2214</c:v>
                </c:pt>
                <c:pt idx="2802">
                  <c:v>36314</c:v>
                </c:pt>
                <c:pt idx="2803">
                  <c:v>73147</c:v>
                </c:pt>
                <c:pt idx="2804">
                  <c:v>7158</c:v>
                </c:pt>
                <c:pt idx="2805">
                  <c:v>25515</c:v>
                </c:pt>
                <c:pt idx="2806">
                  <c:v>16269</c:v>
                </c:pt>
                <c:pt idx="2807">
                  <c:v>10965</c:v>
                </c:pt>
                <c:pt idx="2808">
                  <c:v>24742</c:v>
                </c:pt>
                <c:pt idx="2809">
                  <c:v>375629</c:v>
                </c:pt>
                <c:pt idx="2810">
                  <c:v>34602</c:v>
                </c:pt>
                <c:pt idx="2811">
                  <c:v>12299</c:v>
                </c:pt>
                <c:pt idx="2812">
                  <c:v>13134</c:v>
                </c:pt>
                <c:pt idx="2813">
                  <c:v>8862</c:v>
                </c:pt>
                <c:pt idx="2814">
                  <c:v>31081</c:v>
                </c:pt>
                <c:pt idx="2815">
                  <c:v>10606</c:v>
                </c:pt>
                <c:pt idx="2816">
                  <c:v>97653</c:v>
                </c:pt>
                <c:pt idx="2817">
                  <c:v>14785</c:v>
                </c:pt>
                <c:pt idx="2818">
                  <c:v>20392</c:v>
                </c:pt>
                <c:pt idx="2819">
                  <c:v>12155</c:v>
                </c:pt>
                <c:pt idx="2820">
                  <c:v>12232</c:v>
                </c:pt>
                <c:pt idx="2821">
                  <c:v>15673</c:v>
                </c:pt>
                <c:pt idx="2822">
                  <c:v>35385</c:v>
                </c:pt>
                <c:pt idx="2823">
                  <c:v>23726</c:v>
                </c:pt>
                <c:pt idx="2824">
                  <c:v>18045</c:v>
                </c:pt>
                <c:pt idx="2825">
                  <c:v>62194</c:v>
                </c:pt>
                <c:pt idx="2826">
                  <c:v>28031</c:v>
                </c:pt>
                <c:pt idx="2827">
                  <c:v>22952</c:v>
                </c:pt>
                <c:pt idx="2828">
                  <c:v>37862</c:v>
                </c:pt>
                <c:pt idx="2829">
                  <c:v>451721</c:v>
                </c:pt>
                <c:pt idx="2830">
                  <c:v>34332</c:v>
                </c:pt>
                <c:pt idx="2831">
                  <c:v>7378</c:v>
                </c:pt>
                <c:pt idx="2832">
                  <c:v>8908</c:v>
                </c:pt>
                <c:pt idx="2833">
                  <c:v>94409</c:v>
                </c:pt>
                <c:pt idx="2834">
                  <c:v>22354</c:v>
                </c:pt>
                <c:pt idx="2835">
                  <c:v>78593</c:v>
                </c:pt>
                <c:pt idx="2836">
                  <c:v>27891</c:v>
                </c:pt>
                <c:pt idx="2837">
                  <c:v>22126</c:v>
                </c:pt>
                <c:pt idx="2838">
                  <c:v>43190</c:v>
                </c:pt>
                <c:pt idx="2839">
                  <c:v>31470</c:v>
                </c:pt>
                <c:pt idx="2840">
                  <c:v>18109</c:v>
                </c:pt>
                <c:pt idx="2841">
                  <c:v>130475</c:v>
                </c:pt>
                <c:pt idx="2842">
                  <c:v>142003</c:v>
                </c:pt>
                <c:pt idx="2843">
                  <c:v>6709</c:v>
                </c:pt>
                <c:pt idx="2844">
                  <c:v>11715</c:v>
                </c:pt>
                <c:pt idx="2845">
                  <c:v>42899</c:v>
                </c:pt>
                <c:pt idx="2846">
                  <c:v>39083</c:v>
                </c:pt>
                <c:pt idx="2847">
                  <c:v>54591</c:v>
                </c:pt>
                <c:pt idx="2848">
                  <c:v>17629</c:v>
                </c:pt>
                <c:pt idx="2849">
                  <c:v>39718</c:v>
                </c:pt>
                <c:pt idx="2850">
                  <c:v>29119</c:v>
                </c:pt>
                <c:pt idx="2851">
                  <c:v>67837</c:v>
                </c:pt>
                <c:pt idx="2852">
                  <c:v>153511</c:v>
                </c:pt>
                <c:pt idx="2853">
                  <c:v>17141</c:v>
                </c:pt>
                <c:pt idx="2854">
                  <c:v>6618</c:v>
                </c:pt>
                <c:pt idx="2855">
                  <c:v>46597</c:v>
                </c:pt>
                <c:pt idx="2856">
                  <c:v>235429</c:v>
                </c:pt>
                <c:pt idx="2857">
                  <c:v>17820</c:v>
                </c:pt>
                <c:pt idx="2858">
                  <c:v>42082</c:v>
                </c:pt>
                <c:pt idx="2859">
                  <c:v>13892</c:v>
                </c:pt>
                <c:pt idx="2860">
                  <c:v>8490</c:v>
                </c:pt>
                <c:pt idx="2861">
                  <c:v>28118</c:v>
                </c:pt>
                <c:pt idx="2862">
                  <c:v>136454</c:v>
                </c:pt>
                <c:pt idx="2863">
                  <c:v>52538</c:v>
                </c:pt>
                <c:pt idx="2864">
                  <c:v>22378</c:v>
                </c:pt>
                <c:pt idx="2865">
                  <c:v>79812</c:v>
                </c:pt>
                <c:pt idx="2866">
                  <c:v>41764</c:v>
                </c:pt>
                <c:pt idx="2867">
                  <c:v>182385</c:v>
                </c:pt>
                <c:pt idx="2868">
                  <c:v>246393</c:v>
                </c:pt>
                <c:pt idx="2869">
                  <c:v>3939</c:v>
                </c:pt>
                <c:pt idx="2870">
                  <c:v>32477</c:v>
                </c:pt>
                <c:pt idx="2871">
                  <c:v>12059</c:v>
                </c:pt>
                <c:pt idx="2872">
                  <c:v>96201</c:v>
                </c:pt>
                <c:pt idx="2873">
                  <c:v>17403</c:v>
                </c:pt>
                <c:pt idx="2874">
                  <c:v>220289</c:v>
                </c:pt>
                <c:pt idx="2875">
                  <c:v>99897</c:v>
                </c:pt>
                <c:pt idx="2876">
                  <c:v>25432</c:v>
                </c:pt>
                <c:pt idx="2877">
                  <c:v>24416</c:v>
                </c:pt>
                <c:pt idx="2878">
                  <c:v>88161</c:v>
                </c:pt>
                <c:pt idx="2879">
                  <c:v>452745</c:v>
                </c:pt>
                <c:pt idx="2880">
                  <c:v>21491</c:v>
                </c:pt>
                <c:pt idx="2881">
                  <c:v>15052</c:v>
                </c:pt>
                <c:pt idx="2882">
                  <c:v>27284</c:v>
                </c:pt>
                <c:pt idx="2883">
                  <c:v>19254</c:v>
                </c:pt>
                <c:pt idx="2884">
                  <c:v>22105</c:v>
                </c:pt>
                <c:pt idx="2885">
                  <c:v>190309</c:v>
                </c:pt>
                <c:pt idx="2886">
                  <c:v>75644</c:v>
                </c:pt>
                <c:pt idx="2887">
                  <c:v>73486</c:v>
                </c:pt>
                <c:pt idx="2888">
                  <c:v>459495</c:v>
                </c:pt>
                <c:pt idx="2889">
                  <c:v>3944</c:v>
                </c:pt>
                <c:pt idx="2890">
                  <c:v>103468</c:v>
                </c:pt>
                <c:pt idx="2891">
                  <c:v>40534</c:v>
                </c:pt>
                <c:pt idx="2892">
                  <c:v>7582</c:v>
                </c:pt>
                <c:pt idx="2893">
                  <c:v>88807</c:v>
                </c:pt>
                <c:pt idx="2894">
                  <c:v>2219</c:v>
                </c:pt>
                <c:pt idx="2895">
                  <c:v>93259</c:v>
                </c:pt>
                <c:pt idx="2896">
                  <c:v>71122</c:v>
                </c:pt>
                <c:pt idx="2897">
                  <c:v>80593</c:v>
                </c:pt>
                <c:pt idx="2898">
                  <c:v>30466</c:v>
                </c:pt>
                <c:pt idx="2899">
                  <c:v>2117125</c:v>
                </c:pt>
                <c:pt idx="2900">
                  <c:v>260131</c:v>
                </c:pt>
                <c:pt idx="2901">
                  <c:v>43269</c:v>
                </c:pt>
                <c:pt idx="2902">
                  <c:v>21026</c:v>
                </c:pt>
                <c:pt idx="2903">
                  <c:v>75882</c:v>
                </c:pt>
                <c:pt idx="2904">
                  <c:v>10321</c:v>
                </c:pt>
                <c:pt idx="2905">
                  <c:v>61023</c:v>
                </c:pt>
                <c:pt idx="2906">
                  <c:v>41516</c:v>
                </c:pt>
                <c:pt idx="2907">
                  <c:v>20848</c:v>
                </c:pt>
                <c:pt idx="2908">
                  <c:v>13088</c:v>
                </c:pt>
                <c:pt idx="2909">
                  <c:v>843954</c:v>
                </c:pt>
                <c:pt idx="2910">
                  <c:v>16252</c:v>
                </c:pt>
                <c:pt idx="2911">
                  <c:v>121846</c:v>
                </c:pt>
                <c:pt idx="2912">
                  <c:v>11339</c:v>
                </c:pt>
                <c:pt idx="2913">
                  <c:v>772501</c:v>
                </c:pt>
                <c:pt idx="2914">
                  <c:v>490945</c:v>
                </c:pt>
                <c:pt idx="2915">
                  <c:v>43791</c:v>
                </c:pt>
                <c:pt idx="2916">
                  <c:v>269536</c:v>
                </c:pt>
                <c:pt idx="2917">
                  <c:v>4042</c:v>
                </c:pt>
                <c:pt idx="2918">
                  <c:v>60338</c:v>
                </c:pt>
                <c:pt idx="2919">
                  <c:v>212284</c:v>
                </c:pt>
                <c:pt idx="2920">
                  <c:v>48177</c:v>
                </c:pt>
                <c:pt idx="2921">
                  <c:v>248830</c:v>
                </c:pt>
                <c:pt idx="2922">
                  <c:v>16704</c:v>
                </c:pt>
                <c:pt idx="2923">
                  <c:v>111901</c:v>
                </c:pt>
                <c:pt idx="2924">
                  <c:v>23372</c:v>
                </c:pt>
                <c:pt idx="2925">
                  <c:v>14415</c:v>
                </c:pt>
                <c:pt idx="2926">
                  <c:v>23350</c:v>
                </c:pt>
                <c:pt idx="2927">
                  <c:v>96844</c:v>
                </c:pt>
                <c:pt idx="2928">
                  <c:v>7470</c:v>
                </c:pt>
                <c:pt idx="2929">
                  <c:v>8910</c:v>
                </c:pt>
                <c:pt idx="2930">
                  <c:v>8176</c:v>
                </c:pt>
                <c:pt idx="2931">
                  <c:v>44997</c:v>
                </c:pt>
                <c:pt idx="2932">
                  <c:v>8518</c:v>
                </c:pt>
                <c:pt idx="2933">
                  <c:v>11766</c:v>
                </c:pt>
                <c:pt idx="2934">
                  <c:v>35516</c:v>
                </c:pt>
                <c:pt idx="2935">
                  <c:v>23353</c:v>
                </c:pt>
                <c:pt idx="2936">
                  <c:v>29815</c:v>
                </c:pt>
                <c:pt idx="2937">
                  <c:v>13852</c:v>
                </c:pt>
                <c:pt idx="2938">
                  <c:v>68714</c:v>
                </c:pt>
                <c:pt idx="2939">
                  <c:v>29237</c:v>
                </c:pt>
                <c:pt idx="2940">
                  <c:v>56482</c:v>
                </c:pt>
                <c:pt idx="2941">
                  <c:v>188332</c:v>
                </c:pt>
                <c:pt idx="2942">
                  <c:v>16448</c:v>
                </c:pt>
                <c:pt idx="2943">
                  <c:v>21415</c:v>
                </c:pt>
                <c:pt idx="2944">
                  <c:v>34707</c:v>
                </c:pt>
                <c:pt idx="2945">
                  <c:v>19835</c:v>
                </c:pt>
                <c:pt idx="2946">
                  <c:v>56925</c:v>
                </c:pt>
                <c:pt idx="2947">
                  <c:v>31978</c:v>
                </c:pt>
                <c:pt idx="2948">
                  <c:v>27037</c:v>
                </c:pt>
                <c:pt idx="2949">
                  <c:v>61164</c:v>
                </c:pt>
                <c:pt idx="2950">
                  <c:v>27451</c:v>
                </c:pt>
                <c:pt idx="2951">
                  <c:v>25292</c:v>
                </c:pt>
                <c:pt idx="2952">
                  <c:v>104236</c:v>
                </c:pt>
                <c:pt idx="2953">
                  <c:v>13506</c:v>
                </c:pt>
                <c:pt idx="2954">
                  <c:v>17524</c:v>
                </c:pt>
                <c:pt idx="2955">
                  <c:v>25594</c:v>
                </c:pt>
                <c:pt idx="2956">
                  <c:v>43066</c:v>
                </c:pt>
                <c:pt idx="2957">
                  <c:v>7229</c:v>
                </c:pt>
                <c:pt idx="2958">
                  <c:v>7674</c:v>
                </c:pt>
                <c:pt idx="2959">
                  <c:v>8607</c:v>
                </c:pt>
                <c:pt idx="2960">
                  <c:v>33940</c:v>
                </c:pt>
                <c:pt idx="2961">
                  <c:v>56848</c:v>
                </c:pt>
                <c:pt idx="2962">
                  <c:v>77510</c:v>
                </c:pt>
                <c:pt idx="2963">
                  <c:v>29126</c:v>
                </c:pt>
                <c:pt idx="2964">
                  <c:v>9982</c:v>
                </c:pt>
                <c:pt idx="2965">
                  <c:v>14435</c:v>
                </c:pt>
                <c:pt idx="2966">
                  <c:v>13239</c:v>
                </c:pt>
                <c:pt idx="2967">
                  <c:v>16912</c:v>
                </c:pt>
                <c:pt idx="2968">
                  <c:v>6966</c:v>
                </c:pt>
                <c:pt idx="2969">
                  <c:v>8975</c:v>
                </c:pt>
                <c:pt idx="2970">
                  <c:v>24758</c:v>
                </c:pt>
                <c:pt idx="2971">
                  <c:v>40971</c:v>
                </c:pt>
                <c:pt idx="2972">
                  <c:v>8755</c:v>
                </c:pt>
                <c:pt idx="2973">
                  <c:v>15816</c:v>
                </c:pt>
                <c:pt idx="2974">
                  <c:v>5880</c:v>
                </c:pt>
                <c:pt idx="2975">
                  <c:v>86452</c:v>
                </c:pt>
                <c:pt idx="2976">
                  <c:v>22151</c:v>
                </c:pt>
                <c:pt idx="2977">
                  <c:v>20148</c:v>
                </c:pt>
                <c:pt idx="2978">
                  <c:v>15843</c:v>
                </c:pt>
                <c:pt idx="2979">
                  <c:v>45563</c:v>
                </c:pt>
                <c:pt idx="2980">
                  <c:v>14977</c:v>
                </c:pt>
                <c:pt idx="2981">
                  <c:v>258718</c:v>
                </c:pt>
                <c:pt idx="2982">
                  <c:v>13192</c:v>
                </c:pt>
                <c:pt idx="2983">
                  <c:v>15159</c:v>
                </c:pt>
                <c:pt idx="2984">
                  <c:v>49762</c:v>
                </c:pt>
                <c:pt idx="2985">
                  <c:v>63531</c:v>
                </c:pt>
                <c:pt idx="2986">
                  <c:v>34445</c:v>
                </c:pt>
                <c:pt idx="2987">
                  <c:v>56743</c:v>
                </c:pt>
                <c:pt idx="2988">
                  <c:v>16391</c:v>
                </c:pt>
                <c:pt idx="2989">
                  <c:v>523643</c:v>
                </c:pt>
                <c:pt idx="2990">
                  <c:v>88502</c:v>
                </c:pt>
                <c:pt idx="2991">
                  <c:v>27554</c:v>
                </c:pt>
                <c:pt idx="2992">
                  <c:v>43601</c:v>
                </c:pt>
                <c:pt idx="2993">
                  <c:v>44497</c:v>
                </c:pt>
                <c:pt idx="2994">
                  <c:v>102105</c:v>
                </c:pt>
                <c:pt idx="2995">
                  <c:v>4464</c:v>
                </c:pt>
                <c:pt idx="2996">
                  <c:v>101973</c:v>
                </c:pt>
                <c:pt idx="2997">
                  <c:v>9057</c:v>
                </c:pt>
                <c:pt idx="2998">
                  <c:v>52250</c:v>
                </c:pt>
                <c:pt idx="2999">
                  <c:v>37186</c:v>
                </c:pt>
                <c:pt idx="3000">
                  <c:v>18856</c:v>
                </c:pt>
                <c:pt idx="3001">
                  <c:v>23813</c:v>
                </c:pt>
                <c:pt idx="3002">
                  <c:v>5794</c:v>
                </c:pt>
                <c:pt idx="3003">
                  <c:v>20554</c:v>
                </c:pt>
                <c:pt idx="3004">
                  <c:v>84559</c:v>
                </c:pt>
                <c:pt idx="3005">
                  <c:v>26224</c:v>
                </c:pt>
                <c:pt idx="3006">
                  <c:v>168437</c:v>
                </c:pt>
                <c:pt idx="3007">
                  <c:v>20366</c:v>
                </c:pt>
                <c:pt idx="3008">
                  <c:v>118212</c:v>
                </c:pt>
                <c:pt idx="3009">
                  <c:v>16829</c:v>
                </c:pt>
                <c:pt idx="3010">
                  <c:v>19223</c:v>
                </c:pt>
                <c:pt idx="3011">
                  <c:v>27980</c:v>
                </c:pt>
                <c:pt idx="3012">
                  <c:v>79806</c:v>
                </c:pt>
                <c:pt idx="3013">
                  <c:v>135868</c:v>
                </c:pt>
                <c:pt idx="3014">
                  <c:v>40884</c:v>
                </c:pt>
                <c:pt idx="3015">
                  <c:v>15075</c:v>
                </c:pt>
                <c:pt idx="3016">
                  <c:v>4573</c:v>
                </c:pt>
                <c:pt idx="3017">
                  <c:v>957735</c:v>
                </c:pt>
                <c:pt idx="3018">
                  <c:v>45549</c:v>
                </c:pt>
                <c:pt idx="3019">
                  <c:v>37435</c:v>
                </c:pt>
                <c:pt idx="3020">
                  <c:v>35567</c:v>
                </c:pt>
                <c:pt idx="3021">
                  <c:v>183245</c:v>
                </c:pt>
                <c:pt idx="3022">
                  <c:v>87850</c:v>
                </c:pt>
                <c:pt idx="3023">
                  <c:v>7290</c:v>
                </c:pt>
                <c:pt idx="3024">
                  <c:v>40889</c:v>
                </c:pt>
                <c:pt idx="3025">
                  <c:v>43441</c:v>
                </c:pt>
                <c:pt idx="3026">
                  <c:v>70408</c:v>
                </c:pt>
                <c:pt idx="3027">
                  <c:v>13645</c:v>
                </c:pt>
                <c:pt idx="3028">
                  <c:v>195080</c:v>
                </c:pt>
                <c:pt idx="3029">
                  <c:v>17495</c:v>
                </c:pt>
                <c:pt idx="3030">
                  <c:v>161448</c:v>
                </c:pt>
                <c:pt idx="3031">
                  <c:v>14124</c:v>
                </c:pt>
                <c:pt idx="3032">
                  <c:v>87513</c:v>
                </c:pt>
                <c:pt idx="3033">
                  <c:v>63642</c:v>
                </c:pt>
                <c:pt idx="3034">
                  <c:v>16376</c:v>
                </c:pt>
                <c:pt idx="3035">
                  <c:v>41304</c:v>
                </c:pt>
                <c:pt idx="3036">
                  <c:v>115569</c:v>
                </c:pt>
                <c:pt idx="3037">
                  <c:v>20455</c:v>
                </c:pt>
                <c:pt idx="3038">
                  <c:v>29550</c:v>
                </c:pt>
                <c:pt idx="3039">
                  <c:v>30506</c:v>
                </c:pt>
                <c:pt idx="3040">
                  <c:v>21387</c:v>
                </c:pt>
                <c:pt idx="3041">
                  <c:v>102804</c:v>
                </c:pt>
                <c:pt idx="3042">
                  <c:v>15552</c:v>
                </c:pt>
                <c:pt idx="3043">
                  <c:v>133674</c:v>
                </c:pt>
                <c:pt idx="3044">
                  <c:v>396488</c:v>
                </c:pt>
                <c:pt idx="3045">
                  <c:v>51945</c:v>
                </c:pt>
                <c:pt idx="3046">
                  <c:v>24033</c:v>
                </c:pt>
                <c:pt idx="3047">
                  <c:v>169546</c:v>
                </c:pt>
                <c:pt idx="3048">
                  <c:v>73435</c:v>
                </c:pt>
                <c:pt idx="3049">
                  <c:v>37956</c:v>
                </c:pt>
                <c:pt idx="3050">
                  <c:v>12022</c:v>
                </c:pt>
                <c:pt idx="3051">
                  <c:v>49220</c:v>
                </c:pt>
                <c:pt idx="3052">
                  <c:v>15559</c:v>
                </c:pt>
                <c:pt idx="3053">
                  <c:v>14236</c:v>
                </c:pt>
                <c:pt idx="3054">
                  <c:v>7444</c:v>
                </c:pt>
                <c:pt idx="3055">
                  <c:v>40315</c:v>
                </c:pt>
                <c:pt idx="3056">
                  <c:v>13383</c:v>
                </c:pt>
                <c:pt idx="3057">
                  <c:v>4741</c:v>
                </c:pt>
                <c:pt idx="3058">
                  <c:v>8585</c:v>
                </c:pt>
                <c:pt idx="3059">
                  <c:v>97121</c:v>
                </c:pt>
                <c:pt idx="3060">
                  <c:v>18722</c:v>
                </c:pt>
                <c:pt idx="3061">
                  <c:v>82178</c:v>
                </c:pt>
                <c:pt idx="3062">
                  <c:v>2542</c:v>
                </c:pt>
                <c:pt idx="3063">
                  <c:v>29228</c:v>
                </c:pt>
                <c:pt idx="3064">
                  <c:v>8812</c:v>
                </c:pt>
                <c:pt idx="3065">
                  <c:v>30009</c:v>
                </c:pt>
                <c:pt idx="3066">
                  <c:v>9899</c:v>
                </c:pt>
                <c:pt idx="3067">
                  <c:v>44626</c:v>
                </c:pt>
                <c:pt idx="3068">
                  <c:v>23125</c:v>
                </c:pt>
                <c:pt idx="3069">
                  <c:v>20822</c:v>
                </c:pt>
                <c:pt idx="3070">
                  <c:v>8328</c:v>
                </c:pt>
                <c:pt idx="3071">
                  <c:v>7234</c:v>
                </c:pt>
              </c:numCache>
            </c:numRef>
          </c:yVal>
          <c:smooth val="0"/>
          <c:extLst>
            <c:ext xmlns:c16="http://schemas.microsoft.com/office/drawing/2014/chart" uri="{C3380CC4-5D6E-409C-BE32-E72D297353CC}">
              <c16:uniqueId val="{00000001-AFC9-4356-8721-643FD703E2F1}"/>
            </c:ext>
          </c:extLst>
        </c:ser>
        <c:dLbls>
          <c:showLegendKey val="0"/>
          <c:showVal val="0"/>
          <c:showCatName val="0"/>
          <c:showSerName val="0"/>
          <c:showPercent val="0"/>
          <c:showBubbleSize val="0"/>
        </c:dLbls>
        <c:axId val="1823579535"/>
        <c:axId val="1823579951"/>
      </c:scatterChart>
      <c:valAx>
        <c:axId val="1823579535"/>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823579951"/>
        <c:crosses val="autoZero"/>
        <c:crossBetween val="midCat"/>
      </c:valAx>
      <c:valAx>
        <c:axId val="1823579951"/>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823579535"/>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tx>
            <c:strRef>
              <c:f>Sheet5!$B$1</c:f>
              <c:strCache>
                <c:ptCount val="1"/>
                <c:pt idx="0">
                  <c:v>deathRate</c:v>
                </c:pt>
              </c:strCache>
            </c:strRef>
          </c:tx>
          <c:spPr>
            <a:ln w="25400" cap="rnd">
              <a:noFill/>
              <a:round/>
            </a:ln>
            <a:effectLst>
              <a:outerShdw blurRad="63500" dist="38100" dir="5400000" rotWithShape="0">
                <a:srgbClr val="000000">
                  <a:alpha val="45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16200000" scaled="0"/>
              </a:gradFill>
              <a:ln w="9525" cap="rnd">
                <a:solidFill>
                  <a:schemeClr val="accent2"/>
                </a:solidFill>
                <a:round/>
              </a:ln>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rgbClr r="0" g="0" b="0">
                    <a:satMod val="300000"/>
                  </a:scrgbClr>
                </a:contourClr>
              </a:sp3d>
            </c:spPr>
          </c:marker>
          <c:trendline>
            <c:spPr>
              <a:ln w="19050" cap="rnd">
                <a:solidFill>
                  <a:schemeClr val="accent2"/>
                </a:solidFill>
                <a:prstDash val="sysDash"/>
              </a:ln>
              <a:effectLst/>
            </c:spPr>
            <c:trendlineType val="linear"/>
            <c:dispRSqr val="0"/>
            <c:dispEq val="0"/>
          </c:trendline>
          <c:xVal>
            <c:numRef>
              <c:f>Sheet5!$A$2:$A$3073</c:f>
              <c:numCache>
                <c:formatCode>General</c:formatCode>
                <c:ptCount val="3072"/>
                <c:pt idx="0">
                  <c:v>475</c:v>
                </c:pt>
                <c:pt idx="1">
                  <c:v>454.6</c:v>
                </c:pt>
                <c:pt idx="2">
                  <c:v>477.5</c:v>
                </c:pt>
                <c:pt idx="3">
                  <c:v>494.6</c:v>
                </c:pt>
                <c:pt idx="4">
                  <c:v>429.9</c:v>
                </c:pt>
                <c:pt idx="5">
                  <c:v>488.8</c:v>
                </c:pt>
                <c:pt idx="6">
                  <c:v>445.5</c:v>
                </c:pt>
                <c:pt idx="7">
                  <c:v>475.9</c:v>
                </c:pt>
                <c:pt idx="8">
                  <c:v>510.7</c:v>
                </c:pt>
                <c:pt idx="9">
                  <c:v>432.6</c:v>
                </c:pt>
                <c:pt idx="10">
                  <c:v>445.2</c:v>
                </c:pt>
                <c:pt idx="11">
                  <c:v>398.5</c:v>
                </c:pt>
                <c:pt idx="12">
                  <c:v>453.8</c:v>
                </c:pt>
                <c:pt idx="13">
                  <c:v>477.4</c:v>
                </c:pt>
                <c:pt idx="14">
                  <c:v>460.7</c:v>
                </c:pt>
                <c:pt idx="15">
                  <c:v>430.4</c:v>
                </c:pt>
                <c:pt idx="16">
                  <c:v>443.3</c:v>
                </c:pt>
                <c:pt idx="17">
                  <c:v>491.6</c:v>
                </c:pt>
                <c:pt idx="18">
                  <c:v>482.9</c:v>
                </c:pt>
                <c:pt idx="19">
                  <c:v>435.1</c:v>
                </c:pt>
                <c:pt idx="20">
                  <c:v>391.8</c:v>
                </c:pt>
                <c:pt idx="21">
                  <c:v>426.3</c:v>
                </c:pt>
                <c:pt idx="22">
                  <c:v>459.6</c:v>
                </c:pt>
                <c:pt idx="23">
                  <c:v>503.7</c:v>
                </c:pt>
                <c:pt idx="24">
                  <c:v>399.4</c:v>
                </c:pt>
                <c:pt idx="25">
                  <c:v>482.4</c:v>
                </c:pt>
                <c:pt idx="26">
                  <c:v>434</c:v>
                </c:pt>
                <c:pt idx="27">
                  <c:v>472.9</c:v>
                </c:pt>
                <c:pt idx="28">
                  <c:v>474.6</c:v>
                </c:pt>
                <c:pt idx="29">
                  <c:v>421.7</c:v>
                </c:pt>
                <c:pt idx="30">
                  <c:v>488</c:v>
                </c:pt>
                <c:pt idx="31">
                  <c:v>495.8</c:v>
                </c:pt>
                <c:pt idx="32">
                  <c:v>510.4</c:v>
                </c:pt>
                <c:pt idx="33">
                  <c:v>484</c:v>
                </c:pt>
                <c:pt idx="34">
                  <c:v>477.3</c:v>
                </c:pt>
                <c:pt idx="35">
                  <c:v>463.6</c:v>
                </c:pt>
                <c:pt idx="36">
                  <c:v>466.5</c:v>
                </c:pt>
                <c:pt idx="37">
                  <c:v>491.6</c:v>
                </c:pt>
                <c:pt idx="38">
                  <c:v>449.5</c:v>
                </c:pt>
                <c:pt idx="39">
                  <c:v>487.4</c:v>
                </c:pt>
                <c:pt idx="40">
                  <c:v>406.9</c:v>
                </c:pt>
                <c:pt idx="41">
                  <c:v>456.5</c:v>
                </c:pt>
                <c:pt idx="42">
                  <c:v>507.2</c:v>
                </c:pt>
                <c:pt idx="43">
                  <c:v>442.6</c:v>
                </c:pt>
                <c:pt idx="44">
                  <c:v>437.1</c:v>
                </c:pt>
                <c:pt idx="45">
                  <c:v>458.4</c:v>
                </c:pt>
                <c:pt idx="46">
                  <c:v>460</c:v>
                </c:pt>
                <c:pt idx="47">
                  <c:v>437.9</c:v>
                </c:pt>
                <c:pt idx="48">
                  <c:v>475.8</c:v>
                </c:pt>
                <c:pt idx="49">
                  <c:v>444.1</c:v>
                </c:pt>
                <c:pt idx="50">
                  <c:v>438.8</c:v>
                </c:pt>
                <c:pt idx="51">
                  <c:v>472.8</c:v>
                </c:pt>
                <c:pt idx="52">
                  <c:v>555.6</c:v>
                </c:pt>
                <c:pt idx="53">
                  <c:v>424.5</c:v>
                </c:pt>
                <c:pt idx="54">
                  <c:v>455.1</c:v>
                </c:pt>
                <c:pt idx="55">
                  <c:v>465.9</c:v>
                </c:pt>
                <c:pt idx="56">
                  <c:v>494.1</c:v>
                </c:pt>
                <c:pt idx="57">
                  <c:v>438.3</c:v>
                </c:pt>
                <c:pt idx="58">
                  <c:v>452.9</c:v>
                </c:pt>
                <c:pt idx="59">
                  <c:v>433.9</c:v>
                </c:pt>
                <c:pt idx="60">
                  <c:v>465.9</c:v>
                </c:pt>
                <c:pt idx="61">
                  <c:v>454.4</c:v>
                </c:pt>
                <c:pt idx="62">
                  <c:v>479.9</c:v>
                </c:pt>
                <c:pt idx="63">
                  <c:v>495</c:v>
                </c:pt>
                <c:pt idx="64">
                  <c:v>459.4</c:v>
                </c:pt>
                <c:pt idx="65">
                  <c:v>500.5</c:v>
                </c:pt>
                <c:pt idx="66">
                  <c:v>454.6</c:v>
                </c:pt>
                <c:pt idx="67">
                  <c:v>201.3</c:v>
                </c:pt>
                <c:pt idx="68">
                  <c:v>453.3</c:v>
                </c:pt>
                <c:pt idx="69">
                  <c:v>338.2</c:v>
                </c:pt>
                <c:pt idx="70">
                  <c:v>409.2</c:v>
                </c:pt>
                <c:pt idx="71">
                  <c:v>424.4</c:v>
                </c:pt>
                <c:pt idx="72">
                  <c:v>413.3</c:v>
                </c:pt>
                <c:pt idx="73">
                  <c:v>390.1</c:v>
                </c:pt>
                <c:pt idx="74">
                  <c:v>441.4</c:v>
                </c:pt>
                <c:pt idx="75">
                  <c:v>477.3</c:v>
                </c:pt>
                <c:pt idx="76">
                  <c:v>416.6</c:v>
                </c:pt>
                <c:pt idx="77">
                  <c:v>469.3</c:v>
                </c:pt>
                <c:pt idx="78">
                  <c:v>499.3</c:v>
                </c:pt>
                <c:pt idx="79">
                  <c:v>501.1</c:v>
                </c:pt>
                <c:pt idx="80">
                  <c:v>373.5</c:v>
                </c:pt>
                <c:pt idx="81">
                  <c:v>298.10000000000002</c:v>
                </c:pt>
                <c:pt idx="82">
                  <c:v>372.9</c:v>
                </c:pt>
                <c:pt idx="83">
                  <c:v>417.3</c:v>
                </c:pt>
                <c:pt idx="84">
                  <c:v>475.1</c:v>
                </c:pt>
                <c:pt idx="85">
                  <c:v>269.89999999999998</c:v>
                </c:pt>
                <c:pt idx="86">
                  <c:v>350.1</c:v>
                </c:pt>
                <c:pt idx="87">
                  <c:v>348.4</c:v>
                </c:pt>
                <c:pt idx="88">
                  <c:v>339.2</c:v>
                </c:pt>
                <c:pt idx="89">
                  <c:v>395.7</c:v>
                </c:pt>
                <c:pt idx="90">
                  <c:v>364.5</c:v>
                </c:pt>
                <c:pt idx="91">
                  <c:v>332</c:v>
                </c:pt>
                <c:pt idx="92">
                  <c:v>401.4</c:v>
                </c:pt>
                <c:pt idx="93">
                  <c:v>444.9</c:v>
                </c:pt>
                <c:pt idx="94">
                  <c:v>325.3</c:v>
                </c:pt>
                <c:pt idx="95">
                  <c:v>379.1</c:v>
                </c:pt>
                <c:pt idx="96">
                  <c:v>330.9</c:v>
                </c:pt>
                <c:pt idx="97">
                  <c:v>296.2</c:v>
                </c:pt>
                <c:pt idx="98">
                  <c:v>389.4</c:v>
                </c:pt>
                <c:pt idx="99">
                  <c:v>343</c:v>
                </c:pt>
                <c:pt idx="100">
                  <c:v>468.1</c:v>
                </c:pt>
                <c:pt idx="101">
                  <c:v>430.8</c:v>
                </c:pt>
                <c:pt idx="102">
                  <c:v>490.9</c:v>
                </c:pt>
                <c:pt idx="103">
                  <c:v>401</c:v>
                </c:pt>
                <c:pt idx="104">
                  <c:v>426.3</c:v>
                </c:pt>
                <c:pt idx="105">
                  <c:v>456.2</c:v>
                </c:pt>
                <c:pt idx="106">
                  <c:v>364.5</c:v>
                </c:pt>
                <c:pt idx="107">
                  <c:v>380.4</c:v>
                </c:pt>
                <c:pt idx="108">
                  <c:v>403.9</c:v>
                </c:pt>
                <c:pt idx="109">
                  <c:v>401.9</c:v>
                </c:pt>
                <c:pt idx="110">
                  <c:v>433.2</c:v>
                </c:pt>
                <c:pt idx="111">
                  <c:v>460.8</c:v>
                </c:pt>
                <c:pt idx="112">
                  <c:v>462.3</c:v>
                </c:pt>
                <c:pt idx="113">
                  <c:v>414.9</c:v>
                </c:pt>
                <c:pt idx="114">
                  <c:v>443.9</c:v>
                </c:pt>
                <c:pt idx="115">
                  <c:v>387.1</c:v>
                </c:pt>
                <c:pt idx="116">
                  <c:v>439.8</c:v>
                </c:pt>
                <c:pt idx="117">
                  <c:v>389.9</c:v>
                </c:pt>
                <c:pt idx="118">
                  <c:v>433.4</c:v>
                </c:pt>
                <c:pt idx="119">
                  <c:v>472.7</c:v>
                </c:pt>
                <c:pt idx="120">
                  <c:v>455.6</c:v>
                </c:pt>
                <c:pt idx="121">
                  <c:v>455.8</c:v>
                </c:pt>
                <c:pt idx="122">
                  <c:v>449</c:v>
                </c:pt>
                <c:pt idx="123">
                  <c:v>396.3</c:v>
                </c:pt>
                <c:pt idx="124">
                  <c:v>394.1</c:v>
                </c:pt>
                <c:pt idx="125">
                  <c:v>464.4</c:v>
                </c:pt>
                <c:pt idx="126">
                  <c:v>502.9</c:v>
                </c:pt>
                <c:pt idx="127">
                  <c:v>414.1</c:v>
                </c:pt>
                <c:pt idx="128">
                  <c:v>380.6</c:v>
                </c:pt>
                <c:pt idx="129">
                  <c:v>422.1</c:v>
                </c:pt>
                <c:pt idx="130">
                  <c:v>434.6</c:v>
                </c:pt>
                <c:pt idx="131">
                  <c:v>438.6</c:v>
                </c:pt>
                <c:pt idx="132">
                  <c:v>420</c:v>
                </c:pt>
                <c:pt idx="133">
                  <c:v>532.1</c:v>
                </c:pt>
                <c:pt idx="134">
                  <c:v>502.1</c:v>
                </c:pt>
                <c:pt idx="135">
                  <c:v>395.3</c:v>
                </c:pt>
                <c:pt idx="136">
                  <c:v>364.1</c:v>
                </c:pt>
                <c:pt idx="137">
                  <c:v>442.5</c:v>
                </c:pt>
                <c:pt idx="138">
                  <c:v>382.4</c:v>
                </c:pt>
                <c:pt idx="139">
                  <c:v>402.4</c:v>
                </c:pt>
                <c:pt idx="140">
                  <c:v>392.5</c:v>
                </c:pt>
                <c:pt idx="141">
                  <c:v>424.7</c:v>
                </c:pt>
                <c:pt idx="142">
                  <c:v>492.3</c:v>
                </c:pt>
                <c:pt idx="143">
                  <c:v>393.4</c:v>
                </c:pt>
                <c:pt idx="144">
                  <c:v>442</c:v>
                </c:pt>
                <c:pt idx="145">
                  <c:v>423.4</c:v>
                </c:pt>
                <c:pt idx="146">
                  <c:v>403.3</c:v>
                </c:pt>
                <c:pt idx="147">
                  <c:v>515.29999999999995</c:v>
                </c:pt>
                <c:pt idx="148">
                  <c:v>400.3</c:v>
                </c:pt>
                <c:pt idx="149">
                  <c:v>407.9</c:v>
                </c:pt>
                <c:pt idx="150">
                  <c:v>397.4</c:v>
                </c:pt>
                <c:pt idx="151">
                  <c:v>426.8</c:v>
                </c:pt>
                <c:pt idx="152">
                  <c:v>484.6</c:v>
                </c:pt>
                <c:pt idx="153">
                  <c:v>438.5</c:v>
                </c:pt>
                <c:pt idx="154">
                  <c:v>401.8</c:v>
                </c:pt>
                <c:pt idx="155">
                  <c:v>480.5</c:v>
                </c:pt>
                <c:pt idx="156">
                  <c:v>396.4</c:v>
                </c:pt>
                <c:pt idx="157">
                  <c:v>475.7</c:v>
                </c:pt>
                <c:pt idx="158">
                  <c:v>449.5</c:v>
                </c:pt>
                <c:pt idx="159">
                  <c:v>472.3</c:v>
                </c:pt>
                <c:pt idx="160">
                  <c:v>425.6</c:v>
                </c:pt>
                <c:pt idx="161">
                  <c:v>375.9</c:v>
                </c:pt>
                <c:pt idx="162">
                  <c:v>461.3</c:v>
                </c:pt>
                <c:pt idx="163">
                  <c:v>410</c:v>
                </c:pt>
                <c:pt idx="164">
                  <c:v>445.8</c:v>
                </c:pt>
                <c:pt idx="165">
                  <c:v>429.4</c:v>
                </c:pt>
                <c:pt idx="166">
                  <c:v>388.4</c:v>
                </c:pt>
                <c:pt idx="167">
                  <c:v>493.4</c:v>
                </c:pt>
                <c:pt idx="168">
                  <c:v>408.4</c:v>
                </c:pt>
                <c:pt idx="169">
                  <c:v>494.4</c:v>
                </c:pt>
                <c:pt idx="170">
                  <c:v>424</c:v>
                </c:pt>
                <c:pt idx="171">
                  <c:v>430.3</c:v>
                </c:pt>
                <c:pt idx="172">
                  <c:v>473.3</c:v>
                </c:pt>
                <c:pt idx="173">
                  <c:v>492.6</c:v>
                </c:pt>
                <c:pt idx="174">
                  <c:v>445.9</c:v>
                </c:pt>
                <c:pt idx="175">
                  <c:v>413.4</c:v>
                </c:pt>
                <c:pt idx="176">
                  <c:v>469.8</c:v>
                </c:pt>
                <c:pt idx="177">
                  <c:v>489.2</c:v>
                </c:pt>
                <c:pt idx="178">
                  <c:v>413.9</c:v>
                </c:pt>
                <c:pt idx="179">
                  <c:v>400.2</c:v>
                </c:pt>
                <c:pt idx="180">
                  <c:v>456.3</c:v>
                </c:pt>
                <c:pt idx="181">
                  <c:v>431.6</c:v>
                </c:pt>
                <c:pt idx="182">
                  <c:v>458.6</c:v>
                </c:pt>
                <c:pt idx="183">
                  <c:v>412.6</c:v>
                </c:pt>
                <c:pt idx="184">
                  <c:v>443.4</c:v>
                </c:pt>
                <c:pt idx="185">
                  <c:v>459.5</c:v>
                </c:pt>
                <c:pt idx="186">
                  <c:v>387.9</c:v>
                </c:pt>
                <c:pt idx="187">
                  <c:v>408.4</c:v>
                </c:pt>
                <c:pt idx="188">
                  <c:v>419.5</c:v>
                </c:pt>
                <c:pt idx="189">
                  <c:v>409.3</c:v>
                </c:pt>
                <c:pt idx="190">
                  <c:v>460.1</c:v>
                </c:pt>
                <c:pt idx="191">
                  <c:v>365.7</c:v>
                </c:pt>
                <c:pt idx="192">
                  <c:v>405.5</c:v>
                </c:pt>
                <c:pt idx="193">
                  <c:v>420.3</c:v>
                </c:pt>
                <c:pt idx="194">
                  <c:v>475</c:v>
                </c:pt>
                <c:pt idx="195">
                  <c:v>396.8</c:v>
                </c:pt>
                <c:pt idx="196">
                  <c:v>452.2</c:v>
                </c:pt>
                <c:pt idx="197">
                  <c:v>415.9</c:v>
                </c:pt>
                <c:pt idx="198">
                  <c:v>408.6</c:v>
                </c:pt>
                <c:pt idx="199">
                  <c:v>320.8</c:v>
                </c:pt>
                <c:pt idx="200">
                  <c:v>413.6</c:v>
                </c:pt>
                <c:pt idx="201">
                  <c:v>488.9</c:v>
                </c:pt>
                <c:pt idx="202">
                  <c:v>423.9</c:v>
                </c:pt>
                <c:pt idx="203">
                  <c:v>418.6</c:v>
                </c:pt>
                <c:pt idx="204">
                  <c:v>460.5</c:v>
                </c:pt>
                <c:pt idx="205">
                  <c:v>420.3</c:v>
                </c:pt>
                <c:pt idx="206">
                  <c:v>414.5</c:v>
                </c:pt>
                <c:pt idx="207">
                  <c:v>452</c:v>
                </c:pt>
                <c:pt idx="208">
                  <c:v>433</c:v>
                </c:pt>
                <c:pt idx="209">
                  <c:v>423.1</c:v>
                </c:pt>
                <c:pt idx="210">
                  <c:v>434.9</c:v>
                </c:pt>
                <c:pt idx="211">
                  <c:v>428.9</c:v>
                </c:pt>
                <c:pt idx="212">
                  <c:v>432.1</c:v>
                </c:pt>
                <c:pt idx="213">
                  <c:v>443.7</c:v>
                </c:pt>
                <c:pt idx="214">
                  <c:v>447</c:v>
                </c:pt>
                <c:pt idx="215">
                  <c:v>433</c:v>
                </c:pt>
                <c:pt idx="216">
                  <c:v>420</c:v>
                </c:pt>
                <c:pt idx="217">
                  <c:v>450.4</c:v>
                </c:pt>
                <c:pt idx="218">
                  <c:v>478.8</c:v>
                </c:pt>
                <c:pt idx="219">
                  <c:v>312.8</c:v>
                </c:pt>
                <c:pt idx="220">
                  <c:v>430.4</c:v>
                </c:pt>
                <c:pt idx="221">
                  <c:v>472.3</c:v>
                </c:pt>
                <c:pt idx="222">
                  <c:v>463.4</c:v>
                </c:pt>
                <c:pt idx="223">
                  <c:v>433.4</c:v>
                </c:pt>
                <c:pt idx="224">
                  <c:v>395.8</c:v>
                </c:pt>
                <c:pt idx="225">
                  <c:v>473.2</c:v>
                </c:pt>
                <c:pt idx="226">
                  <c:v>455.5</c:v>
                </c:pt>
                <c:pt idx="227">
                  <c:v>391.5</c:v>
                </c:pt>
                <c:pt idx="228">
                  <c:v>490.8</c:v>
                </c:pt>
                <c:pt idx="229">
                  <c:v>432.7</c:v>
                </c:pt>
                <c:pt idx="230">
                  <c:v>428.2</c:v>
                </c:pt>
                <c:pt idx="231">
                  <c:v>444.6</c:v>
                </c:pt>
                <c:pt idx="232">
                  <c:v>420.8</c:v>
                </c:pt>
                <c:pt idx="233">
                  <c:v>416.8</c:v>
                </c:pt>
                <c:pt idx="234">
                  <c:v>429.5</c:v>
                </c:pt>
                <c:pt idx="235">
                  <c:v>389.4</c:v>
                </c:pt>
                <c:pt idx="236">
                  <c:v>369.7</c:v>
                </c:pt>
                <c:pt idx="237">
                  <c:v>322.39999999999998</c:v>
                </c:pt>
                <c:pt idx="238">
                  <c:v>409.9</c:v>
                </c:pt>
                <c:pt idx="239">
                  <c:v>417.3</c:v>
                </c:pt>
                <c:pt idx="240">
                  <c:v>392.2</c:v>
                </c:pt>
                <c:pt idx="241">
                  <c:v>373.7</c:v>
                </c:pt>
                <c:pt idx="242">
                  <c:v>416.9</c:v>
                </c:pt>
                <c:pt idx="243">
                  <c:v>326.60000000000002</c:v>
                </c:pt>
                <c:pt idx="244">
                  <c:v>307.3</c:v>
                </c:pt>
                <c:pt idx="245">
                  <c:v>389.1</c:v>
                </c:pt>
                <c:pt idx="246">
                  <c:v>439.8</c:v>
                </c:pt>
                <c:pt idx="247">
                  <c:v>396.2</c:v>
                </c:pt>
                <c:pt idx="248">
                  <c:v>439.2</c:v>
                </c:pt>
                <c:pt idx="249">
                  <c:v>234</c:v>
                </c:pt>
                <c:pt idx="250">
                  <c:v>424</c:v>
                </c:pt>
                <c:pt idx="251">
                  <c:v>347.1</c:v>
                </c:pt>
                <c:pt idx="252">
                  <c:v>410.8</c:v>
                </c:pt>
                <c:pt idx="253">
                  <c:v>451</c:v>
                </c:pt>
                <c:pt idx="254">
                  <c:v>454.3</c:v>
                </c:pt>
                <c:pt idx="255">
                  <c:v>379.6</c:v>
                </c:pt>
                <c:pt idx="256">
                  <c:v>400.2</c:v>
                </c:pt>
                <c:pt idx="257">
                  <c:v>310.5</c:v>
                </c:pt>
                <c:pt idx="258">
                  <c:v>283.5</c:v>
                </c:pt>
                <c:pt idx="259">
                  <c:v>454.7</c:v>
                </c:pt>
                <c:pt idx="260">
                  <c:v>436.7</c:v>
                </c:pt>
                <c:pt idx="261">
                  <c:v>373.8</c:v>
                </c:pt>
                <c:pt idx="262">
                  <c:v>389.8</c:v>
                </c:pt>
                <c:pt idx="263">
                  <c:v>357.5</c:v>
                </c:pt>
                <c:pt idx="264">
                  <c:v>415.5</c:v>
                </c:pt>
                <c:pt idx="265">
                  <c:v>395.3</c:v>
                </c:pt>
                <c:pt idx="266">
                  <c:v>372</c:v>
                </c:pt>
                <c:pt idx="267">
                  <c:v>372.9</c:v>
                </c:pt>
                <c:pt idx="268">
                  <c:v>400.5</c:v>
                </c:pt>
                <c:pt idx="269">
                  <c:v>414.8</c:v>
                </c:pt>
                <c:pt idx="270">
                  <c:v>403.9</c:v>
                </c:pt>
                <c:pt idx="271">
                  <c:v>435.9</c:v>
                </c:pt>
                <c:pt idx="272">
                  <c:v>382.1</c:v>
                </c:pt>
                <c:pt idx="273">
                  <c:v>408</c:v>
                </c:pt>
                <c:pt idx="274">
                  <c:v>400</c:v>
                </c:pt>
                <c:pt idx="275">
                  <c:v>307.10000000000002</c:v>
                </c:pt>
                <c:pt idx="276">
                  <c:v>402.1</c:v>
                </c:pt>
                <c:pt idx="277">
                  <c:v>414.3</c:v>
                </c:pt>
                <c:pt idx="278">
                  <c:v>318.5</c:v>
                </c:pt>
                <c:pt idx="279">
                  <c:v>405.4</c:v>
                </c:pt>
                <c:pt idx="280">
                  <c:v>436</c:v>
                </c:pt>
                <c:pt idx="281">
                  <c:v>407.4</c:v>
                </c:pt>
                <c:pt idx="282">
                  <c:v>379.5</c:v>
                </c:pt>
                <c:pt idx="283">
                  <c:v>373.1</c:v>
                </c:pt>
                <c:pt idx="284">
                  <c:v>337.1</c:v>
                </c:pt>
                <c:pt idx="285">
                  <c:v>358.5</c:v>
                </c:pt>
                <c:pt idx="286">
                  <c:v>364</c:v>
                </c:pt>
                <c:pt idx="287">
                  <c:v>259</c:v>
                </c:pt>
                <c:pt idx="288">
                  <c:v>429.1</c:v>
                </c:pt>
                <c:pt idx="289">
                  <c:v>381.7</c:v>
                </c:pt>
                <c:pt idx="290">
                  <c:v>389.5</c:v>
                </c:pt>
                <c:pt idx="291">
                  <c:v>427.2</c:v>
                </c:pt>
                <c:pt idx="292">
                  <c:v>489</c:v>
                </c:pt>
                <c:pt idx="293">
                  <c:v>486.8</c:v>
                </c:pt>
                <c:pt idx="294">
                  <c:v>480.9</c:v>
                </c:pt>
                <c:pt idx="295">
                  <c:v>488.8</c:v>
                </c:pt>
                <c:pt idx="296">
                  <c:v>500.1</c:v>
                </c:pt>
                <c:pt idx="297">
                  <c:v>490.4</c:v>
                </c:pt>
                <c:pt idx="298">
                  <c:v>471.5</c:v>
                </c:pt>
                <c:pt idx="299">
                  <c:v>431.4</c:v>
                </c:pt>
                <c:pt idx="300">
                  <c:v>527.20000000000005</c:v>
                </c:pt>
                <c:pt idx="301">
                  <c:v>485.9</c:v>
                </c:pt>
                <c:pt idx="302">
                  <c:v>493.3</c:v>
                </c:pt>
                <c:pt idx="303">
                  <c:v>483.7</c:v>
                </c:pt>
                <c:pt idx="304">
                  <c:v>447.8</c:v>
                </c:pt>
                <c:pt idx="305">
                  <c:v>475.3</c:v>
                </c:pt>
                <c:pt idx="306">
                  <c:v>501.1</c:v>
                </c:pt>
                <c:pt idx="307">
                  <c:v>434.4</c:v>
                </c:pt>
                <c:pt idx="308">
                  <c:v>464.8</c:v>
                </c:pt>
                <c:pt idx="309">
                  <c:v>438.3</c:v>
                </c:pt>
                <c:pt idx="310">
                  <c:v>381.9</c:v>
                </c:pt>
                <c:pt idx="311">
                  <c:v>412.7</c:v>
                </c:pt>
                <c:pt idx="312">
                  <c:v>452.5</c:v>
                </c:pt>
                <c:pt idx="313">
                  <c:v>471.3</c:v>
                </c:pt>
                <c:pt idx="314">
                  <c:v>346.3</c:v>
                </c:pt>
                <c:pt idx="315">
                  <c:v>453.7</c:v>
                </c:pt>
                <c:pt idx="316">
                  <c:v>392.9</c:v>
                </c:pt>
                <c:pt idx="317">
                  <c:v>436.6</c:v>
                </c:pt>
                <c:pt idx="318">
                  <c:v>504.4</c:v>
                </c:pt>
                <c:pt idx="319">
                  <c:v>444.2</c:v>
                </c:pt>
                <c:pt idx="320">
                  <c:v>444.8</c:v>
                </c:pt>
                <c:pt idx="321">
                  <c:v>412</c:v>
                </c:pt>
                <c:pt idx="322">
                  <c:v>403.4</c:v>
                </c:pt>
                <c:pt idx="323">
                  <c:v>383.8</c:v>
                </c:pt>
                <c:pt idx="324">
                  <c:v>354.9</c:v>
                </c:pt>
                <c:pt idx="325">
                  <c:v>434.7</c:v>
                </c:pt>
                <c:pt idx="326">
                  <c:v>336.8</c:v>
                </c:pt>
                <c:pt idx="327">
                  <c:v>422.3</c:v>
                </c:pt>
                <c:pt idx="328">
                  <c:v>370.1</c:v>
                </c:pt>
                <c:pt idx="329">
                  <c:v>447.5</c:v>
                </c:pt>
                <c:pt idx="330">
                  <c:v>413.7</c:v>
                </c:pt>
                <c:pt idx="331">
                  <c:v>474.5</c:v>
                </c:pt>
                <c:pt idx="332">
                  <c:v>259.60000000000002</c:v>
                </c:pt>
                <c:pt idx="333">
                  <c:v>430.4</c:v>
                </c:pt>
                <c:pt idx="334">
                  <c:v>304.5</c:v>
                </c:pt>
                <c:pt idx="335">
                  <c:v>367.9</c:v>
                </c:pt>
                <c:pt idx="336">
                  <c:v>380.1</c:v>
                </c:pt>
                <c:pt idx="337">
                  <c:v>474.6</c:v>
                </c:pt>
                <c:pt idx="338">
                  <c:v>400.1</c:v>
                </c:pt>
                <c:pt idx="339">
                  <c:v>390.5</c:v>
                </c:pt>
                <c:pt idx="340">
                  <c:v>496.9</c:v>
                </c:pt>
                <c:pt idx="341">
                  <c:v>391.5</c:v>
                </c:pt>
                <c:pt idx="342">
                  <c:v>293.5</c:v>
                </c:pt>
                <c:pt idx="343">
                  <c:v>399.1</c:v>
                </c:pt>
                <c:pt idx="344">
                  <c:v>490.1</c:v>
                </c:pt>
                <c:pt idx="345">
                  <c:v>409.8</c:v>
                </c:pt>
                <c:pt idx="346">
                  <c:v>408</c:v>
                </c:pt>
                <c:pt idx="347">
                  <c:v>394.6</c:v>
                </c:pt>
                <c:pt idx="348">
                  <c:v>490.1</c:v>
                </c:pt>
                <c:pt idx="349">
                  <c:v>430.2</c:v>
                </c:pt>
                <c:pt idx="350">
                  <c:v>440.9</c:v>
                </c:pt>
                <c:pt idx="351">
                  <c:v>440.7</c:v>
                </c:pt>
                <c:pt idx="352">
                  <c:v>407.5</c:v>
                </c:pt>
                <c:pt idx="353">
                  <c:v>422.3</c:v>
                </c:pt>
                <c:pt idx="354">
                  <c:v>470.7</c:v>
                </c:pt>
                <c:pt idx="355">
                  <c:v>430.8</c:v>
                </c:pt>
                <c:pt idx="356">
                  <c:v>490.2</c:v>
                </c:pt>
                <c:pt idx="357">
                  <c:v>488.3</c:v>
                </c:pt>
                <c:pt idx="358">
                  <c:v>441.8</c:v>
                </c:pt>
                <c:pt idx="359">
                  <c:v>414.6</c:v>
                </c:pt>
                <c:pt idx="360">
                  <c:v>426.5</c:v>
                </c:pt>
                <c:pt idx="361">
                  <c:v>410.8</c:v>
                </c:pt>
                <c:pt idx="362">
                  <c:v>427.8</c:v>
                </c:pt>
                <c:pt idx="363">
                  <c:v>444.5</c:v>
                </c:pt>
                <c:pt idx="364">
                  <c:v>421.4</c:v>
                </c:pt>
                <c:pt idx="365">
                  <c:v>425.5</c:v>
                </c:pt>
                <c:pt idx="366">
                  <c:v>1206.9000000000001</c:v>
                </c:pt>
                <c:pt idx="367">
                  <c:v>422.4</c:v>
                </c:pt>
                <c:pt idx="368">
                  <c:v>456.7</c:v>
                </c:pt>
                <c:pt idx="369">
                  <c:v>409.2</c:v>
                </c:pt>
                <c:pt idx="370">
                  <c:v>356.3</c:v>
                </c:pt>
                <c:pt idx="371">
                  <c:v>388.5</c:v>
                </c:pt>
                <c:pt idx="372">
                  <c:v>403.2</c:v>
                </c:pt>
                <c:pt idx="373">
                  <c:v>378.7</c:v>
                </c:pt>
                <c:pt idx="374">
                  <c:v>488.4</c:v>
                </c:pt>
                <c:pt idx="375">
                  <c:v>445.9</c:v>
                </c:pt>
                <c:pt idx="376">
                  <c:v>433</c:v>
                </c:pt>
                <c:pt idx="377">
                  <c:v>457.7</c:v>
                </c:pt>
                <c:pt idx="378">
                  <c:v>509</c:v>
                </c:pt>
                <c:pt idx="379">
                  <c:v>471.1</c:v>
                </c:pt>
                <c:pt idx="380">
                  <c:v>426.9</c:v>
                </c:pt>
                <c:pt idx="381">
                  <c:v>480.8</c:v>
                </c:pt>
                <c:pt idx="382">
                  <c:v>393.3</c:v>
                </c:pt>
                <c:pt idx="383">
                  <c:v>411.4</c:v>
                </c:pt>
                <c:pt idx="384">
                  <c:v>469</c:v>
                </c:pt>
                <c:pt idx="385">
                  <c:v>490.5</c:v>
                </c:pt>
                <c:pt idx="386">
                  <c:v>418.9</c:v>
                </c:pt>
                <c:pt idx="387">
                  <c:v>470.4</c:v>
                </c:pt>
                <c:pt idx="388">
                  <c:v>508.7</c:v>
                </c:pt>
                <c:pt idx="389">
                  <c:v>488.6</c:v>
                </c:pt>
                <c:pt idx="390">
                  <c:v>440.7</c:v>
                </c:pt>
                <c:pt idx="391">
                  <c:v>372.4</c:v>
                </c:pt>
                <c:pt idx="392">
                  <c:v>481</c:v>
                </c:pt>
                <c:pt idx="393">
                  <c:v>397.6</c:v>
                </c:pt>
                <c:pt idx="394">
                  <c:v>331.3</c:v>
                </c:pt>
                <c:pt idx="395">
                  <c:v>455.8</c:v>
                </c:pt>
                <c:pt idx="396">
                  <c:v>510.8</c:v>
                </c:pt>
                <c:pt idx="397">
                  <c:v>471.1</c:v>
                </c:pt>
                <c:pt idx="398">
                  <c:v>490.2</c:v>
                </c:pt>
                <c:pt idx="399">
                  <c:v>461.8</c:v>
                </c:pt>
                <c:pt idx="400">
                  <c:v>405.8</c:v>
                </c:pt>
                <c:pt idx="401">
                  <c:v>452.9</c:v>
                </c:pt>
                <c:pt idx="402">
                  <c:v>442.3</c:v>
                </c:pt>
                <c:pt idx="403">
                  <c:v>470.3</c:v>
                </c:pt>
                <c:pt idx="404">
                  <c:v>418.6</c:v>
                </c:pt>
                <c:pt idx="405">
                  <c:v>463.3</c:v>
                </c:pt>
                <c:pt idx="406">
                  <c:v>409.8</c:v>
                </c:pt>
                <c:pt idx="407">
                  <c:v>483.1</c:v>
                </c:pt>
                <c:pt idx="408">
                  <c:v>453.6</c:v>
                </c:pt>
                <c:pt idx="409">
                  <c:v>468.9</c:v>
                </c:pt>
                <c:pt idx="410">
                  <c:v>408.9</c:v>
                </c:pt>
                <c:pt idx="411">
                  <c:v>423.9</c:v>
                </c:pt>
                <c:pt idx="412">
                  <c:v>473.3</c:v>
                </c:pt>
                <c:pt idx="413">
                  <c:v>407.8</c:v>
                </c:pt>
                <c:pt idx="414">
                  <c:v>462.8</c:v>
                </c:pt>
                <c:pt idx="415">
                  <c:v>448.2</c:v>
                </c:pt>
                <c:pt idx="416">
                  <c:v>337.1</c:v>
                </c:pt>
                <c:pt idx="417">
                  <c:v>501.8</c:v>
                </c:pt>
                <c:pt idx="418">
                  <c:v>462.3</c:v>
                </c:pt>
                <c:pt idx="419">
                  <c:v>476.1</c:v>
                </c:pt>
                <c:pt idx="420">
                  <c:v>538.1</c:v>
                </c:pt>
                <c:pt idx="421">
                  <c:v>492</c:v>
                </c:pt>
                <c:pt idx="422">
                  <c:v>454.2</c:v>
                </c:pt>
                <c:pt idx="423">
                  <c:v>438.2</c:v>
                </c:pt>
                <c:pt idx="424">
                  <c:v>444.5</c:v>
                </c:pt>
                <c:pt idx="425">
                  <c:v>448.7</c:v>
                </c:pt>
                <c:pt idx="426">
                  <c:v>455.4</c:v>
                </c:pt>
                <c:pt idx="427">
                  <c:v>487.1</c:v>
                </c:pt>
                <c:pt idx="428">
                  <c:v>480.8</c:v>
                </c:pt>
                <c:pt idx="429">
                  <c:v>493.5</c:v>
                </c:pt>
                <c:pt idx="430">
                  <c:v>476.5</c:v>
                </c:pt>
                <c:pt idx="431">
                  <c:v>408.2</c:v>
                </c:pt>
                <c:pt idx="432">
                  <c:v>488.4</c:v>
                </c:pt>
                <c:pt idx="433">
                  <c:v>449.1</c:v>
                </c:pt>
                <c:pt idx="434">
                  <c:v>478.8</c:v>
                </c:pt>
                <c:pt idx="435">
                  <c:v>434.1</c:v>
                </c:pt>
                <c:pt idx="436">
                  <c:v>464</c:v>
                </c:pt>
                <c:pt idx="437">
                  <c:v>439.6</c:v>
                </c:pt>
                <c:pt idx="438">
                  <c:v>477</c:v>
                </c:pt>
                <c:pt idx="439">
                  <c:v>482.4</c:v>
                </c:pt>
                <c:pt idx="440">
                  <c:v>349.7</c:v>
                </c:pt>
                <c:pt idx="441">
                  <c:v>500.5</c:v>
                </c:pt>
                <c:pt idx="442">
                  <c:v>417</c:v>
                </c:pt>
                <c:pt idx="443">
                  <c:v>425.6</c:v>
                </c:pt>
                <c:pt idx="444">
                  <c:v>475.7</c:v>
                </c:pt>
                <c:pt idx="445">
                  <c:v>477.6</c:v>
                </c:pt>
                <c:pt idx="446">
                  <c:v>437.6</c:v>
                </c:pt>
                <c:pt idx="447">
                  <c:v>434.9</c:v>
                </c:pt>
                <c:pt idx="448">
                  <c:v>493.1</c:v>
                </c:pt>
                <c:pt idx="449">
                  <c:v>476.7</c:v>
                </c:pt>
                <c:pt idx="450">
                  <c:v>411.6</c:v>
                </c:pt>
                <c:pt idx="451">
                  <c:v>461.6</c:v>
                </c:pt>
                <c:pt idx="452">
                  <c:v>409.5</c:v>
                </c:pt>
                <c:pt idx="453">
                  <c:v>384.8</c:v>
                </c:pt>
                <c:pt idx="454">
                  <c:v>472.1</c:v>
                </c:pt>
                <c:pt idx="455">
                  <c:v>506.7</c:v>
                </c:pt>
                <c:pt idx="456">
                  <c:v>429.4</c:v>
                </c:pt>
                <c:pt idx="457">
                  <c:v>451.7</c:v>
                </c:pt>
                <c:pt idx="458">
                  <c:v>520.4</c:v>
                </c:pt>
                <c:pt idx="459">
                  <c:v>425.5</c:v>
                </c:pt>
                <c:pt idx="460">
                  <c:v>383.2</c:v>
                </c:pt>
                <c:pt idx="461">
                  <c:v>366.5</c:v>
                </c:pt>
                <c:pt idx="462">
                  <c:v>485</c:v>
                </c:pt>
                <c:pt idx="463">
                  <c:v>536.1</c:v>
                </c:pt>
                <c:pt idx="464">
                  <c:v>467.6</c:v>
                </c:pt>
                <c:pt idx="465">
                  <c:v>351.3</c:v>
                </c:pt>
                <c:pt idx="466">
                  <c:v>460.3</c:v>
                </c:pt>
                <c:pt idx="467">
                  <c:v>534</c:v>
                </c:pt>
                <c:pt idx="468">
                  <c:v>373.2</c:v>
                </c:pt>
                <c:pt idx="469">
                  <c:v>456.9</c:v>
                </c:pt>
                <c:pt idx="470">
                  <c:v>450.6</c:v>
                </c:pt>
                <c:pt idx="471">
                  <c:v>511.7</c:v>
                </c:pt>
                <c:pt idx="472">
                  <c:v>461.6</c:v>
                </c:pt>
                <c:pt idx="473">
                  <c:v>437</c:v>
                </c:pt>
                <c:pt idx="474">
                  <c:v>471.5</c:v>
                </c:pt>
                <c:pt idx="475">
                  <c:v>453</c:v>
                </c:pt>
                <c:pt idx="476">
                  <c:v>504.8</c:v>
                </c:pt>
                <c:pt idx="477">
                  <c:v>476</c:v>
                </c:pt>
                <c:pt idx="478">
                  <c:v>465.6</c:v>
                </c:pt>
                <c:pt idx="479">
                  <c:v>455.9</c:v>
                </c:pt>
                <c:pt idx="480">
                  <c:v>495.4</c:v>
                </c:pt>
                <c:pt idx="481">
                  <c:v>487.9</c:v>
                </c:pt>
                <c:pt idx="482">
                  <c:v>512.6</c:v>
                </c:pt>
                <c:pt idx="483">
                  <c:v>469.3</c:v>
                </c:pt>
                <c:pt idx="484">
                  <c:v>472</c:v>
                </c:pt>
                <c:pt idx="485">
                  <c:v>516.70000000000005</c:v>
                </c:pt>
                <c:pt idx="486">
                  <c:v>341.5</c:v>
                </c:pt>
                <c:pt idx="487">
                  <c:v>438.7</c:v>
                </c:pt>
                <c:pt idx="488">
                  <c:v>527.20000000000005</c:v>
                </c:pt>
                <c:pt idx="489">
                  <c:v>466.6</c:v>
                </c:pt>
                <c:pt idx="490">
                  <c:v>374.8</c:v>
                </c:pt>
                <c:pt idx="491">
                  <c:v>453.5</c:v>
                </c:pt>
                <c:pt idx="492">
                  <c:v>437.7</c:v>
                </c:pt>
                <c:pt idx="493">
                  <c:v>358</c:v>
                </c:pt>
                <c:pt idx="494">
                  <c:v>475.8</c:v>
                </c:pt>
                <c:pt idx="495">
                  <c:v>446.2</c:v>
                </c:pt>
                <c:pt idx="496">
                  <c:v>511.1</c:v>
                </c:pt>
                <c:pt idx="497">
                  <c:v>476.6</c:v>
                </c:pt>
                <c:pt idx="498">
                  <c:v>512.79999999999995</c:v>
                </c:pt>
                <c:pt idx="499">
                  <c:v>460</c:v>
                </c:pt>
                <c:pt idx="500">
                  <c:v>443.8</c:v>
                </c:pt>
                <c:pt idx="501">
                  <c:v>464.8</c:v>
                </c:pt>
                <c:pt idx="502">
                  <c:v>482</c:v>
                </c:pt>
                <c:pt idx="503">
                  <c:v>381.3</c:v>
                </c:pt>
                <c:pt idx="504">
                  <c:v>326.39999999999998</c:v>
                </c:pt>
                <c:pt idx="505">
                  <c:v>529.5</c:v>
                </c:pt>
                <c:pt idx="506">
                  <c:v>463</c:v>
                </c:pt>
                <c:pt idx="507">
                  <c:v>493.1</c:v>
                </c:pt>
                <c:pt idx="508">
                  <c:v>467.9</c:v>
                </c:pt>
                <c:pt idx="509">
                  <c:v>550.70000000000005</c:v>
                </c:pt>
                <c:pt idx="510">
                  <c:v>404.5</c:v>
                </c:pt>
                <c:pt idx="511">
                  <c:v>483.7</c:v>
                </c:pt>
                <c:pt idx="512">
                  <c:v>486.8</c:v>
                </c:pt>
                <c:pt idx="513">
                  <c:v>490.1</c:v>
                </c:pt>
                <c:pt idx="514">
                  <c:v>471.7</c:v>
                </c:pt>
                <c:pt idx="515">
                  <c:v>480.2</c:v>
                </c:pt>
                <c:pt idx="516">
                  <c:v>420.9</c:v>
                </c:pt>
                <c:pt idx="517">
                  <c:v>472.9</c:v>
                </c:pt>
                <c:pt idx="518">
                  <c:v>405.3</c:v>
                </c:pt>
                <c:pt idx="519">
                  <c:v>397.1</c:v>
                </c:pt>
                <c:pt idx="520">
                  <c:v>463.6</c:v>
                </c:pt>
                <c:pt idx="521">
                  <c:v>482.8</c:v>
                </c:pt>
                <c:pt idx="522">
                  <c:v>295.7</c:v>
                </c:pt>
                <c:pt idx="523">
                  <c:v>340.7</c:v>
                </c:pt>
                <c:pt idx="524">
                  <c:v>469</c:v>
                </c:pt>
                <c:pt idx="525">
                  <c:v>415.7</c:v>
                </c:pt>
                <c:pt idx="526">
                  <c:v>451.7</c:v>
                </c:pt>
                <c:pt idx="527">
                  <c:v>481.7</c:v>
                </c:pt>
                <c:pt idx="528">
                  <c:v>463.9</c:v>
                </c:pt>
                <c:pt idx="529">
                  <c:v>434.6</c:v>
                </c:pt>
                <c:pt idx="530">
                  <c:v>402.7</c:v>
                </c:pt>
                <c:pt idx="531">
                  <c:v>425.2</c:v>
                </c:pt>
                <c:pt idx="532">
                  <c:v>392.2</c:v>
                </c:pt>
                <c:pt idx="533">
                  <c:v>418.3</c:v>
                </c:pt>
                <c:pt idx="534">
                  <c:v>469</c:v>
                </c:pt>
                <c:pt idx="535">
                  <c:v>431.7</c:v>
                </c:pt>
                <c:pt idx="536">
                  <c:v>378.7</c:v>
                </c:pt>
                <c:pt idx="537">
                  <c:v>363.9</c:v>
                </c:pt>
                <c:pt idx="538">
                  <c:v>468.9</c:v>
                </c:pt>
                <c:pt idx="539">
                  <c:v>422.8</c:v>
                </c:pt>
                <c:pt idx="540">
                  <c:v>380.7</c:v>
                </c:pt>
                <c:pt idx="541">
                  <c:v>507.4</c:v>
                </c:pt>
                <c:pt idx="542">
                  <c:v>454.1</c:v>
                </c:pt>
                <c:pt idx="543">
                  <c:v>420.4</c:v>
                </c:pt>
                <c:pt idx="544">
                  <c:v>394.4</c:v>
                </c:pt>
                <c:pt idx="545">
                  <c:v>351.1</c:v>
                </c:pt>
                <c:pt idx="546">
                  <c:v>458.6</c:v>
                </c:pt>
                <c:pt idx="547">
                  <c:v>431.8</c:v>
                </c:pt>
                <c:pt idx="548">
                  <c:v>345.3</c:v>
                </c:pt>
                <c:pt idx="549">
                  <c:v>439.7</c:v>
                </c:pt>
                <c:pt idx="550">
                  <c:v>447.3</c:v>
                </c:pt>
                <c:pt idx="551">
                  <c:v>498.1</c:v>
                </c:pt>
                <c:pt idx="552">
                  <c:v>360</c:v>
                </c:pt>
                <c:pt idx="553">
                  <c:v>383.5</c:v>
                </c:pt>
                <c:pt idx="554">
                  <c:v>533</c:v>
                </c:pt>
                <c:pt idx="555">
                  <c:v>460.6</c:v>
                </c:pt>
                <c:pt idx="556">
                  <c:v>375.5</c:v>
                </c:pt>
                <c:pt idx="557">
                  <c:v>402.5</c:v>
                </c:pt>
                <c:pt idx="558">
                  <c:v>441.3</c:v>
                </c:pt>
                <c:pt idx="559">
                  <c:v>475.2</c:v>
                </c:pt>
                <c:pt idx="560">
                  <c:v>395.9</c:v>
                </c:pt>
                <c:pt idx="561">
                  <c:v>435.5</c:v>
                </c:pt>
                <c:pt idx="562">
                  <c:v>538.6</c:v>
                </c:pt>
                <c:pt idx="563">
                  <c:v>460</c:v>
                </c:pt>
                <c:pt idx="564">
                  <c:v>376.2</c:v>
                </c:pt>
                <c:pt idx="565">
                  <c:v>405.3</c:v>
                </c:pt>
                <c:pt idx="566">
                  <c:v>466.9</c:v>
                </c:pt>
                <c:pt idx="567">
                  <c:v>349.5</c:v>
                </c:pt>
                <c:pt idx="568">
                  <c:v>446.4</c:v>
                </c:pt>
                <c:pt idx="569">
                  <c:v>457.5</c:v>
                </c:pt>
                <c:pt idx="570">
                  <c:v>385.5</c:v>
                </c:pt>
                <c:pt idx="571">
                  <c:v>497.6</c:v>
                </c:pt>
                <c:pt idx="572">
                  <c:v>376.2</c:v>
                </c:pt>
                <c:pt idx="573">
                  <c:v>471.4</c:v>
                </c:pt>
                <c:pt idx="574">
                  <c:v>410.8</c:v>
                </c:pt>
                <c:pt idx="575">
                  <c:v>481</c:v>
                </c:pt>
                <c:pt idx="576">
                  <c:v>467.4</c:v>
                </c:pt>
                <c:pt idx="577">
                  <c:v>398.4</c:v>
                </c:pt>
                <c:pt idx="578">
                  <c:v>492.1</c:v>
                </c:pt>
                <c:pt idx="579">
                  <c:v>447.8</c:v>
                </c:pt>
                <c:pt idx="580">
                  <c:v>520.20000000000005</c:v>
                </c:pt>
                <c:pt idx="581">
                  <c:v>486.3</c:v>
                </c:pt>
                <c:pt idx="582">
                  <c:v>493</c:v>
                </c:pt>
                <c:pt idx="583">
                  <c:v>502.6</c:v>
                </c:pt>
                <c:pt idx="584">
                  <c:v>448.2</c:v>
                </c:pt>
                <c:pt idx="585">
                  <c:v>450.2</c:v>
                </c:pt>
                <c:pt idx="586">
                  <c:v>535.20000000000005</c:v>
                </c:pt>
                <c:pt idx="587">
                  <c:v>467</c:v>
                </c:pt>
                <c:pt idx="588">
                  <c:v>521</c:v>
                </c:pt>
                <c:pt idx="589">
                  <c:v>475.8</c:v>
                </c:pt>
                <c:pt idx="590">
                  <c:v>464.1</c:v>
                </c:pt>
                <c:pt idx="591">
                  <c:v>470.8</c:v>
                </c:pt>
                <c:pt idx="592">
                  <c:v>536.70000000000005</c:v>
                </c:pt>
                <c:pt idx="593">
                  <c:v>489</c:v>
                </c:pt>
                <c:pt idx="594">
                  <c:v>485.5</c:v>
                </c:pt>
                <c:pt idx="595">
                  <c:v>512.9</c:v>
                </c:pt>
                <c:pt idx="596">
                  <c:v>475.1</c:v>
                </c:pt>
                <c:pt idx="597">
                  <c:v>461.9</c:v>
                </c:pt>
                <c:pt idx="598">
                  <c:v>461.5</c:v>
                </c:pt>
                <c:pt idx="599">
                  <c:v>517.6</c:v>
                </c:pt>
                <c:pt idx="600">
                  <c:v>506.6</c:v>
                </c:pt>
                <c:pt idx="601">
                  <c:v>480.9</c:v>
                </c:pt>
                <c:pt idx="602">
                  <c:v>468.7</c:v>
                </c:pt>
                <c:pt idx="603">
                  <c:v>509.8</c:v>
                </c:pt>
                <c:pt idx="604">
                  <c:v>506.5</c:v>
                </c:pt>
                <c:pt idx="605">
                  <c:v>492.5</c:v>
                </c:pt>
                <c:pt idx="606">
                  <c:v>488.4</c:v>
                </c:pt>
                <c:pt idx="607">
                  <c:v>530.20000000000005</c:v>
                </c:pt>
                <c:pt idx="608">
                  <c:v>517.5</c:v>
                </c:pt>
                <c:pt idx="609">
                  <c:v>468.6</c:v>
                </c:pt>
                <c:pt idx="610">
                  <c:v>416.4</c:v>
                </c:pt>
                <c:pt idx="611">
                  <c:v>410.3</c:v>
                </c:pt>
                <c:pt idx="612">
                  <c:v>494.7</c:v>
                </c:pt>
                <c:pt idx="613">
                  <c:v>485.8</c:v>
                </c:pt>
                <c:pt idx="614">
                  <c:v>471.4</c:v>
                </c:pt>
                <c:pt idx="615">
                  <c:v>494.2</c:v>
                </c:pt>
                <c:pt idx="616">
                  <c:v>525.6</c:v>
                </c:pt>
                <c:pt idx="617">
                  <c:v>438.7</c:v>
                </c:pt>
                <c:pt idx="618">
                  <c:v>421.6</c:v>
                </c:pt>
                <c:pt idx="619">
                  <c:v>489.6</c:v>
                </c:pt>
                <c:pt idx="620">
                  <c:v>446.2</c:v>
                </c:pt>
                <c:pt idx="621">
                  <c:v>490.4</c:v>
                </c:pt>
                <c:pt idx="622">
                  <c:v>471.5</c:v>
                </c:pt>
                <c:pt idx="623">
                  <c:v>469</c:v>
                </c:pt>
                <c:pt idx="624">
                  <c:v>463.3</c:v>
                </c:pt>
                <c:pt idx="625">
                  <c:v>519.9</c:v>
                </c:pt>
                <c:pt idx="626">
                  <c:v>460</c:v>
                </c:pt>
                <c:pt idx="627">
                  <c:v>484.1</c:v>
                </c:pt>
                <c:pt idx="628">
                  <c:v>519</c:v>
                </c:pt>
                <c:pt idx="629">
                  <c:v>505.7</c:v>
                </c:pt>
                <c:pt idx="630">
                  <c:v>465.6</c:v>
                </c:pt>
                <c:pt idx="631">
                  <c:v>474.4</c:v>
                </c:pt>
                <c:pt idx="632">
                  <c:v>472.1</c:v>
                </c:pt>
                <c:pt idx="633">
                  <c:v>551.5</c:v>
                </c:pt>
                <c:pt idx="634">
                  <c:v>495.6</c:v>
                </c:pt>
                <c:pt idx="635">
                  <c:v>491.7</c:v>
                </c:pt>
                <c:pt idx="636">
                  <c:v>533.4</c:v>
                </c:pt>
                <c:pt idx="637">
                  <c:v>490.6</c:v>
                </c:pt>
                <c:pt idx="638">
                  <c:v>525.79999999999995</c:v>
                </c:pt>
                <c:pt idx="639">
                  <c:v>479.3</c:v>
                </c:pt>
                <c:pt idx="640">
                  <c:v>486.6</c:v>
                </c:pt>
                <c:pt idx="641">
                  <c:v>460</c:v>
                </c:pt>
                <c:pt idx="642">
                  <c:v>487.6</c:v>
                </c:pt>
                <c:pt idx="643">
                  <c:v>488.1</c:v>
                </c:pt>
                <c:pt idx="644">
                  <c:v>486.5</c:v>
                </c:pt>
                <c:pt idx="645">
                  <c:v>459</c:v>
                </c:pt>
                <c:pt idx="646">
                  <c:v>433.2</c:v>
                </c:pt>
                <c:pt idx="647">
                  <c:v>509.6</c:v>
                </c:pt>
                <c:pt idx="648">
                  <c:v>498.3</c:v>
                </c:pt>
                <c:pt idx="649">
                  <c:v>509.9</c:v>
                </c:pt>
                <c:pt idx="650">
                  <c:v>458.2</c:v>
                </c:pt>
                <c:pt idx="651">
                  <c:v>392.3</c:v>
                </c:pt>
                <c:pt idx="652">
                  <c:v>524.5</c:v>
                </c:pt>
                <c:pt idx="653">
                  <c:v>465.2</c:v>
                </c:pt>
                <c:pt idx="654">
                  <c:v>472.5</c:v>
                </c:pt>
                <c:pt idx="655">
                  <c:v>505.5</c:v>
                </c:pt>
                <c:pt idx="656">
                  <c:v>478.1</c:v>
                </c:pt>
                <c:pt idx="657">
                  <c:v>488.4</c:v>
                </c:pt>
                <c:pt idx="658">
                  <c:v>500.1</c:v>
                </c:pt>
                <c:pt idx="659">
                  <c:v>515.20000000000005</c:v>
                </c:pt>
                <c:pt idx="660">
                  <c:v>459.3</c:v>
                </c:pt>
                <c:pt idx="661">
                  <c:v>459.2</c:v>
                </c:pt>
                <c:pt idx="662">
                  <c:v>457</c:v>
                </c:pt>
                <c:pt idx="663">
                  <c:v>482.6</c:v>
                </c:pt>
                <c:pt idx="664">
                  <c:v>407.6</c:v>
                </c:pt>
                <c:pt idx="665">
                  <c:v>511.5</c:v>
                </c:pt>
                <c:pt idx="666">
                  <c:v>506</c:v>
                </c:pt>
                <c:pt idx="667">
                  <c:v>520.20000000000005</c:v>
                </c:pt>
                <c:pt idx="668">
                  <c:v>511.8</c:v>
                </c:pt>
                <c:pt idx="669">
                  <c:v>459.7</c:v>
                </c:pt>
                <c:pt idx="670">
                  <c:v>510.8</c:v>
                </c:pt>
                <c:pt idx="671">
                  <c:v>471.7</c:v>
                </c:pt>
                <c:pt idx="672">
                  <c:v>502.9</c:v>
                </c:pt>
                <c:pt idx="673">
                  <c:v>475.2</c:v>
                </c:pt>
                <c:pt idx="674">
                  <c:v>490.7</c:v>
                </c:pt>
                <c:pt idx="675">
                  <c:v>492.9</c:v>
                </c:pt>
                <c:pt idx="676">
                  <c:v>466.6</c:v>
                </c:pt>
                <c:pt idx="677">
                  <c:v>469.4</c:v>
                </c:pt>
                <c:pt idx="678">
                  <c:v>432.5</c:v>
                </c:pt>
                <c:pt idx="679">
                  <c:v>435.7</c:v>
                </c:pt>
                <c:pt idx="680">
                  <c:v>448.4</c:v>
                </c:pt>
                <c:pt idx="681">
                  <c:v>414.4</c:v>
                </c:pt>
                <c:pt idx="682">
                  <c:v>486.2</c:v>
                </c:pt>
                <c:pt idx="683">
                  <c:v>429.3</c:v>
                </c:pt>
                <c:pt idx="684">
                  <c:v>426.9</c:v>
                </c:pt>
                <c:pt idx="685">
                  <c:v>414.4</c:v>
                </c:pt>
                <c:pt idx="686">
                  <c:v>412.9</c:v>
                </c:pt>
                <c:pt idx="687">
                  <c:v>466.8</c:v>
                </c:pt>
                <c:pt idx="688">
                  <c:v>483.9</c:v>
                </c:pt>
                <c:pt idx="689">
                  <c:v>441.5</c:v>
                </c:pt>
                <c:pt idx="690">
                  <c:v>452.7</c:v>
                </c:pt>
                <c:pt idx="691">
                  <c:v>420.7</c:v>
                </c:pt>
                <c:pt idx="692">
                  <c:v>439.8</c:v>
                </c:pt>
                <c:pt idx="693">
                  <c:v>433.7</c:v>
                </c:pt>
                <c:pt idx="694">
                  <c:v>464.7</c:v>
                </c:pt>
                <c:pt idx="695">
                  <c:v>482.9</c:v>
                </c:pt>
                <c:pt idx="696">
                  <c:v>429.9</c:v>
                </c:pt>
                <c:pt idx="697">
                  <c:v>442.7</c:v>
                </c:pt>
                <c:pt idx="698">
                  <c:v>439.1</c:v>
                </c:pt>
                <c:pt idx="699">
                  <c:v>474</c:v>
                </c:pt>
                <c:pt idx="700">
                  <c:v>447.9</c:v>
                </c:pt>
                <c:pt idx="701">
                  <c:v>396.8</c:v>
                </c:pt>
                <c:pt idx="702">
                  <c:v>469.1</c:v>
                </c:pt>
                <c:pt idx="703">
                  <c:v>427.8</c:v>
                </c:pt>
                <c:pt idx="704">
                  <c:v>487.6</c:v>
                </c:pt>
                <c:pt idx="705">
                  <c:v>445</c:v>
                </c:pt>
                <c:pt idx="706">
                  <c:v>397.9</c:v>
                </c:pt>
                <c:pt idx="707">
                  <c:v>456.4</c:v>
                </c:pt>
                <c:pt idx="708">
                  <c:v>438.5</c:v>
                </c:pt>
                <c:pt idx="709">
                  <c:v>455.2</c:v>
                </c:pt>
                <c:pt idx="710">
                  <c:v>468.4</c:v>
                </c:pt>
                <c:pt idx="711">
                  <c:v>422.9</c:v>
                </c:pt>
                <c:pt idx="712">
                  <c:v>466.3</c:v>
                </c:pt>
                <c:pt idx="713">
                  <c:v>489.6</c:v>
                </c:pt>
                <c:pt idx="714">
                  <c:v>474.1</c:v>
                </c:pt>
                <c:pt idx="715">
                  <c:v>484.2</c:v>
                </c:pt>
                <c:pt idx="716">
                  <c:v>453.4</c:v>
                </c:pt>
                <c:pt idx="717">
                  <c:v>479.5</c:v>
                </c:pt>
                <c:pt idx="718">
                  <c:v>430.4</c:v>
                </c:pt>
                <c:pt idx="719">
                  <c:v>487.1</c:v>
                </c:pt>
                <c:pt idx="720">
                  <c:v>447.8</c:v>
                </c:pt>
                <c:pt idx="721">
                  <c:v>405.3</c:v>
                </c:pt>
                <c:pt idx="722">
                  <c:v>478.8</c:v>
                </c:pt>
                <c:pt idx="723">
                  <c:v>476</c:v>
                </c:pt>
                <c:pt idx="724">
                  <c:v>466.2</c:v>
                </c:pt>
                <c:pt idx="725">
                  <c:v>468.7</c:v>
                </c:pt>
                <c:pt idx="726">
                  <c:v>448.5</c:v>
                </c:pt>
                <c:pt idx="727">
                  <c:v>448.8</c:v>
                </c:pt>
                <c:pt idx="728">
                  <c:v>527.70000000000005</c:v>
                </c:pt>
                <c:pt idx="729">
                  <c:v>424.4</c:v>
                </c:pt>
                <c:pt idx="730">
                  <c:v>428.7</c:v>
                </c:pt>
                <c:pt idx="731">
                  <c:v>420</c:v>
                </c:pt>
                <c:pt idx="732">
                  <c:v>490.3</c:v>
                </c:pt>
                <c:pt idx="733">
                  <c:v>427.8</c:v>
                </c:pt>
                <c:pt idx="734">
                  <c:v>416.9</c:v>
                </c:pt>
                <c:pt idx="735">
                  <c:v>535.70000000000005</c:v>
                </c:pt>
                <c:pt idx="736">
                  <c:v>475.2</c:v>
                </c:pt>
                <c:pt idx="737">
                  <c:v>494.2</c:v>
                </c:pt>
                <c:pt idx="738">
                  <c:v>425</c:v>
                </c:pt>
                <c:pt idx="739">
                  <c:v>451.1</c:v>
                </c:pt>
                <c:pt idx="740">
                  <c:v>412.1</c:v>
                </c:pt>
                <c:pt idx="741">
                  <c:v>476.7</c:v>
                </c:pt>
                <c:pt idx="742">
                  <c:v>450.8</c:v>
                </c:pt>
                <c:pt idx="743">
                  <c:v>463.7</c:v>
                </c:pt>
                <c:pt idx="744">
                  <c:v>444.2</c:v>
                </c:pt>
                <c:pt idx="745">
                  <c:v>497.2</c:v>
                </c:pt>
                <c:pt idx="746">
                  <c:v>452.9</c:v>
                </c:pt>
                <c:pt idx="747">
                  <c:v>480.1</c:v>
                </c:pt>
                <c:pt idx="748">
                  <c:v>459.6</c:v>
                </c:pt>
                <c:pt idx="749">
                  <c:v>475.7</c:v>
                </c:pt>
                <c:pt idx="750">
                  <c:v>484.7</c:v>
                </c:pt>
                <c:pt idx="751">
                  <c:v>441.7</c:v>
                </c:pt>
                <c:pt idx="752">
                  <c:v>493.9</c:v>
                </c:pt>
                <c:pt idx="753">
                  <c:v>406.2</c:v>
                </c:pt>
                <c:pt idx="754">
                  <c:v>442.8</c:v>
                </c:pt>
                <c:pt idx="755">
                  <c:v>475</c:v>
                </c:pt>
                <c:pt idx="756">
                  <c:v>452.2</c:v>
                </c:pt>
                <c:pt idx="757">
                  <c:v>425.7</c:v>
                </c:pt>
                <c:pt idx="758">
                  <c:v>479</c:v>
                </c:pt>
                <c:pt idx="759">
                  <c:v>431.1</c:v>
                </c:pt>
                <c:pt idx="760">
                  <c:v>504.9</c:v>
                </c:pt>
                <c:pt idx="761">
                  <c:v>482</c:v>
                </c:pt>
                <c:pt idx="762">
                  <c:v>452.3</c:v>
                </c:pt>
                <c:pt idx="763">
                  <c:v>456.2</c:v>
                </c:pt>
                <c:pt idx="764">
                  <c:v>449</c:v>
                </c:pt>
                <c:pt idx="765">
                  <c:v>511.2</c:v>
                </c:pt>
                <c:pt idx="766">
                  <c:v>477.6</c:v>
                </c:pt>
                <c:pt idx="767">
                  <c:v>412.6</c:v>
                </c:pt>
                <c:pt idx="768">
                  <c:v>460.9</c:v>
                </c:pt>
                <c:pt idx="769">
                  <c:v>461.3</c:v>
                </c:pt>
                <c:pt idx="770">
                  <c:v>440.7</c:v>
                </c:pt>
                <c:pt idx="771">
                  <c:v>533.1</c:v>
                </c:pt>
                <c:pt idx="772">
                  <c:v>428.5</c:v>
                </c:pt>
                <c:pt idx="773">
                  <c:v>489.7</c:v>
                </c:pt>
                <c:pt idx="774">
                  <c:v>477.8</c:v>
                </c:pt>
                <c:pt idx="775">
                  <c:v>445.9</c:v>
                </c:pt>
                <c:pt idx="776">
                  <c:v>488.7</c:v>
                </c:pt>
                <c:pt idx="777">
                  <c:v>434.9</c:v>
                </c:pt>
                <c:pt idx="778">
                  <c:v>430.9</c:v>
                </c:pt>
                <c:pt idx="779">
                  <c:v>482.7</c:v>
                </c:pt>
                <c:pt idx="780">
                  <c:v>426.3</c:v>
                </c:pt>
                <c:pt idx="781">
                  <c:v>444.5</c:v>
                </c:pt>
                <c:pt idx="782">
                  <c:v>528.1</c:v>
                </c:pt>
                <c:pt idx="783">
                  <c:v>443.1</c:v>
                </c:pt>
                <c:pt idx="784">
                  <c:v>470.8</c:v>
                </c:pt>
                <c:pt idx="785">
                  <c:v>500.8</c:v>
                </c:pt>
                <c:pt idx="786">
                  <c:v>493.5</c:v>
                </c:pt>
                <c:pt idx="787">
                  <c:v>438.1</c:v>
                </c:pt>
                <c:pt idx="788">
                  <c:v>467.7</c:v>
                </c:pt>
                <c:pt idx="789">
                  <c:v>457.8</c:v>
                </c:pt>
                <c:pt idx="790">
                  <c:v>477.7</c:v>
                </c:pt>
                <c:pt idx="791">
                  <c:v>456.7</c:v>
                </c:pt>
                <c:pt idx="792">
                  <c:v>483.1</c:v>
                </c:pt>
                <c:pt idx="793">
                  <c:v>461.2</c:v>
                </c:pt>
                <c:pt idx="794">
                  <c:v>438.9</c:v>
                </c:pt>
                <c:pt idx="795">
                  <c:v>427.3</c:v>
                </c:pt>
                <c:pt idx="796">
                  <c:v>458.3</c:v>
                </c:pt>
                <c:pt idx="797">
                  <c:v>451.7</c:v>
                </c:pt>
                <c:pt idx="798">
                  <c:v>508.3</c:v>
                </c:pt>
                <c:pt idx="799">
                  <c:v>528.4</c:v>
                </c:pt>
                <c:pt idx="800">
                  <c:v>488.1</c:v>
                </c:pt>
                <c:pt idx="801">
                  <c:v>426.9</c:v>
                </c:pt>
                <c:pt idx="802">
                  <c:v>467.8</c:v>
                </c:pt>
                <c:pt idx="803">
                  <c:v>494</c:v>
                </c:pt>
                <c:pt idx="804">
                  <c:v>488.4</c:v>
                </c:pt>
                <c:pt idx="805">
                  <c:v>487.2</c:v>
                </c:pt>
                <c:pt idx="806">
                  <c:v>506.1</c:v>
                </c:pt>
                <c:pt idx="807">
                  <c:v>492.9</c:v>
                </c:pt>
                <c:pt idx="808">
                  <c:v>437.9</c:v>
                </c:pt>
                <c:pt idx="809">
                  <c:v>449.8</c:v>
                </c:pt>
                <c:pt idx="810">
                  <c:v>492.1</c:v>
                </c:pt>
                <c:pt idx="811">
                  <c:v>487.9</c:v>
                </c:pt>
                <c:pt idx="812">
                  <c:v>477.6</c:v>
                </c:pt>
                <c:pt idx="813">
                  <c:v>484.9</c:v>
                </c:pt>
                <c:pt idx="814">
                  <c:v>465.5</c:v>
                </c:pt>
                <c:pt idx="815">
                  <c:v>408.5</c:v>
                </c:pt>
                <c:pt idx="816">
                  <c:v>548.4</c:v>
                </c:pt>
                <c:pt idx="817">
                  <c:v>463.3</c:v>
                </c:pt>
                <c:pt idx="818">
                  <c:v>543.5</c:v>
                </c:pt>
                <c:pt idx="819">
                  <c:v>466.2</c:v>
                </c:pt>
                <c:pt idx="820">
                  <c:v>423.6</c:v>
                </c:pt>
                <c:pt idx="821">
                  <c:v>473.8</c:v>
                </c:pt>
                <c:pt idx="822">
                  <c:v>445.7</c:v>
                </c:pt>
                <c:pt idx="823">
                  <c:v>466.9</c:v>
                </c:pt>
                <c:pt idx="824">
                  <c:v>480</c:v>
                </c:pt>
                <c:pt idx="825">
                  <c:v>509.2</c:v>
                </c:pt>
                <c:pt idx="826">
                  <c:v>474.8</c:v>
                </c:pt>
                <c:pt idx="827">
                  <c:v>475.6</c:v>
                </c:pt>
                <c:pt idx="828">
                  <c:v>425.1</c:v>
                </c:pt>
                <c:pt idx="829">
                  <c:v>478.3</c:v>
                </c:pt>
                <c:pt idx="830">
                  <c:v>434.2</c:v>
                </c:pt>
                <c:pt idx="831">
                  <c:v>482.1</c:v>
                </c:pt>
                <c:pt idx="832">
                  <c:v>471</c:v>
                </c:pt>
                <c:pt idx="833">
                  <c:v>467</c:v>
                </c:pt>
                <c:pt idx="834">
                  <c:v>486</c:v>
                </c:pt>
                <c:pt idx="835">
                  <c:v>426.7</c:v>
                </c:pt>
                <c:pt idx="836">
                  <c:v>483.2</c:v>
                </c:pt>
                <c:pt idx="837">
                  <c:v>490.5</c:v>
                </c:pt>
                <c:pt idx="838">
                  <c:v>482.3</c:v>
                </c:pt>
                <c:pt idx="839">
                  <c:v>480.5</c:v>
                </c:pt>
                <c:pt idx="840">
                  <c:v>459.7</c:v>
                </c:pt>
                <c:pt idx="841">
                  <c:v>432.9</c:v>
                </c:pt>
                <c:pt idx="842">
                  <c:v>506.9</c:v>
                </c:pt>
                <c:pt idx="843">
                  <c:v>442.3</c:v>
                </c:pt>
                <c:pt idx="844">
                  <c:v>467.9</c:v>
                </c:pt>
                <c:pt idx="845">
                  <c:v>443.6</c:v>
                </c:pt>
                <c:pt idx="846">
                  <c:v>481.1</c:v>
                </c:pt>
                <c:pt idx="847">
                  <c:v>492.9</c:v>
                </c:pt>
                <c:pt idx="848">
                  <c:v>390.3</c:v>
                </c:pt>
                <c:pt idx="849">
                  <c:v>433.2</c:v>
                </c:pt>
                <c:pt idx="850">
                  <c:v>456.2</c:v>
                </c:pt>
                <c:pt idx="851">
                  <c:v>501.4</c:v>
                </c:pt>
                <c:pt idx="852">
                  <c:v>446.8</c:v>
                </c:pt>
                <c:pt idx="853">
                  <c:v>427.3</c:v>
                </c:pt>
                <c:pt idx="854">
                  <c:v>451.8</c:v>
                </c:pt>
                <c:pt idx="855">
                  <c:v>493.6</c:v>
                </c:pt>
                <c:pt idx="856">
                  <c:v>475.5</c:v>
                </c:pt>
                <c:pt idx="857">
                  <c:v>431.6</c:v>
                </c:pt>
                <c:pt idx="858">
                  <c:v>463.5</c:v>
                </c:pt>
                <c:pt idx="859">
                  <c:v>516.29999999999995</c:v>
                </c:pt>
                <c:pt idx="860">
                  <c:v>495.8</c:v>
                </c:pt>
                <c:pt idx="861">
                  <c:v>479.6</c:v>
                </c:pt>
                <c:pt idx="862">
                  <c:v>398.5</c:v>
                </c:pt>
                <c:pt idx="863">
                  <c:v>486.3</c:v>
                </c:pt>
                <c:pt idx="864">
                  <c:v>446.6</c:v>
                </c:pt>
                <c:pt idx="865">
                  <c:v>431.4</c:v>
                </c:pt>
                <c:pt idx="866">
                  <c:v>469.7</c:v>
                </c:pt>
                <c:pt idx="867">
                  <c:v>470</c:v>
                </c:pt>
                <c:pt idx="868">
                  <c:v>453.2</c:v>
                </c:pt>
                <c:pt idx="869">
                  <c:v>453.55</c:v>
                </c:pt>
                <c:pt idx="870">
                  <c:v>453.55</c:v>
                </c:pt>
                <c:pt idx="871">
                  <c:v>453.55</c:v>
                </c:pt>
                <c:pt idx="872">
                  <c:v>453.55</c:v>
                </c:pt>
                <c:pt idx="873">
                  <c:v>453.55</c:v>
                </c:pt>
                <c:pt idx="874">
                  <c:v>453.55</c:v>
                </c:pt>
                <c:pt idx="875">
                  <c:v>453.55</c:v>
                </c:pt>
                <c:pt idx="876">
                  <c:v>453.55</c:v>
                </c:pt>
                <c:pt idx="877">
                  <c:v>453.55</c:v>
                </c:pt>
                <c:pt idx="878">
                  <c:v>453.55</c:v>
                </c:pt>
                <c:pt idx="879">
                  <c:v>453.55</c:v>
                </c:pt>
                <c:pt idx="880">
                  <c:v>453.55</c:v>
                </c:pt>
                <c:pt idx="881">
                  <c:v>453.55</c:v>
                </c:pt>
                <c:pt idx="882">
                  <c:v>453.55</c:v>
                </c:pt>
                <c:pt idx="883">
                  <c:v>453.55</c:v>
                </c:pt>
                <c:pt idx="884">
                  <c:v>453.55</c:v>
                </c:pt>
                <c:pt idx="885">
                  <c:v>453.55</c:v>
                </c:pt>
                <c:pt idx="886">
                  <c:v>453.55</c:v>
                </c:pt>
                <c:pt idx="887">
                  <c:v>453.55</c:v>
                </c:pt>
                <c:pt idx="888">
                  <c:v>453.55</c:v>
                </c:pt>
                <c:pt idx="889">
                  <c:v>453.55</c:v>
                </c:pt>
                <c:pt idx="890">
                  <c:v>453.55</c:v>
                </c:pt>
                <c:pt idx="891">
                  <c:v>453.55</c:v>
                </c:pt>
                <c:pt idx="892">
                  <c:v>453.55</c:v>
                </c:pt>
                <c:pt idx="893">
                  <c:v>453.55</c:v>
                </c:pt>
                <c:pt idx="894">
                  <c:v>453.55</c:v>
                </c:pt>
                <c:pt idx="895">
                  <c:v>453.55</c:v>
                </c:pt>
                <c:pt idx="896">
                  <c:v>453.55</c:v>
                </c:pt>
                <c:pt idx="897">
                  <c:v>453.55</c:v>
                </c:pt>
                <c:pt idx="898">
                  <c:v>453.55</c:v>
                </c:pt>
                <c:pt idx="899">
                  <c:v>453.55</c:v>
                </c:pt>
                <c:pt idx="900">
                  <c:v>453.55</c:v>
                </c:pt>
                <c:pt idx="901">
                  <c:v>453.55</c:v>
                </c:pt>
                <c:pt idx="902">
                  <c:v>453.55</c:v>
                </c:pt>
                <c:pt idx="903">
                  <c:v>453.55</c:v>
                </c:pt>
                <c:pt idx="904">
                  <c:v>453.55</c:v>
                </c:pt>
                <c:pt idx="905">
                  <c:v>453.55</c:v>
                </c:pt>
                <c:pt idx="906">
                  <c:v>453.55</c:v>
                </c:pt>
                <c:pt idx="907">
                  <c:v>453.55</c:v>
                </c:pt>
                <c:pt idx="908">
                  <c:v>453.55</c:v>
                </c:pt>
                <c:pt idx="909">
                  <c:v>453.55</c:v>
                </c:pt>
                <c:pt idx="910">
                  <c:v>453.55</c:v>
                </c:pt>
                <c:pt idx="911">
                  <c:v>453.55</c:v>
                </c:pt>
                <c:pt idx="912">
                  <c:v>453.55</c:v>
                </c:pt>
                <c:pt idx="913">
                  <c:v>453.55</c:v>
                </c:pt>
                <c:pt idx="914">
                  <c:v>453.55</c:v>
                </c:pt>
                <c:pt idx="915">
                  <c:v>453.55</c:v>
                </c:pt>
                <c:pt idx="916">
                  <c:v>453.55</c:v>
                </c:pt>
                <c:pt idx="917">
                  <c:v>453.55</c:v>
                </c:pt>
                <c:pt idx="918">
                  <c:v>453.55</c:v>
                </c:pt>
                <c:pt idx="919">
                  <c:v>453.55</c:v>
                </c:pt>
                <c:pt idx="920">
                  <c:v>453.55</c:v>
                </c:pt>
                <c:pt idx="921">
                  <c:v>453.55</c:v>
                </c:pt>
                <c:pt idx="922">
                  <c:v>453.55</c:v>
                </c:pt>
                <c:pt idx="923">
                  <c:v>453.55</c:v>
                </c:pt>
                <c:pt idx="924">
                  <c:v>453.55</c:v>
                </c:pt>
                <c:pt idx="925">
                  <c:v>453.55</c:v>
                </c:pt>
                <c:pt idx="926">
                  <c:v>453.55</c:v>
                </c:pt>
                <c:pt idx="927">
                  <c:v>453.55</c:v>
                </c:pt>
                <c:pt idx="928">
                  <c:v>453.55</c:v>
                </c:pt>
                <c:pt idx="929">
                  <c:v>453.55</c:v>
                </c:pt>
                <c:pt idx="930">
                  <c:v>453.55</c:v>
                </c:pt>
                <c:pt idx="931">
                  <c:v>453.55</c:v>
                </c:pt>
                <c:pt idx="932">
                  <c:v>453.55</c:v>
                </c:pt>
                <c:pt idx="933">
                  <c:v>453.55</c:v>
                </c:pt>
                <c:pt idx="934">
                  <c:v>453.55</c:v>
                </c:pt>
                <c:pt idx="935">
                  <c:v>453.55</c:v>
                </c:pt>
                <c:pt idx="936">
                  <c:v>453.55</c:v>
                </c:pt>
                <c:pt idx="937">
                  <c:v>453.55</c:v>
                </c:pt>
                <c:pt idx="938">
                  <c:v>453.55</c:v>
                </c:pt>
                <c:pt idx="939">
                  <c:v>453.55</c:v>
                </c:pt>
                <c:pt idx="940">
                  <c:v>453.55</c:v>
                </c:pt>
                <c:pt idx="941">
                  <c:v>453.55</c:v>
                </c:pt>
                <c:pt idx="942">
                  <c:v>453.55</c:v>
                </c:pt>
                <c:pt idx="943">
                  <c:v>453.55</c:v>
                </c:pt>
                <c:pt idx="944">
                  <c:v>453.55</c:v>
                </c:pt>
                <c:pt idx="945">
                  <c:v>453.55</c:v>
                </c:pt>
                <c:pt idx="946">
                  <c:v>453.55</c:v>
                </c:pt>
                <c:pt idx="947">
                  <c:v>453.55</c:v>
                </c:pt>
                <c:pt idx="948">
                  <c:v>453.55</c:v>
                </c:pt>
                <c:pt idx="949">
                  <c:v>453.55</c:v>
                </c:pt>
                <c:pt idx="950">
                  <c:v>453.55</c:v>
                </c:pt>
                <c:pt idx="951">
                  <c:v>453.55</c:v>
                </c:pt>
                <c:pt idx="952">
                  <c:v>453.55</c:v>
                </c:pt>
                <c:pt idx="953">
                  <c:v>453.55</c:v>
                </c:pt>
                <c:pt idx="954">
                  <c:v>453.55</c:v>
                </c:pt>
                <c:pt idx="955">
                  <c:v>453.55</c:v>
                </c:pt>
                <c:pt idx="956">
                  <c:v>453.55</c:v>
                </c:pt>
                <c:pt idx="957">
                  <c:v>453.55</c:v>
                </c:pt>
                <c:pt idx="958">
                  <c:v>453.55</c:v>
                </c:pt>
                <c:pt idx="959">
                  <c:v>453.55</c:v>
                </c:pt>
                <c:pt idx="960">
                  <c:v>453.55</c:v>
                </c:pt>
                <c:pt idx="961">
                  <c:v>453.55</c:v>
                </c:pt>
                <c:pt idx="962">
                  <c:v>453.55</c:v>
                </c:pt>
                <c:pt idx="963">
                  <c:v>453.55</c:v>
                </c:pt>
                <c:pt idx="964">
                  <c:v>453.55</c:v>
                </c:pt>
                <c:pt idx="965">
                  <c:v>453.55</c:v>
                </c:pt>
                <c:pt idx="966">
                  <c:v>453.55</c:v>
                </c:pt>
                <c:pt idx="967">
                  <c:v>453.55</c:v>
                </c:pt>
                <c:pt idx="968">
                  <c:v>453.55</c:v>
                </c:pt>
                <c:pt idx="969">
                  <c:v>453.55</c:v>
                </c:pt>
                <c:pt idx="970">
                  <c:v>453.55</c:v>
                </c:pt>
                <c:pt idx="971">
                  <c:v>453.55</c:v>
                </c:pt>
                <c:pt idx="972">
                  <c:v>453.55</c:v>
                </c:pt>
                <c:pt idx="973">
                  <c:v>453.55</c:v>
                </c:pt>
                <c:pt idx="974">
                  <c:v>469.7</c:v>
                </c:pt>
                <c:pt idx="975">
                  <c:v>425.8</c:v>
                </c:pt>
                <c:pt idx="976">
                  <c:v>513.5</c:v>
                </c:pt>
                <c:pt idx="977">
                  <c:v>460.2</c:v>
                </c:pt>
                <c:pt idx="978">
                  <c:v>502.2</c:v>
                </c:pt>
                <c:pt idx="979">
                  <c:v>564.20000000000005</c:v>
                </c:pt>
                <c:pt idx="980">
                  <c:v>493.5</c:v>
                </c:pt>
                <c:pt idx="981">
                  <c:v>483.6</c:v>
                </c:pt>
                <c:pt idx="982">
                  <c:v>490.8</c:v>
                </c:pt>
                <c:pt idx="983">
                  <c:v>525</c:v>
                </c:pt>
                <c:pt idx="984">
                  <c:v>492.9</c:v>
                </c:pt>
                <c:pt idx="985">
                  <c:v>639.70000000000005</c:v>
                </c:pt>
                <c:pt idx="986">
                  <c:v>522.1</c:v>
                </c:pt>
                <c:pt idx="987">
                  <c:v>490</c:v>
                </c:pt>
                <c:pt idx="988">
                  <c:v>536.20000000000005</c:v>
                </c:pt>
                <c:pt idx="989">
                  <c:v>460.2</c:v>
                </c:pt>
                <c:pt idx="990">
                  <c:v>525</c:v>
                </c:pt>
                <c:pt idx="991">
                  <c:v>501.3</c:v>
                </c:pt>
                <c:pt idx="992">
                  <c:v>518.70000000000005</c:v>
                </c:pt>
                <c:pt idx="993">
                  <c:v>534.79999999999995</c:v>
                </c:pt>
                <c:pt idx="994">
                  <c:v>503.6</c:v>
                </c:pt>
                <c:pt idx="995">
                  <c:v>541.29999999999995</c:v>
                </c:pt>
                <c:pt idx="996">
                  <c:v>501.8</c:v>
                </c:pt>
                <c:pt idx="997">
                  <c:v>469.2</c:v>
                </c:pt>
                <c:pt idx="998">
                  <c:v>522.6</c:v>
                </c:pt>
                <c:pt idx="999">
                  <c:v>572.1</c:v>
                </c:pt>
                <c:pt idx="1000">
                  <c:v>521.29999999999995</c:v>
                </c:pt>
                <c:pt idx="1001">
                  <c:v>435</c:v>
                </c:pt>
                <c:pt idx="1002">
                  <c:v>562.70000000000005</c:v>
                </c:pt>
                <c:pt idx="1003">
                  <c:v>524.79999999999995</c:v>
                </c:pt>
                <c:pt idx="1004">
                  <c:v>490.6</c:v>
                </c:pt>
                <c:pt idx="1005">
                  <c:v>343.2</c:v>
                </c:pt>
                <c:pt idx="1006">
                  <c:v>549.29999999999995</c:v>
                </c:pt>
                <c:pt idx="1007">
                  <c:v>496</c:v>
                </c:pt>
                <c:pt idx="1008">
                  <c:v>528.5</c:v>
                </c:pt>
                <c:pt idx="1009">
                  <c:v>550.29999999999995</c:v>
                </c:pt>
                <c:pt idx="1010">
                  <c:v>512.20000000000005</c:v>
                </c:pt>
                <c:pt idx="1011">
                  <c:v>495.8</c:v>
                </c:pt>
                <c:pt idx="1012">
                  <c:v>516</c:v>
                </c:pt>
                <c:pt idx="1013">
                  <c:v>516.6</c:v>
                </c:pt>
                <c:pt idx="1014">
                  <c:v>513.70000000000005</c:v>
                </c:pt>
                <c:pt idx="1015">
                  <c:v>502.7</c:v>
                </c:pt>
                <c:pt idx="1016">
                  <c:v>544.20000000000005</c:v>
                </c:pt>
                <c:pt idx="1017">
                  <c:v>435.4</c:v>
                </c:pt>
                <c:pt idx="1018">
                  <c:v>531.29999999999995</c:v>
                </c:pt>
                <c:pt idx="1019">
                  <c:v>417.3</c:v>
                </c:pt>
                <c:pt idx="1020">
                  <c:v>512.4</c:v>
                </c:pt>
                <c:pt idx="1021">
                  <c:v>504.8</c:v>
                </c:pt>
                <c:pt idx="1022">
                  <c:v>500.9</c:v>
                </c:pt>
                <c:pt idx="1023">
                  <c:v>519.5</c:v>
                </c:pt>
                <c:pt idx="1024">
                  <c:v>477.1</c:v>
                </c:pt>
                <c:pt idx="1025">
                  <c:v>564.5</c:v>
                </c:pt>
                <c:pt idx="1026">
                  <c:v>429.2</c:v>
                </c:pt>
                <c:pt idx="1027">
                  <c:v>492.4</c:v>
                </c:pt>
                <c:pt idx="1028">
                  <c:v>561.4</c:v>
                </c:pt>
                <c:pt idx="1029">
                  <c:v>519.9</c:v>
                </c:pt>
                <c:pt idx="1030">
                  <c:v>500.6</c:v>
                </c:pt>
                <c:pt idx="1031">
                  <c:v>507.4</c:v>
                </c:pt>
                <c:pt idx="1032">
                  <c:v>487</c:v>
                </c:pt>
                <c:pt idx="1033">
                  <c:v>457.3</c:v>
                </c:pt>
                <c:pt idx="1034">
                  <c:v>560.5</c:v>
                </c:pt>
                <c:pt idx="1035">
                  <c:v>505.2</c:v>
                </c:pt>
                <c:pt idx="1036">
                  <c:v>531.70000000000005</c:v>
                </c:pt>
                <c:pt idx="1037">
                  <c:v>524.79999999999995</c:v>
                </c:pt>
                <c:pt idx="1038">
                  <c:v>528.6</c:v>
                </c:pt>
                <c:pt idx="1039">
                  <c:v>558.29999999999995</c:v>
                </c:pt>
                <c:pt idx="1040">
                  <c:v>527.4</c:v>
                </c:pt>
                <c:pt idx="1041">
                  <c:v>492.5</c:v>
                </c:pt>
                <c:pt idx="1042">
                  <c:v>523.1</c:v>
                </c:pt>
                <c:pt idx="1043">
                  <c:v>578.6</c:v>
                </c:pt>
                <c:pt idx="1044">
                  <c:v>538</c:v>
                </c:pt>
                <c:pt idx="1045">
                  <c:v>482.7</c:v>
                </c:pt>
                <c:pt idx="1046">
                  <c:v>484.1</c:v>
                </c:pt>
                <c:pt idx="1047">
                  <c:v>547.79999999999995</c:v>
                </c:pt>
                <c:pt idx="1048">
                  <c:v>525.29999999999995</c:v>
                </c:pt>
                <c:pt idx="1049">
                  <c:v>523.5</c:v>
                </c:pt>
                <c:pt idx="1050">
                  <c:v>554.70000000000005</c:v>
                </c:pt>
                <c:pt idx="1051">
                  <c:v>510.2</c:v>
                </c:pt>
                <c:pt idx="1052">
                  <c:v>496.5</c:v>
                </c:pt>
                <c:pt idx="1053">
                  <c:v>529.6</c:v>
                </c:pt>
                <c:pt idx="1054">
                  <c:v>578.9</c:v>
                </c:pt>
                <c:pt idx="1055">
                  <c:v>538.4</c:v>
                </c:pt>
                <c:pt idx="1056">
                  <c:v>548.29999999999995</c:v>
                </c:pt>
                <c:pt idx="1057">
                  <c:v>536.1</c:v>
                </c:pt>
                <c:pt idx="1058">
                  <c:v>492.1</c:v>
                </c:pt>
                <c:pt idx="1059">
                  <c:v>511.5</c:v>
                </c:pt>
                <c:pt idx="1060">
                  <c:v>518.9</c:v>
                </c:pt>
                <c:pt idx="1061">
                  <c:v>498.8</c:v>
                </c:pt>
                <c:pt idx="1062">
                  <c:v>472</c:v>
                </c:pt>
                <c:pt idx="1063">
                  <c:v>551.5</c:v>
                </c:pt>
                <c:pt idx="1064">
                  <c:v>552.9</c:v>
                </c:pt>
                <c:pt idx="1065">
                  <c:v>533.6</c:v>
                </c:pt>
                <c:pt idx="1066">
                  <c:v>519.6</c:v>
                </c:pt>
                <c:pt idx="1067">
                  <c:v>514.79999999999995</c:v>
                </c:pt>
                <c:pt idx="1068">
                  <c:v>493.7</c:v>
                </c:pt>
                <c:pt idx="1069">
                  <c:v>497.1</c:v>
                </c:pt>
                <c:pt idx="1070">
                  <c:v>579.20000000000005</c:v>
                </c:pt>
                <c:pt idx="1071">
                  <c:v>518.29999999999995</c:v>
                </c:pt>
                <c:pt idx="1072">
                  <c:v>630.4</c:v>
                </c:pt>
                <c:pt idx="1073">
                  <c:v>523.20000000000005</c:v>
                </c:pt>
                <c:pt idx="1074">
                  <c:v>530.29999999999995</c:v>
                </c:pt>
                <c:pt idx="1075">
                  <c:v>524.4</c:v>
                </c:pt>
                <c:pt idx="1076">
                  <c:v>540.5</c:v>
                </c:pt>
                <c:pt idx="1077">
                  <c:v>471.5</c:v>
                </c:pt>
                <c:pt idx="1078">
                  <c:v>507.3</c:v>
                </c:pt>
                <c:pt idx="1079">
                  <c:v>486.6</c:v>
                </c:pt>
                <c:pt idx="1080">
                  <c:v>563.4</c:v>
                </c:pt>
                <c:pt idx="1081">
                  <c:v>530.20000000000005</c:v>
                </c:pt>
                <c:pt idx="1082">
                  <c:v>524.1</c:v>
                </c:pt>
                <c:pt idx="1083">
                  <c:v>453.4</c:v>
                </c:pt>
                <c:pt idx="1084">
                  <c:v>462.8</c:v>
                </c:pt>
                <c:pt idx="1085">
                  <c:v>540.29999999999995</c:v>
                </c:pt>
                <c:pt idx="1086">
                  <c:v>457.7</c:v>
                </c:pt>
                <c:pt idx="1087">
                  <c:v>483.8</c:v>
                </c:pt>
                <c:pt idx="1088">
                  <c:v>463</c:v>
                </c:pt>
                <c:pt idx="1089">
                  <c:v>480.4</c:v>
                </c:pt>
                <c:pt idx="1090">
                  <c:v>508.3</c:v>
                </c:pt>
                <c:pt idx="1091">
                  <c:v>531.29999999999995</c:v>
                </c:pt>
                <c:pt idx="1092">
                  <c:v>570.6</c:v>
                </c:pt>
                <c:pt idx="1093">
                  <c:v>485.2</c:v>
                </c:pt>
                <c:pt idx="1094">
                  <c:v>492.7</c:v>
                </c:pt>
                <c:pt idx="1095">
                  <c:v>450</c:v>
                </c:pt>
                <c:pt idx="1096">
                  <c:v>484.5</c:v>
                </c:pt>
                <c:pt idx="1097">
                  <c:v>450.6</c:v>
                </c:pt>
                <c:pt idx="1098">
                  <c:v>501.8</c:v>
                </c:pt>
                <c:pt idx="1099">
                  <c:v>463.7</c:v>
                </c:pt>
                <c:pt idx="1100">
                  <c:v>508</c:v>
                </c:pt>
                <c:pt idx="1101">
                  <c:v>490.9</c:v>
                </c:pt>
                <c:pt idx="1102">
                  <c:v>492.8</c:v>
                </c:pt>
                <c:pt idx="1103">
                  <c:v>490.4</c:v>
                </c:pt>
                <c:pt idx="1104">
                  <c:v>467.6</c:v>
                </c:pt>
                <c:pt idx="1105">
                  <c:v>509.4</c:v>
                </c:pt>
                <c:pt idx="1106">
                  <c:v>504.4</c:v>
                </c:pt>
                <c:pt idx="1107">
                  <c:v>473.5</c:v>
                </c:pt>
                <c:pt idx="1108">
                  <c:v>480.4</c:v>
                </c:pt>
                <c:pt idx="1109">
                  <c:v>503.8</c:v>
                </c:pt>
                <c:pt idx="1110">
                  <c:v>487.1</c:v>
                </c:pt>
                <c:pt idx="1111">
                  <c:v>512.70000000000005</c:v>
                </c:pt>
                <c:pt idx="1112">
                  <c:v>570.79999999999995</c:v>
                </c:pt>
                <c:pt idx="1113">
                  <c:v>459.2</c:v>
                </c:pt>
                <c:pt idx="1114">
                  <c:v>479.6</c:v>
                </c:pt>
                <c:pt idx="1115">
                  <c:v>482.7</c:v>
                </c:pt>
                <c:pt idx="1116">
                  <c:v>515.4</c:v>
                </c:pt>
                <c:pt idx="1117">
                  <c:v>586.20000000000005</c:v>
                </c:pt>
                <c:pt idx="1118">
                  <c:v>518.6</c:v>
                </c:pt>
                <c:pt idx="1119">
                  <c:v>473.9</c:v>
                </c:pt>
                <c:pt idx="1120">
                  <c:v>499.6</c:v>
                </c:pt>
                <c:pt idx="1121">
                  <c:v>487.3</c:v>
                </c:pt>
                <c:pt idx="1122">
                  <c:v>467.5</c:v>
                </c:pt>
                <c:pt idx="1123">
                  <c:v>464.8</c:v>
                </c:pt>
                <c:pt idx="1124">
                  <c:v>436.3</c:v>
                </c:pt>
                <c:pt idx="1125">
                  <c:v>494.6</c:v>
                </c:pt>
                <c:pt idx="1126">
                  <c:v>379</c:v>
                </c:pt>
                <c:pt idx="1127">
                  <c:v>457.3</c:v>
                </c:pt>
                <c:pt idx="1128">
                  <c:v>447.2</c:v>
                </c:pt>
                <c:pt idx="1129">
                  <c:v>466</c:v>
                </c:pt>
                <c:pt idx="1130">
                  <c:v>480.9</c:v>
                </c:pt>
                <c:pt idx="1131">
                  <c:v>458.7</c:v>
                </c:pt>
                <c:pt idx="1132">
                  <c:v>507.4</c:v>
                </c:pt>
                <c:pt idx="1133">
                  <c:v>484.9</c:v>
                </c:pt>
                <c:pt idx="1134">
                  <c:v>431.7</c:v>
                </c:pt>
                <c:pt idx="1135">
                  <c:v>456.4</c:v>
                </c:pt>
                <c:pt idx="1136">
                  <c:v>500.4</c:v>
                </c:pt>
                <c:pt idx="1137">
                  <c:v>516.9</c:v>
                </c:pt>
                <c:pt idx="1138">
                  <c:v>470.8</c:v>
                </c:pt>
                <c:pt idx="1139">
                  <c:v>461.5</c:v>
                </c:pt>
                <c:pt idx="1140">
                  <c:v>497.4</c:v>
                </c:pt>
                <c:pt idx="1141">
                  <c:v>460.8</c:v>
                </c:pt>
                <c:pt idx="1142">
                  <c:v>530.4</c:v>
                </c:pt>
                <c:pt idx="1143">
                  <c:v>499.7</c:v>
                </c:pt>
                <c:pt idx="1144">
                  <c:v>474</c:v>
                </c:pt>
                <c:pt idx="1145">
                  <c:v>494.5</c:v>
                </c:pt>
                <c:pt idx="1146">
                  <c:v>489.9</c:v>
                </c:pt>
                <c:pt idx="1147">
                  <c:v>389</c:v>
                </c:pt>
                <c:pt idx="1148">
                  <c:v>493.1</c:v>
                </c:pt>
                <c:pt idx="1149">
                  <c:v>463.9</c:v>
                </c:pt>
                <c:pt idx="1150">
                  <c:v>529.1</c:v>
                </c:pt>
                <c:pt idx="1151">
                  <c:v>478.1</c:v>
                </c:pt>
                <c:pt idx="1152">
                  <c:v>536.6</c:v>
                </c:pt>
                <c:pt idx="1153">
                  <c:v>485.3</c:v>
                </c:pt>
                <c:pt idx="1154">
                  <c:v>526.70000000000005</c:v>
                </c:pt>
                <c:pt idx="1155">
                  <c:v>443.2</c:v>
                </c:pt>
                <c:pt idx="1156">
                  <c:v>429</c:v>
                </c:pt>
                <c:pt idx="1157">
                  <c:v>524.4</c:v>
                </c:pt>
                <c:pt idx="1158">
                  <c:v>478.2</c:v>
                </c:pt>
                <c:pt idx="1159">
                  <c:v>472.8</c:v>
                </c:pt>
                <c:pt idx="1160">
                  <c:v>479.6</c:v>
                </c:pt>
                <c:pt idx="1161">
                  <c:v>435.2</c:v>
                </c:pt>
                <c:pt idx="1162">
                  <c:v>491.9</c:v>
                </c:pt>
                <c:pt idx="1163">
                  <c:v>478.4</c:v>
                </c:pt>
                <c:pt idx="1164">
                  <c:v>484.9</c:v>
                </c:pt>
                <c:pt idx="1165">
                  <c:v>436.6</c:v>
                </c:pt>
                <c:pt idx="1166">
                  <c:v>477.6</c:v>
                </c:pt>
                <c:pt idx="1167">
                  <c:v>507.3</c:v>
                </c:pt>
                <c:pt idx="1168">
                  <c:v>478.1</c:v>
                </c:pt>
                <c:pt idx="1169">
                  <c:v>451.7</c:v>
                </c:pt>
                <c:pt idx="1170">
                  <c:v>458.3</c:v>
                </c:pt>
                <c:pt idx="1171">
                  <c:v>484</c:v>
                </c:pt>
                <c:pt idx="1172">
                  <c:v>501.5</c:v>
                </c:pt>
                <c:pt idx="1173">
                  <c:v>497.7</c:v>
                </c:pt>
                <c:pt idx="1174">
                  <c:v>519.29999999999995</c:v>
                </c:pt>
                <c:pt idx="1175">
                  <c:v>468.1</c:v>
                </c:pt>
                <c:pt idx="1176">
                  <c:v>472.3</c:v>
                </c:pt>
                <c:pt idx="1177">
                  <c:v>444.5</c:v>
                </c:pt>
                <c:pt idx="1178">
                  <c:v>465.1</c:v>
                </c:pt>
                <c:pt idx="1179">
                  <c:v>456.2</c:v>
                </c:pt>
                <c:pt idx="1180">
                  <c:v>484.3</c:v>
                </c:pt>
                <c:pt idx="1181">
                  <c:v>420.5</c:v>
                </c:pt>
                <c:pt idx="1182">
                  <c:v>481.6</c:v>
                </c:pt>
                <c:pt idx="1183">
                  <c:v>435.9</c:v>
                </c:pt>
                <c:pt idx="1184">
                  <c:v>417.1</c:v>
                </c:pt>
                <c:pt idx="1185">
                  <c:v>485.5</c:v>
                </c:pt>
                <c:pt idx="1186">
                  <c:v>418.1</c:v>
                </c:pt>
                <c:pt idx="1187">
                  <c:v>461.7</c:v>
                </c:pt>
                <c:pt idx="1188">
                  <c:v>392.9</c:v>
                </c:pt>
                <c:pt idx="1189">
                  <c:v>401.9</c:v>
                </c:pt>
                <c:pt idx="1190">
                  <c:v>429.6</c:v>
                </c:pt>
                <c:pt idx="1191">
                  <c:v>423.2</c:v>
                </c:pt>
                <c:pt idx="1192">
                  <c:v>511.9</c:v>
                </c:pt>
                <c:pt idx="1193">
                  <c:v>454.6</c:v>
                </c:pt>
                <c:pt idx="1194">
                  <c:v>457</c:v>
                </c:pt>
                <c:pt idx="1195">
                  <c:v>532.1</c:v>
                </c:pt>
                <c:pt idx="1196">
                  <c:v>499.8</c:v>
                </c:pt>
                <c:pt idx="1197">
                  <c:v>497.2</c:v>
                </c:pt>
                <c:pt idx="1198">
                  <c:v>505</c:v>
                </c:pt>
                <c:pt idx="1199">
                  <c:v>464.3</c:v>
                </c:pt>
                <c:pt idx="1200">
                  <c:v>496.2</c:v>
                </c:pt>
                <c:pt idx="1201">
                  <c:v>497.3</c:v>
                </c:pt>
                <c:pt idx="1202">
                  <c:v>507.1</c:v>
                </c:pt>
                <c:pt idx="1203">
                  <c:v>413.9</c:v>
                </c:pt>
                <c:pt idx="1204">
                  <c:v>442.9</c:v>
                </c:pt>
                <c:pt idx="1205">
                  <c:v>415.4</c:v>
                </c:pt>
                <c:pt idx="1206">
                  <c:v>473.1</c:v>
                </c:pt>
                <c:pt idx="1207">
                  <c:v>572.79999999999995</c:v>
                </c:pt>
                <c:pt idx="1208">
                  <c:v>494.7</c:v>
                </c:pt>
                <c:pt idx="1209">
                  <c:v>517.70000000000005</c:v>
                </c:pt>
                <c:pt idx="1210">
                  <c:v>488.6</c:v>
                </c:pt>
                <c:pt idx="1211">
                  <c:v>470.3</c:v>
                </c:pt>
                <c:pt idx="1212">
                  <c:v>408.2</c:v>
                </c:pt>
                <c:pt idx="1213">
                  <c:v>419.3</c:v>
                </c:pt>
                <c:pt idx="1214">
                  <c:v>387.2</c:v>
                </c:pt>
                <c:pt idx="1215">
                  <c:v>537.29999999999995</c:v>
                </c:pt>
                <c:pt idx="1216">
                  <c:v>422.1</c:v>
                </c:pt>
                <c:pt idx="1217">
                  <c:v>467.3</c:v>
                </c:pt>
                <c:pt idx="1218">
                  <c:v>395.4</c:v>
                </c:pt>
                <c:pt idx="1219">
                  <c:v>312.7</c:v>
                </c:pt>
                <c:pt idx="1220">
                  <c:v>448.2</c:v>
                </c:pt>
                <c:pt idx="1221">
                  <c:v>472.8</c:v>
                </c:pt>
                <c:pt idx="1222">
                  <c:v>479.8</c:v>
                </c:pt>
                <c:pt idx="1223">
                  <c:v>376.6</c:v>
                </c:pt>
                <c:pt idx="1224">
                  <c:v>428.1</c:v>
                </c:pt>
                <c:pt idx="1225">
                  <c:v>335</c:v>
                </c:pt>
                <c:pt idx="1226">
                  <c:v>483.4</c:v>
                </c:pt>
                <c:pt idx="1227">
                  <c:v>451.3</c:v>
                </c:pt>
                <c:pt idx="1228">
                  <c:v>414.6</c:v>
                </c:pt>
                <c:pt idx="1229">
                  <c:v>464.3</c:v>
                </c:pt>
                <c:pt idx="1230">
                  <c:v>345.3</c:v>
                </c:pt>
                <c:pt idx="1231">
                  <c:v>416.1</c:v>
                </c:pt>
                <c:pt idx="1232">
                  <c:v>393.1</c:v>
                </c:pt>
                <c:pt idx="1233">
                  <c:v>358.9</c:v>
                </c:pt>
                <c:pt idx="1234">
                  <c:v>413.5</c:v>
                </c:pt>
                <c:pt idx="1235">
                  <c:v>489.1</c:v>
                </c:pt>
                <c:pt idx="1236">
                  <c:v>514.29999999999995</c:v>
                </c:pt>
                <c:pt idx="1237">
                  <c:v>475.7</c:v>
                </c:pt>
                <c:pt idx="1238">
                  <c:v>324.89999999999998</c:v>
                </c:pt>
                <c:pt idx="1239">
                  <c:v>521.20000000000005</c:v>
                </c:pt>
                <c:pt idx="1240">
                  <c:v>447.1</c:v>
                </c:pt>
                <c:pt idx="1241">
                  <c:v>396.3</c:v>
                </c:pt>
                <c:pt idx="1242">
                  <c:v>373.8</c:v>
                </c:pt>
                <c:pt idx="1243">
                  <c:v>448.5</c:v>
                </c:pt>
                <c:pt idx="1244">
                  <c:v>514.9</c:v>
                </c:pt>
                <c:pt idx="1245">
                  <c:v>417.8</c:v>
                </c:pt>
                <c:pt idx="1246">
                  <c:v>406.2</c:v>
                </c:pt>
                <c:pt idx="1247">
                  <c:v>344.3</c:v>
                </c:pt>
                <c:pt idx="1248">
                  <c:v>446.7</c:v>
                </c:pt>
                <c:pt idx="1249">
                  <c:v>473.5</c:v>
                </c:pt>
                <c:pt idx="1250">
                  <c:v>464.2</c:v>
                </c:pt>
                <c:pt idx="1251">
                  <c:v>469.6</c:v>
                </c:pt>
                <c:pt idx="1252">
                  <c:v>473.3</c:v>
                </c:pt>
                <c:pt idx="1253">
                  <c:v>337.6</c:v>
                </c:pt>
                <c:pt idx="1254">
                  <c:v>395.3</c:v>
                </c:pt>
                <c:pt idx="1255">
                  <c:v>484.6</c:v>
                </c:pt>
                <c:pt idx="1256">
                  <c:v>372.9</c:v>
                </c:pt>
                <c:pt idx="1257">
                  <c:v>425.8</c:v>
                </c:pt>
                <c:pt idx="1258">
                  <c:v>433.5</c:v>
                </c:pt>
                <c:pt idx="1259">
                  <c:v>366</c:v>
                </c:pt>
                <c:pt idx="1260">
                  <c:v>422.5</c:v>
                </c:pt>
                <c:pt idx="1261">
                  <c:v>506.5</c:v>
                </c:pt>
                <c:pt idx="1262">
                  <c:v>494.9</c:v>
                </c:pt>
                <c:pt idx="1263">
                  <c:v>430.4</c:v>
                </c:pt>
                <c:pt idx="1264">
                  <c:v>350.2</c:v>
                </c:pt>
                <c:pt idx="1265">
                  <c:v>448.5</c:v>
                </c:pt>
                <c:pt idx="1266">
                  <c:v>310.10000000000002</c:v>
                </c:pt>
                <c:pt idx="1267">
                  <c:v>438.7</c:v>
                </c:pt>
                <c:pt idx="1268">
                  <c:v>417.3</c:v>
                </c:pt>
                <c:pt idx="1269">
                  <c:v>371</c:v>
                </c:pt>
                <c:pt idx="1270">
                  <c:v>475.3</c:v>
                </c:pt>
                <c:pt idx="1271">
                  <c:v>484.4</c:v>
                </c:pt>
                <c:pt idx="1272">
                  <c:v>499</c:v>
                </c:pt>
                <c:pt idx="1273">
                  <c:v>393.2</c:v>
                </c:pt>
                <c:pt idx="1274">
                  <c:v>495.7</c:v>
                </c:pt>
                <c:pt idx="1275">
                  <c:v>370.2</c:v>
                </c:pt>
                <c:pt idx="1276">
                  <c:v>402.9</c:v>
                </c:pt>
                <c:pt idx="1277">
                  <c:v>396</c:v>
                </c:pt>
                <c:pt idx="1278">
                  <c:v>541.29999999999995</c:v>
                </c:pt>
                <c:pt idx="1279">
                  <c:v>404.3</c:v>
                </c:pt>
                <c:pt idx="1280">
                  <c:v>457</c:v>
                </c:pt>
                <c:pt idx="1281">
                  <c:v>404.1</c:v>
                </c:pt>
                <c:pt idx="1282">
                  <c:v>414.7</c:v>
                </c:pt>
                <c:pt idx="1283">
                  <c:v>496.9</c:v>
                </c:pt>
                <c:pt idx="1284">
                  <c:v>475.4</c:v>
                </c:pt>
                <c:pt idx="1285">
                  <c:v>488</c:v>
                </c:pt>
                <c:pt idx="1286">
                  <c:v>404.4</c:v>
                </c:pt>
                <c:pt idx="1287">
                  <c:v>368.5</c:v>
                </c:pt>
                <c:pt idx="1288">
                  <c:v>439.1</c:v>
                </c:pt>
                <c:pt idx="1289">
                  <c:v>505</c:v>
                </c:pt>
                <c:pt idx="1290">
                  <c:v>459</c:v>
                </c:pt>
                <c:pt idx="1291">
                  <c:v>431.5</c:v>
                </c:pt>
                <c:pt idx="1292">
                  <c:v>463.9</c:v>
                </c:pt>
                <c:pt idx="1293">
                  <c:v>528.70000000000005</c:v>
                </c:pt>
                <c:pt idx="1294">
                  <c:v>528.4</c:v>
                </c:pt>
                <c:pt idx="1295">
                  <c:v>453.55</c:v>
                </c:pt>
                <c:pt idx="1296">
                  <c:v>453.55</c:v>
                </c:pt>
                <c:pt idx="1297">
                  <c:v>453.55</c:v>
                </c:pt>
                <c:pt idx="1298">
                  <c:v>453.55</c:v>
                </c:pt>
                <c:pt idx="1299">
                  <c:v>453.55</c:v>
                </c:pt>
                <c:pt idx="1300">
                  <c:v>453.55</c:v>
                </c:pt>
                <c:pt idx="1301">
                  <c:v>453.55</c:v>
                </c:pt>
                <c:pt idx="1302">
                  <c:v>453.55</c:v>
                </c:pt>
                <c:pt idx="1303">
                  <c:v>453.55</c:v>
                </c:pt>
                <c:pt idx="1304">
                  <c:v>453.55</c:v>
                </c:pt>
                <c:pt idx="1305">
                  <c:v>453.55</c:v>
                </c:pt>
                <c:pt idx="1306">
                  <c:v>453.55</c:v>
                </c:pt>
                <c:pt idx="1307">
                  <c:v>453.55</c:v>
                </c:pt>
                <c:pt idx="1308">
                  <c:v>453.55</c:v>
                </c:pt>
                <c:pt idx="1309">
                  <c:v>453.55</c:v>
                </c:pt>
                <c:pt idx="1310">
                  <c:v>453.55</c:v>
                </c:pt>
                <c:pt idx="1311">
                  <c:v>453.55</c:v>
                </c:pt>
                <c:pt idx="1312">
                  <c:v>453.55</c:v>
                </c:pt>
                <c:pt idx="1313">
                  <c:v>453.55</c:v>
                </c:pt>
                <c:pt idx="1314">
                  <c:v>453.55</c:v>
                </c:pt>
                <c:pt idx="1315">
                  <c:v>453.55</c:v>
                </c:pt>
                <c:pt idx="1316">
                  <c:v>453.55</c:v>
                </c:pt>
                <c:pt idx="1317">
                  <c:v>453.55</c:v>
                </c:pt>
                <c:pt idx="1318">
                  <c:v>453.55</c:v>
                </c:pt>
                <c:pt idx="1319">
                  <c:v>453.55</c:v>
                </c:pt>
                <c:pt idx="1320">
                  <c:v>453.55</c:v>
                </c:pt>
                <c:pt idx="1321">
                  <c:v>453.55</c:v>
                </c:pt>
                <c:pt idx="1322">
                  <c:v>453.55</c:v>
                </c:pt>
                <c:pt idx="1323">
                  <c:v>453.55</c:v>
                </c:pt>
                <c:pt idx="1324">
                  <c:v>453.55</c:v>
                </c:pt>
                <c:pt idx="1325">
                  <c:v>453.55</c:v>
                </c:pt>
                <c:pt idx="1326">
                  <c:v>453.55</c:v>
                </c:pt>
                <c:pt idx="1327">
                  <c:v>453.55</c:v>
                </c:pt>
                <c:pt idx="1328">
                  <c:v>453.55</c:v>
                </c:pt>
                <c:pt idx="1329">
                  <c:v>453.55</c:v>
                </c:pt>
                <c:pt idx="1330">
                  <c:v>453.55</c:v>
                </c:pt>
                <c:pt idx="1331">
                  <c:v>453.55</c:v>
                </c:pt>
                <c:pt idx="1332">
                  <c:v>453.55</c:v>
                </c:pt>
                <c:pt idx="1333">
                  <c:v>453.55</c:v>
                </c:pt>
                <c:pt idx="1334">
                  <c:v>453.55</c:v>
                </c:pt>
                <c:pt idx="1335">
                  <c:v>453.55</c:v>
                </c:pt>
                <c:pt idx="1336">
                  <c:v>453.55</c:v>
                </c:pt>
                <c:pt idx="1337">
                  <c:v>453.55</c:v>
                </c:pt>
                <c:pt idx="1338">
                  <c:v>453.55</c:v>
                </c:pt>
                <c:pt idx="1339">
                  <c:v>453.55</c:v>
                </c:pt>
                <c:pt idx="1340">
                  <c:v>453.55</c:v>
                </c:pt>
                <c:pt idx="1341">
                  <c:v>453.55</c:v>
                </c:pt>
                <c:pt idx="1342">
                  <c:v>453.55</c:v>
                </c:pt>
                <c:pt idx="1343">
                  <c:v>453.55</c:v>
                </c:pt>
                <c:pt idx="1344">
                  <c:v>453.55</c:v>
                </c:pt>
                <c:pt idx="1345">
                  <c:v>453.55</c:v>
                </c:pt>
                <c:pt idx="1346">
                  <c:v>453.55</c:v>
                </c:pt>
                <c:pt idx="1347">
                  <c:v>453.55</c:v>
                </c:pt>
                <c:pt idx="1348">
                  <c:v>453.55</c:v>
                </c:pt>
                <c:pt idx="1349">
                  <c:v>453.55</c:v>
                </c:pt>
                <c:pt idx="1350">
                  <c:v>453.55</c:v>
                </c:pt>
                <c:pt idx="1351">
                  <c:v>453.55</c:v>
                </c:pt>
                <c:pt idx="1352">
                  <c:v>453.55</c:v>
                </c:pt>
                <c:pt idx="1353">
                  <c:v>453.55</c:v>
                </c:pt>
                <c:pt idx="1354">
                  <c:v>453.55</c:v>
                </c:pt>
                <c:pt idx="1355">
                  <c:v>453.55</c:v>
                </c:pt>
                <c:pt idx="1356">
                  <c:v>453.55</c:v>
                </c:pt>
                <c:pt idx="1357">
                  <c:v>453.55</c:v>
                </c:pt>
                <c:pt idx="1358">
                  <c:v>453.55</c:v>
                </c:pt>
                <c:pt idx="1359">
                  <c:v>453.55</c:v>
                </c:pt>
                <c:pt idx="1360">
                  <c:v>453.55</c:v>
                </c:pt>
                <c:pt idx="1361">
                  <c:v>453.55</c:v>
                </c:pt>
                <c:pt idx="1362">
                  <c:v>453.55</c:v>
                </c:pt>
                <c:pt idx="1363">
                  <c:v>453.55</c:v>
                </c:pt>
                <c:pt idx="1364">
                  <c:v>453.55</c:v>
                </c:pt>
                <c:pt idx="1365">
                  <c:v>453.55</c:v>
                </c:pt>
                <c:pt idx="1366">
                  <c:v>453.55</c:v>
                </c:pt>
                <c:pt idx="1367">
                  <c:v>453.55</c:v>
                </c:pt>
                <c:pt idx="1368">
                  <c:v>453.55</c:v>
                </c:pt>
                <c:pt idx="1369">
                  <c:v>453.55</c:v>
                </c:pt>
                <c:pt idx="1370">
                  <c:v>453.55</c:v>
                </c:pt>
                <c:pt idx="1371">
                  <c:v>453.55</c:v>
                </c:pt>
                <c:pt idx="1372">
                  <c:v>453.55</c:v>
                </c:pt>
                <c:pt idx="1373">
                  <c:v>453.55</c:v>
                </c:pt>
                <c:pt idx="1374">
                  <c:v>453.55</c:v>
                </c:pt>
                <c:pt idx="1375">
                  <c:v>453.55</c:v>
                </c:pt>
                <c:pt idx="1376">
                  <c:v>453.55</c:v>
                </c:pt>
                <c:pt idx="1377">
                  <c:v>453.55</c:v>
                </c:pt>
                <c:pt idx="1378">
                  <c:v>453.55</c:v>
                </c:pt>
                <c:pt idx="1379">
                  <c:v>453.55</c:v>
                </c:pt>
                <c:pt idx="1380">
                  <c:v>453.55</c:v>
                </c:pt>
                <c:pt idx="1381">
                  <c:v>453.55</c:v>
                </c:pt>
                <c:pt idx="1382">
                  <c:v>470</c:v>
                </c:pt>
                <c:pt idx="1383">
                  <c:v>441.3</c:v>
                </c:pt>
                <c:pt idx="1384">
                  <c:v>425.1</c:v>
                </c:pt>
                <c:pt idx="1385">
                  <c:v>423</c:v>
                </c:pt>
                <c:pt idx="1386">
                  <c:v>355.2</c:v>
                </c:pt>
                <c:pt idx="1387">
                  <c:v>476.3</c:v>
                </c:pt>
                <c:pt idx="1388">
                  <c:v>527.29999999999995</c:v>
                </c:pt>
                <c:pt idx="1389">
                  <c:v>401.5</c:v>
                </c:pt>
                <c:pt idx="1390">
                  <c:v>521.29999999999995</c:v>
                </c:pt>
                <c:pt idx="1391">
                  <c:v>339</c:v>
                </c:pt>
                <c:pt idx="1392">
                  <c:v>432.6</c:v>
                </c:pt>
                <c:pt idx="1393">
                  <c:v>466.5</c:v>
                </c:pt>
                <c:pt idx="1394">
                  <c:v>427.7</c:v>
                </c:pt>
                <c:pt idx="1395">
                  <c:v>460.1</c:v>
                </c:pt>
                <c:pt idx="1396">
                  <c:v>513.20000000000005</c:v>
                </c:pt>
                <c:pt idx="1397">
                  <c:v>461.3</c:v>
                </c:pt>
                <c:pt idx="1398">
                  <c:v>428.8</c:v>
                </c:pt>
                <c:pt idx="1399">
                  <c:v>526.5</c:v>
                </c:pt>
                <c:pt idx="1400">
                  <c:v>467.5</c:v>
                </c:pt>
                <c:pt idx="1401">
                  <c:v>415.7</c:v>
                </c:pt>
                <c:pt idx="1402">
                  <c:v>355.4</c:v>
                </c:pt>
                <c:pt idx="1403">
                  <c:v>541.29999999999995</c:v>
                </c:pt>
                <c:pt idx="1404">
                  <c:v>443.1</c:v>
                </c:pt>
                <c:pt idx="1405">
                  <c:v>497.4</c:v>
                </c:pt>
                <c:pt idx="1406">
                  <c:v>502.3</c:v>
                </c:pt>
                <c:pt idx="1407">
                  <c:v>554.1</c:v>
                </c:pt>
                <c:pt idx="1408">
                  <c:v>560.9</c:v>
                </c:pt>
                <c:pt idx="1409">
                  <c:v>448.4</c:v>
                </c:pt>
                <c:pt idx="1410">
                  <c:v>487.2</c:v>
                </c:pt>
                <c:pt idx="1411">
                  <c:v>486.8</c:v>
                </c:pt>
                <c:pt idx="1412">
                  <c:v>468.1</c:v>
                </c:pt>
                <c:pt idx="1413">
                  <c:v>491.8</c:v>
                </c:pt>
                <c:pt idx="1414">
                  <c:v>464.5</c:v>
                </c:pt>
                <c:pt idx="1415">
                  <c:v>446.7</c:v>
                </c:pt>
                <c:pt idx="1416">
                  <c:v>432</c:v>
                </c:pt>
                <c:pt idx="1417">
                  <c:v>441.6</c:v>
                </c:pt>
                <c:pt idx="1418">
                  <c:v>444.2</c:v>
                </c:pt>
                <c:pt idx="1419">
                  <c:v>438.8</c:v>
                </c:pt>
                <c:pt idx="1420">
                  <c:v>527.4</c:v>
                </c:pt>
                <c:pt idx="1421">
                  <c:v>475.7</c:v>
                </c:pt>
                <c:pt idx="1422">
                  <c:v>517.1</c:v>
                </c:pt>
                <c:pt idx="1423">
                  <c:v>511.5</c:v>
                </c:pt>
                <c:pt idx="1424">
                  <c:v>478.1</c:v>
                </c:pt>
                <c:pt idx="1425">
                  <c:v>445.6</c:v>
                </c:pt>
                <c:pt idx="1426">
                  <c:v>460.5</c:v>
                </c:pt>
                <c:pt idx="1427">
                  <c:v>462.7</c:v>
                </c:pt>
                <c:pt idx="1428">
                  <c:v>438.7</c:v>
                </c:pt>
                <c:pt idx="1429">
                  <c:v>501</c:v>
                </c:pt>
                <c:pt idx="1430">
                  <c:v>473.8</c:v>
                </c:pt>
                <c:pt idx="1431">
                  <c:v>419.5</c:v>
                </c:pt>
                <c:pt idx="1432">
                  <c:v>457.9</c:v>
                </c:pt>
                <c:pt idx="1433">
                  <c:v>423.5</c:v>
                </c:pt>
                <c:pt idx="1434">
                  <c:v>425.4</c:v>
                </c:pt>
                <c:pt idx="1435">
                  <c:v>478.6</c:v>
                </c:pt>
                <c:pt idx="1436">
                  <c:v>495.5</c:v>
                </c:pt>
                <c:pt idx="1437">
                  <c:v>492.4</c:v>
                </c:pt>
                <c:pt idx="1438">
                  <c:v>506.1</c:v>
                </c:pt>
                <c:pt idx="1439">
                  <c:v>468.2</c:v>
                </c:pt>
                <c:pt idx="1440">
                  <c:v>428.8</c:v>
                </c:pt>
                <c:pt idx="1441">
                  <c:v>432.5</c:v>
                </c:pt>
                <c:pt idx="1442">
                  <c:v>483.7</c:v>
                </c:pt>
                <c:pt idx="1443">
                  <c:v>535.9</c:v>
                </c:pt>
                <c:pt idx="1444">
                  <c:v>543.79999999999995</c:v>
                </c:pt>
                <c:pt idx="1445">
                  <c:v>461.8</c:v>
                </c:pt>
                <c:pt idx="1446">
                  <c:v>376.2</c:v>
                </c:pt>
                <c:pt idx="1447">
                  <c:v>506.8</c:v>
                </c:pt>
                <c:pt idx="1448">
                  <c:v>463.6</c:v>
                </c:pt>
                <c:pt idx="1449">
                  <c:v>447.4</c:v>
                </c:pt>
                <c:pt idx="1450">
                  <c:v>474.6</c:v>
                </c:pt>
                <c:pt idx="1451">
                  <c:v>415.1</c:v>
                </c:pt>
                <c:pt idx="1452">
                  <c:v>445.6</c:v>
                </c:pt>
                <c:pt idx="1453">
                  <c:v>523.29999999999995</c:v>
                </c:pt>
                <c:pt idx="1454">
                  <c:v>461.3</c:v>
                </c:pt>
                <c:pt idx="1455">
                  <c:v>402.1</c:v>
                </c:pt>
                <c:pt idx="1456">
                  <c:v>469.1</c:v>
                </c:pt>
                <c:pt idx="1457">
                  <c:v>496.1</c:v>
                </c:pt>
                <c:pt idx="1458">
                  <c:v>431.7</c:v>
                </c:pt>
                <c:pt idx="1459">
                  <c:v>549.9</c:v>
                </c:pt>
                <c:pt idx="1460">
                  <c:v>437.7</c:v>
                </c:pt>
                <c:pt idx="1461">
                  <c:v>474.4</c:v>
                </c:pt>
                <c:pt idx="1462">
                  <c:v>561.9</c:v>
                </c:pt>
                <c:pt idx="1463">
                  <c:v>493.2</c:v>
                </c:pt>
                <c:pt idx="1464">
                  <c:v>420.1</c:v>
                </c:pt>
                <c:pt idx="1465">
                  <c:v>344.4</c:v>
                </c:pt>
                <c:pt idx="1466">
                  <c:v>372.9</c:v>
                </c:pt>
                <c:pt idx="1467">
                  <c:v>482.6</c:v>
                </c:pt>
                <c:pt idx="1468">
                  <c:v>419.6</c:v>
                </c:pt>
                <c:pt idx="1469">
                  <c:v>382.1</c:v>
                </c:pt>
                <c:pt idx="1470">
                  <c:v>454.5</c:v>
                </c:pt>
                <c:pt idx="1471">
                  <c:v>500.6</c:v>
                </c:pt>
                <c:pt idx="1472">
                  <c:v>468.7</c:v>
                </c:pt>
                <c:pt idx="1473">
                  <c:v>459.7</c:v>
                </c:pt>
                <c:pt idx="1474">
                  <c:v>469.6</c:v>
                </c:pt>
                <c:pt idx="1475">
                  <c:v>460.1</c:v>
                </c:pt>
                <c:pt idx="1476">
                  <c:v>508.2</c:v>
                </c:pt>
                <c:pt idx="1477">
                  <c:v>477.4</c:v>
                </c:pt>
                <c:pt idx="1478">
                  <c:v>399.4</c:v>
                </c:pt>
                <c:pt idx="1479">
                  <c:v>422.7</c:v>
                </c:pt>
                <c:pt idx="1480">
                  <c:v>460.8</c:v>
                </c:pt>
                <c:pt idx="1481">
                  <c:v>492.8</c:v>
                </c:pt>
                <c:pt idx="1482">
                  <c:v>430.1</c:v>
                </c:pt>
                <c:pt idx="1483">
                  <c:v>400.7</c:v>
                </c:pt>
                <c:pt idx="1484">
                  <c:v>444.2</c:v>
                </c:pt>
                <c:pt idx="1485">
                  <c:v>417.7</c:v>
                </c:pt>
                <c:pt idx="1486">
                  <c:v>506.4</c:v>
                </c:pt>
                <c:pt idx="1487">
                  <c:v>492</c:v>
                </c:pt>
                <c:pt idx="1488">
                  <c:v>459.5</c:v>
                </c:pt>
                <c:pt idx="1489">
                  <c:v>458.6</c:v>
                </c:pt>
                <c:pt idx="1490">
                  <c:v>481.5</c:v>
                </c:pt>
                <c:pt idx="1491">
                  <c:v>488</c:v>
                </c:pt>
                <c:pt idx="1492">
                  <c:v>383.9</c:v>
                </c:pt>
                <c:pt idx="1493">
                  <c:v>435.4</c:v>
                </c:pt>
                <c:pt idx="1494">
                  <c:v>433.7</c:v>
                </c:pt>
                <c:pt idx="1495">
                  <c:v>319.3</c:v>
                </c:pt>
                <c:pt idx="1496">
                  <c:v>424.4</c:v>
                </c:pt>
                <c:pt idx="1497">
                  <c:v>317.89999999999998</c:v>
                </c:pt>
                <c:pt idx="1498">
                  <c:v>424.9</c:v>
                </c:pt>
                <c:pt idx="1499">
                  <c:v>475.2</c:v>
                </c:pt>
                <c:pt idx="1500">
                  <c:v>481</c:v>
                </c:pt>
                <c:pt idx="1501">
                  <c:v>439.7</c:v>
                </c:pt>
                <c:pt idx="1502">
                  <c:v>434.6</c:v>
                </c:pt>
                <c:pt idx="1503">
                  <c:v>444.5</c:v>
                </c:pt>
                <c:pt idx="1504">
                  <c:v>473.6</c:v>
                </c:pt>
                <c:pt idx="1505">
                  <c:v>483.4</c:v>
                </c:pt>
                <c:pt idx="1506">
                  <c:v>365.2</c:v>
                </c:pt>
                <c:pt idx="1507">
                  <c:v>368.2</c:v>
                </c:pt>
                <c:pt idx="1508">
                  <c:v>398.7</c:v>
                </c:pt>
                <c:pt idx="1509">
                  <c:v>417.6</c:v>
                </c:pt>
                <c:pt idx="1510">
                  <c:v>529.5</c:v>
                </c:pt>
                <c:pt idx="1511">
                  <c:v>453.1</c:v>
                </c:pt>
                <c:pt idx="1512">
                  <c:v>461.5</c:v>
                </c:pt>
                <c:pt idx="1513">
                  <c:v>457.4</c:v>
                </c:pt>
                <c:pt idx="1514">
                  <c:v>472</c:v>
                </c:pt>
                <c:pt idx="1515">
                  <c:v>431.6</c:v>
                </c:pt>
                <c:pt idx="1516">
                  <c:v>430.9</c:v>
                </c:pt>
                <c:pt idx="1517">
                  <c:v>449.5</c:v>
                </c:pt>
                <c:pt idx="1518">
                  <c:v>412</c:v>
                </c:pt>
                <c:pt idx="1519">
                  <c:v>463.2</c:v>
                </c:pt>
                <c:pt idx="1520">
                  <c:v>468.8</c:v>
                </c:pt>
                <c:pt idx="1521">
                  <c:v>497.9</c:v>
                </c:pt>
                <c:pt idx="1522">
                  <c:v>470.4</c:v>
                </c:pt>
                <c:pt idx="1523">
                  <c:v>334</c:v>
                </c:pt>
                <c:pt idx="1524">
                  <c:v>433.8</c:v>
                </c:pt>
                <c:pt idx="1525">
                  <c:v>488.3</c:v>
                </c:pt>
                <c:pt idx="1526">
                  <c:v>287.39999999999998</c:v>
                </c:pt>
                <c:pt idx="1527">
                  <c:v>517.20000000000005</c:v>
                </c:pt>
                <c:pt idx="1528">
                  <c:v>405.5</c:v>
                </c:pt>
                <c:pt idx="1529">
                  <c:v>421.8</c:v>
                </c:pt>
                <c:pt idx="1530">
                  <c:v>476.9</c:v>
                </c:pt>
                <c:pt idx="1531">
                  <c:v>409.2</c:v>
                </c:pt>
                <c:pt idx="1532">
                  <c:v>422.7</c:v>
                </c:pt>
                <c:pt idx="1533">
                  <c:v>510</c:v>
                </c:pt>
                <c:pt idx="1534">
                  <c:v>425.7</c:v>
                </c:pt>
                <c:pt idx="1535">
                  <c:v>438.4</c:v>
                </c:pt>
                <c:pt idx="1536">
                  <c:v>296</c:v>
                </c:pt>
                <c:pt idx="1537">
                  <c:v>425</c:v>
                </c:pt>
                <c:pt idx="1538">
                  <c:v>341.6</c:v>
                </c:pt>
                <c:pt idx="1539">
                  <c:v>433.1</c:v>
                </c:pt>
                <c:pt idx="1540">
                  <c:v>389.4</c:v>
                </c:pt>
                <c:pt idx="1541">
                  <c:v>380.6</c:v>
                </c:pt>
                <c:pt idx="1542">
                  <c:v>437.7</c:v>
                </c:pt>
                <c:pt idx="1543">
                  <c:v>467.3</c:v>
                </c:pt>
                <c:pt idx="1544">
                  <c:v>423.3</c:v>
                </c:pt>
                <c:pt idx="1545">
                  <c:v>500.7</c:v>
                </c:pt>
                <c:pt idx="1546">
                  <c:v>425.1</c:v>
                </c:pt>
                <c:pt idx="1547">
                  <c:v>413.5</c:v>
                </c:pt>
                <c:pt idx="1548">
                  <c:v>521.6</c:v>
                </c:pt>
                <c:pt idx="1549">
                  <c:v>451.6</c:v>
                </c:pt>
                <c:pt idx="1550">
                  <c:v>369.8</c:v>
                </c:pt>
                <c:pt idx="1551">
                  <c:v>469.5</c:v>
                </c:pt>
                <c:pt idx="1552">
                  <c:v>472.9</c:v>
                </c:pt>
                <c:pt idx="1553">
                  <c:v>394.3</c:v>
                </c:pt>
                <c:pt idx="1554">
                  <c:v>455</c:v>
                </c:pt>
                <c:pt idx="1555">
                  <c:v>465.2</c:v>
                </c:pt>
                <c:pt idx="1556">
                  <c:v>372.7</c:v>
                </c:pt>
                <c:pt idx="1557">
                  <c:v>364.9</c:v>
                </c:pt>
                <c:pt idx="1558">
                  <c:v>513.79999999999995</c:v>
                </c:pt>
                <c:pt idx="1559">
                  <c:v>488.5</c:v>
                </c:pt>
                <c:pt idx="1560">
                  <c:v>445.9</c:v>
                </c:pt>
                <c:pt idx="1561">
                  <c:v>368.6</c:v>
                </c:pt>
                <c:pt idx="1562">
                  <c:v>329.9</c:v>
                </c:pt>
                <c:pt idx="1563">
                  <c:v>492.2</c:v>
                </c:pt>
                <c:pt idx="1564">
                  <c:v>381</c:v>
                </c:pt>
                <c:pt idx="1565">
                  <c:v>476.5</c:v>
                </c:pt>
                <c:pt idx="1566">
                  <c:v>439.5</c:v>
                </c:pt>
                <c:pt idx="1567">
                  <c:v>379.3</c:v>
                </c:pt>
                <c:pt idx="1568">
                  <c:v>425.4</c:v>
                </c:pt>
                <c:pt idx="1569">
                  <c:v>432.8</c:v>
                </c:pt>
                <c:pt idx="1570">
                  <c:v>385.3</c:v>
                </c:pt>
                <c:pt idx="1571">
                  <c:v>417</c:v>
                </c:pt>
                <c:pt idx="1572">
                  <c:v>453.4</c:v>
                </c:pt>
                <c:pt idx="1573">
                  <c:v>422.2</c:v>
                </c:pt>
                <c:pt idx="1574">
                  <c:v>520.20000000000005</c:v>
                </c:pt>
                <c:pt idx="1575">
                  <c:v>454.2</c:v>
                </c:pt>
                <c:pt idx="1576">
                  <c:v>347.7</c:v>
                </c:pt>
                <c:pt idx="1577">
                  <c:v>479.9</c:v>
                </c:pt>
                <c:pt idx="1578">
                  <c:v>485.1</c:v>
                </c:pt>
                <c:pt idx="1579">
                  <c:v>420.2</c:v>
                </c:pt>
                <c:pt idx="1580">
                  <c:v>422.9</c:v>
                </c:pt>
                <c:pt idx="1581">
                  <c:v>484.6</c:v>
                </c:pt>
                <c:pt idx="1582">
                  <c:v>358.7</c:v>
                </c:pt>
                <c:pt idx="1583">
                  <c:v>411.7</c:v>
                </c:pt>
                <c:pt idx="1584">
                  <c:v>453.7</c:v>
                </c:pt>
                <c:pt idx="1585">
                  <c:v>421.9</c:v>
                </c:pt>
                <c:pt idx="1586">
                  <c:v>485</c:v>
                </c:pt>
                <c:pt idx="1587">
                  <c:v>444</c:v>
                </c:pt>
                <c:pt idx="1588">
                  <c:v>494.3</c:v>
                </c:pt>
                <c:pt idx="1589">
                  <c:v>426.1</c:v>
                </c:pt>
                <c:pt idx="1590">
                  <c:v>511.4</c:v>
                </c:pt>
                <c:pt idx="1591">
                  <c:v>460.8</c:v>
                </c:pt>
                <c:pt idx="1592">
                  <c:v>516.79999999999995</c:v>
                </c:pt>
                <c:pt idx="1593">
                  <c:v>416.6</c:v>
                </c:pt>
                <c:pt idx="1594">
                  <c:v>477</c:v>
                </c:pt>
                <c:pt idx="1595">
                  <c:v>524.5</c:v>
                </c:pt>
                <c:pt idx="1596">
                  <c:v>348.1</c:v>
                </c:pt>
                <c:pt idx="1597">
                  <c:v>485.1</c:v>
                </c:pt>
                <c:pt idx="1598">
                  <c:v>445.4</c:v>
                </c:pt>
                <c:pt idx="1599">
                  <c:v>507.5</c:v>
                </c:pt>
                <c:pt idx="1600">
                  <c:v>431.5</c:v>
                </c:pt>
                <c:pt idx="1601">
                  <c:v>430.2</c:v>
                </c:pt>
                <c:pt idx="1602">
                  <c:v>371.2</c:v>
                </c:pt>
                <c:pt idx="1603">
                  <c:v>460.7</c:v>
                </c:pt>
                <c:pt idx="1604">
                  <c:v>349.8</c:v>
                </c:pt>
                <c:pt idx="1605">
                  <c:v>378.7</c:v>
                </c:pt>
                <c:pt idx="1606">
                  <c:v>573.79999999999995</c:v>
                </c:pt>
                <c:pt idx="1607">
                  <c:v>538.79999999999995</c:v>
                </c:pt>
                <c:pt idx="1608">
                  <c:v>420.1</c:v>
                </c:pt>
                <c:pt idx="1609">
                  <c:v>587</c:v>
                </c:pt>
                <c:pt idx="1610">
                  <c:v>459.2</c:v>
                </c:pt>
                <c:pt idx="1611">
                  <c:v>456.8</c:v>
                </c:pt>
                <c:pt idx="1612">
                  <c:v>424.8</c:v>
                </c:pt>
                <c:pt idx="1613">
                  <c:v>491</c:v>
                </c:pt>
                <c:pt idx="1614">
                  <c:v>462</c:v>
                </c:pt>
                <c:pt idx="1615">
                  <c:v>482.4</c:v>
                </c:pt>
                <c:pt idx="1616">
                  <c:v>404.2</c:v>
                </c:pt>
                <c:pt idx="1617">
                  <c:v>435.5</c:v>
                </c:pt>
                <c:pt idx="1618">
                  <c:v>509.5</c:v>
                </c:pt>
                <c:pt idx="1619">
                  <c:v>490.7</c:v>
                </c:pt>
                <c:pt idx="1620">
                  <c:v>439.6</c:v>
                </c:pt>
                <c:pt idx="1621">
                  <c:v>403.1</c:v>
                </c:pt>
                <c:pt idx="1622">
                  <c:v>445.5</c:v>
                </c:pt>
                <c:pt idx="1623">
                  <c:v>519.29999999999995</c:v>
                </c:pt>
                <c:pt idx="1624">
                  <c:v>473.1</c:v>
                </c:pt>
                <c:pt idx="1625">
                  <c:v>447.8</c:v>
                </c:pt>
                <c:pt idx="1626">
                  <c:v>475.5</c:v>
                </c:pt>
                <c:pt idx="1627">
                  <c:v>424</c:v>
                </c:pt>
                <c:pt idx="1628">
                  <c:v>382</c:v>
                </c:pt>
                <c:pt idx="1629">
                  <c:v>373.3</c:v>
                </c:pt>
                <c:pt idx="1630">
                  <c:v>475.8</c:v>
                </c:pt>
                <c:pt idx="1631">
                  <c:v>485.3</c:v>
                </c:pt>
                <c:pt idx="1632">
                  <c:v>472.7</c:v>
                </c:pt>
                <c:pt idx="1633">
                  <c:v>520.4</c:v>
                </c:pt>
                <c:pt idx="1634">
                  <c:v>434.4</c:v>
                </c:pt>
                <c:pt idx="1635">
                  <c:v>384.9</c:v>
                </c:pt>
                <c:pt idx="1636">
                  <c:v>358.2</c:v>
                </c:pt>
                <c:pt idx="1637">
                  <c:v>443.6</c:v>
                </c:pt>
                <c:pt idx="1638">
                  <c:v>485.1</c:v>
                </c:pt>
                <c:pt idx="1639">
                  <c:v>399.5</c:v>
                </c:pt>
                <c:pt idx="1640">
                  <c:v>478</c:v>
                </c:pt>
                <c:pt idx="1641">
                  <c:v>334.6</c:v>
                </c:pt>
                <c:pt idx="1642">
                  <c:v>462.8</c:v>
                </c:pt>
                <c:pt idx="1643">
                  <c:v>395.1</c:v>
                </c:pt>
                <c:pt idx="1644">
                  <c:v>439.5</c:v>
                </c:pt>
                <c:pt idx="1645">
                  <c:v>506.7</c:v>
                </c:pt>
                <c:pt idx="1646">
                  <c:v>394.5</c:v>
                </c:pt>
                <c:pt idx="1647">
                  <c:v>370.9</c:v>
                </c:pt>
                <c:pt idx="1648">
                  <c:v>429.8</c:v>
                </c:pt>
                <c:pt idx="1649">
                  <c:v>396</c:v>
                </c:pt>
                <c:pt idx="1650">
                  <c:v>370</c:v>
                </c:pt>
                <c:pt idx="1651">
                  <c:v>409</c:v>
                </c:pt>
                <c:pt idx="1652">
                  <c:v>402.3</c:v>
                </c:pt>
                <c:pt idx="1653">
                  <c:v>447.2</c:v>
                </c:pt>
                <c:pt idx="1654">
                  <c:v>487.5</c:v>
                </c:pt>
                <c:pt idx="1655">
                  <c:v>476.6</c:v>
                </c:pt>
                <c:pt idx="1656">
                  <c:v>406.9</c:v>
                </c:pt>
                <c:pt idx="1657">
                  <c:v>423.8</c:v>
                </c:pt>
                <c:pt idx="1658">
                  <c:v>339.4</c:v>
                </c:pt>
                <c:pt idx="1659">
                  <c:v>443.6</c:v>
                </c:pt>
                <c:pt idx="1660">
                  <c:v>482.7</c:v>
                </c:pt>
                <c:pt idx="1661">
                  <c:v>463.1</c:v>
                </c:pt>
                <c:pt idx="1662">
                  <c:v>419.3</c:v>
                </c:pt>
                <c:pt idx="1663">
                  <c:v>482.9</c:v>
                </c:pt>
                <c:pt idx="1664">
                  <c:v>445.3</c:v>
                </c:pt>
                <c:pt idx="1665">
                  <c:v>404.4</c:v>
                </c:pt>
                <c:pt idx="1666">
                  <c:v>469.4</c:v>
                </c:pt>
                <c:pt idx="1667">
                  <c:v>411.9</c:v>
                </c:pt>
                <c:pt idx="1668">
                  <c:v>445.6</c:v>
                </c:pt>
                <c:pt idx="1669">
                  <c:v>501.5</c:v>
                </c:pt>
                <c:pt idx="1670">
                  <c:v>407.3</c:v>
                </c:pt>
                <c:pt idx="1671">
                  <c:v>450.8</c:v>
                </c:pt>
                <c:pt idx="1672">
                  <c:v>379.5</c:v>
                </c:pt>
                <c:pt idx="1673">
                  <c:v>425.6</c:v>
                </c:pt>
                <c:pt idx="1674">
                  <c:v>440.9</c:v>
                </c:pt>
                <c:pt idx="1675">
                  <c:v>411.5</c:v>
                </c:pt>
                <c:pt idx="1676">
                  <c:v>401.5</c:v>
                </c:pt>
                <c:pt idx="1677">
                  <c:v>461.2</c:v>
                </c:pt>
                <c:pt idx="1678">
                  <c:v>425.9</c:v>
                </c:pt>
                <c:pt idx="1679">
                  <c:v>456.8</c:v>
                </c:pt>
                <c:pt idx="1680">
                  <c:v>473.4</c:v>
                </c:pt>
                <c:pt idx="1681">
                  <c:v>448.8</c:v>
                </c:pt>
                <c:pt idx="1682">
                  <c:v>444.6</c:v>
                </c:pt>
                <c:pt idx="1683">
                  <c:v>395.7</c:v>
                </c:pt>
                <c:pt idx="1684">
                  <c:v>398.7</c:v>
                </c:pt>
                <c:pt idx="1685">
                  <c:v>431.1</c:v>
                </c:pt>
                <c:pt idx="1686">
                  <c:v>410.1</c:v>
                </c:pt>
                <c:pt idx="1687">
                  <c:v>425</c:v>
                </c:pt>
                <c:pt idx="1688">
                  <c:v>327.2</c:v>
                </c:pt>
                <c:pt idx="1689">
                  <c:v>409.2</c:v>
                </c:pt>
                <c:pt idx="1690">
                  <c:v>426.4</c:v>
                </c:pt>
                <c:pt idx="1691">
                  <c:v>424.5</c:v>
                </c:pt>
                <c:pt idx="1692">
                  <c:v>417.6</c:v>
                </c:pt>
                <c:pt idx="1693">
                  <c:v>428.4</c:v>
                </c:pt>
                <c:pt idx="1694">
                  <c:v>444</c:v>
                </c:pt>
                <c:pt idx="1695">
                  <c:v>502.1</c:v>
                </c:pt>
                <c:pt idx="1696">
                  <c:v>529</c:v>
                </c:pt>
                <c:pt idx="1697">
                  <c:v>463.5</c:v>
                </c:pt>
                <c:pt idx="1698">
                  <c:v>428.6</c:v>
                </c:pt>
                <c:pt idx="1699">
                  <c:v>419.7</c:v>
                </c:pt>
                <c:pt idx="1700">
                  <c:v>447.2</c:v>
                </c:pt>
                <c:pt idx="1701">
                  <c:v>356.1</c:v>
                </c:pt>
                <c:pt idx="1702">
                  <c:v>400.6</c:v>
                </c:pt>
                <c:pt idx="1703">
                  <c:v>221.5</c:v>
                </c:pt>
                <c:pt idx="1704">
                  <c:v>432.5</c:v>
                </c:pt>
                <c:pt idx="1705">
                  <c:v>453.6</c:v>
                </c:pt>
                <c:pt idx="1706">
                  <c:v>350.1</c:v>
                </c:pt>
                <c:pt idx="1707">
                  <c:v>431.4</c:v>
                </c:pt>
                <c:pt idx="1708">
                  <c:v>392</c:v>
                </c:pt>
                <c:pt idx="1709">
                  <c:v>495.5</c:v>
                </c:pt>
                <c:pt idx="1710">
                  <c:v>389.2</c:v>
                </c:pt>
                <c:pt idx="1711">
                  <c:v>453.55</c:v>
                </c:pt>
                <c:pt idx="1712">
                  <c:v>453.55</c:v>
                </c:pt>
                <c:pt idx="1713">
                  <c:v>453.55</c:v>
                </c:pt>
                <c:pt idx="1714">
                  <c:v>453.55</c:v>
                </c:pt>
                <c:pt idx="1715">
                  <c:v>453.55</c:v>
                </c:pt>
                <c:pt idx="1716">
                  <c:v>453.55</c:v>
                </c:pt>
                <c:pt idx="1717">
                  <c:v>453.55</c:v>
                </c:pt>
                <c:pt idx="1718">
                  <c:v>453.55</c:v>
                </c:pt>
                <c:pt idx="1719">
                  <c:v>453.55</c:v>
                </c:pt>
                <c:pt idx="1720">
                  <c:v>453.55</c:v>
                </c:pt>
                <c:pt idx="1721">
                  <c:v>453.55</c:v>
                </c:pt>
                <c:pt idx="1722">
                  <c:v>453.55</c:v>
                </c:pt>
                <c:pt idx="1723">
                  <c:v>453.55</c:v>
                </c:pt>
                <c:pt idx="1724">
                  <c:v>453.55</c:v>
                </c:pt>
                <c:pt idx="1725">
                  <c:v>453.55</c:v>
                </c:pt>
                <c:pt idx="1726">
                  <c:v>453.55</c:v>
                </c:pt>
                <c:pt idx="1727">
                  <c:v>453.55</c:v>
                </c:pt>
                <c:pt idx="1728">
                  <c:v>508.6</c:v>
                </c:pt>
                <c:pt idx="1729">
                  <c:v>481.8</c:v>
                </c:pt>
                <c:pt idx="1730">
                  <c:v>489.4</c:v>
                </c:pt>
                <c:pt idx="1731">
                  <c:v>459.2</c:v>
                </c:pt>
                <c:pt idx="1732">
                  <c:v>435.5</c:v>
                </c:pt>
                <c:pt idx="1733">
                  <c:v>482.2</c:v>
                </c:pt>
                <c:pt idx="1734">
                  <c:v>507.6</c:v>
                </c:pt>
                <c:pt idx="1735">
                  <c:v>518.79999999999995</c:v>
                </c:pt>
                <c:pt idx="1736">
                  <c:v>502.6</c:v>
                </c:pt>
                <c:pt idx="1737">
                  <c:v>475.7</c:v>
                </c:pt>
                <c:pt idx="1738">
                  <c:v>505.5</c:v>
                </c:pt>
                <c:pt idx="1739">
                  <c:v>468.1</c:v>
                </c:pt>
                <c:pt idx="1740">
                  <c:v>531.79999999999995</c:v>
                </c:pt>
                <c:pt idx="1741">
                  <c:v>530.9</c:v>
                </c:pt>
                <c:pt idx="1742">
                  <c:v>559.1</c:v>
                </c:pt>
                <c:pt idx="1743">
                  <c:v>511.3</c:v>
                </c:pt>
                <c:pt idx="1744">
                  <c:v>450.6</c:v>
                </c:pt>
                <c:pt idx="1745">
                  <c:v>544.20000000000005</c:v>
                </c:pt>
                <c:pt idx="1746">
                  <c:v>399.5</c:v>
                </c:pt>
                <c:pt idx="1747">
                  <c:v>496.3</c:v>
                </c:pt>
                <c:pt idx="1748">
                  <c:v>504.7</c:v>
                </c:pt>
                <c:pt idx="1749">
                  <c:v>466.7</c:v>
                </c:pt>
                <c:pt idx="1750">
                  <c:v>529.6</c:v>
                </c:pt>
                <c:pt idx="1751">
                  <c:v>488.5</c:v>
                </c:pt>
                <c:pt idx="1752">
                  <c:v>524.9</c:v>
                </c:pt>
                <c:pt idx="1753">
                  <c:v>448.4</c:v>
                </c:pt>
                <c:pt idx="1754">
                  <c:v>516.6</c:v>
                </c:pt>
                <c:pt idx="1755">
                  <c:v>471</c:v>
                </c:pt>
                <c:pt idx="1756">
                  <c:v>493.1</c:v>
                </c:pt>
                <c:pt idx="1757">
                  <c:v>463</c:v>
                </c:pt>
                <c:pt idx="1758">
                  <c:v>485.9</c:v>
                </c:pt>
                <c:pt idx="1759">
                  <c:v>404.1</c:v>
                </c:pt>
                <c:pt idx="1760">
                  <c:v>375.5</c:v>
                </c:pt>
                <c:pt idx="1761">
                  <c:v>375.8</c:v>
                </c:pt>
                <c:pt idx="1762">
                  <c:v>375.5</c:v>
                </c:pt>
                <c:pt idx="1763">
                  <c:v>377.4</c:v>
                </c:pt>
                <c:pt idx="1764">
                  <c:v>336.5</c:v>
                </c:pt>
                <c:pt idx="1765">
                  <c:v>467.1</c:v>
                </c:pt>
                <c:pt idx="1766">
                  <c:v>381</c:v>
                </c:pt>
                <c:pt idx="1767">
                  <c:v>391.3</c:v>
                </c:pt>
                <c:pt idx="1768">
                  <c:v>366.5</c:v>
                </c:pt>
                <c:pt idx="1769">
                  <c:v>361.2</c:v>
                </c:pt>
                <c:pt idx="1770">
                  <c:v>357</c:v>
                </c:pt>
                <c:pt idx="1771">
                  <c:v>357.1</c:v>
                </c:pt>
                <c:pt idx="1772">
                  <c:v>363.9</c:v>
                </c:pt>
                <c:pt idx="1773">
                  <c:v>406.2</c:v>
                </c:pt>
                <c:pt idx="1774">
                  <c:v>420.6</c:v>
                </c:pt>
                <c:pt idx="1775">
                  <c:v>332.9</c:v>
                </c:pt>
                <c:pt idx="1776">
                  <c:v>359</c:v>
                </c:pt>
                <c:pt idx="1777">
                  <c:v>393</c:v>
                </c:pt>
                <c:pt idx="1778">
                  <c:v>412.7</c:v>
                </c:pt>
                <c:pt idx="1779">
                  <c:v>351.8</c:v>
                </c:pt>
                <c:pt idx="1780">
                  <c:v>360.7</c:v>
                </c:pt>
                <c:pt idx="1781">
                  <c:v>395.4</c:v>
                </c:pt>
                <c:pt idx="1782">
                  <c:v>356.1</c:v>
                </c:pt>
                <c:pt idx="1783">
                  <c:v>355.6</c:v>
                </c:pt>
                <c:pt idx="1784">
                  <c:v>374.3</c:v>
                </c:pt>
                <c:pt idx="1785">
                  <c:v>424.2</c:v>
                </c:pt>
                <c:pt idx="1786">
                  <c:v>404.4</c:v>
                </c:pt>
                <c:pt idx="1787">
                  <c:v>339</c:v>
                </c:pt>
                <c:pt idx="1788">
                  <c:v>558.5</c:v>
                </c:pt>
                <c:pt idx="1789">
                  <c:v>303</c:v>
                </c:pt>
                <c:pt idx="1790">
                  <c:v>402.3</c:v>
                </c:pt>
                <c:pt idx="1791">
                  <c:v>505.9</c:v>
                </c:pt>
                <c:pt idx="1792">
                  <c:v>490.7</c:v>
                </c:pt>
                <c:pt idx="1793">
                  <c:v>455.3</c:v>
                </c:pt>
                <c:pt idx="1794">
                  <c:v>494.4</c:v>
                </c:pt>
                <c:pt idx="1795">
                  <c:v>517.79999999999995</c:v>
                </c:pt>
                <c:pt idx="1796">
                  <c:v>470.8</c:v>
                </c:pt>
                <c:pt idx="1797">
                  <c:v>550.1</c:v>
                </c:pt>
                <c:pt idx="1798">
                  <c:v>508.2</c:v>
                </c:pt>
                <c:pt idx="1799">
                  <c:v>512.4</c:v>
                </c:pt>
                <c:pt idx="1800">
                  <c:v>532.70000000000005</c:v>
                </c:pt>
                <c:pt idx="1801">
                  <c:v>472.2</c:v>
                </c:pt>
                <c:pt idx="1802">
                  <c:v>522</c:v>
                </c:pt>
                <c:pt idx="1803">
                  <c:v>461</c:v>
                </c:pt>
                <c:pt idx="1804">
                  <c:v>486.7</c:v>
                </c:pt>
                <c:pt idx="1805">
                  <c:v>544.1</c:v>
                </c:pt>
                <c:pt idx="1806">
                  <c:v>463.7</c:v>
                </c:pt>
                <c:pt idx="1807">
                  <c:v>466.4</c:v>
                </c:pt>
                <c:pt idx="1808">
                  <c:v>504.2</c:v>
                </c:pt>
                <c:pt idx="1809">
                  <c:v>520.5</c:v>
                </c:pt>
                <c:pt idx="1810">
                  <c:v>505.7</c:v>
                </c:pt>
                <c:pt idx="1811">
                  <c:v>526.9</c:v>
                </c:pt>
                <c:pt idx="1812">
                  <c:v>480.7</c:v>
                </c:pt>
                <c:pt idx="1813">
                  <c:v>500.8</c:v>
                </c:pt>
                <c:pt idx="1814">
                  <c:v>452.3</c:v>
                </c:pt>
                <c:pt idx="1815">
                  <c:v>470.1</c:v>
                </c:pt>
                <c:pt idx="1816">
                  <c:v>462.2</c:v>
                </c:pt>
                <c:pt idx="1817">
                  <c:v>505.4</c:v>
                </c:pt>
                <c:pt idx="1818">
                  <c:v>498.9</c:v>
                </c:pt>
                <c:pt idx="1819">
                  <c:v>511</c:v>
                </c:pt>
                <c:pt idx="1820">
                  <c:v>514.29999999999995</c:v>
                </c:pt>
                <c:pt idx="1821">
                  <c:v>463.9</c:v>
                </c:pt>
                <c:pt idx="1822">
                  <c:v>507.2</c:v>
                </c:pt>
                <c:pt idx="1823">
                  <c:v>501.5</c:v>
                </c:pt>
                <c:pt idx="1824">
                  <c:v>525.9</c:v>
                </c:pt>
                <c:pt idx="1825">
                  <c:v>484.6</c:v>
                </c:pt>
                <c:pt idx="1826">
                  <c:v>503.5</c:v>
                </c:pt>
                <c:pt idx="1827">
                  <c:v>495.9</c:v>
                </c:pt>
                <c:pt idx="1828">
                  <c:v>520.6</c:v>
                </c:pt>
                <c:pt idx="1829">
                  <c:v>478.7</c:v>
                </c:pt>
                <c:pt idx="1830">
                  <c:v>511.8</c:v>
                </c:pt>
                <c:pt idx="1831">
                  <c:v>435.2</c:v>
                </c:pt>
                <c:pt idx="1832">
                  <c:v>536.29999999999995</c:v>
                </c:pt>
                <c:pt idx="1833">
                  <c:v>514.4</c:v>
                </c:pt>
                <c:pt idx="1834">
                  <c:v>502</c:v>
                </c:pt>
                <c:pt idx="1835">
                  <c:v>498.7</c:v>
                </c:pt>
                <c:pt idx="1836">
                  <c:v>508.7</c:v>
                </c:pt>
                <c:pt idx="1837">
                  <c:v>482.8</c:v>
                </c:pt>
                <c:pt idx="1838">
                  <c:v>468.2</c:v>
                </c:pt>
                <c:pt idx="1839">
                  <c:v>510.4</c:v>
                </c:pt>
                <c:pt idx="1840">
                  <c:v>494.3</c:v>
                </c:pt>
                <c:pt idx="1841">
                  <c:v>467.1</c:v>
                </c:pt>
                <c:pt idx="1842">
                  <c:v>528</c:v>
                </c:pt>
                <c:pt idx="1843">
                  <c:v>474.3</c:v>
                </c:pt>
                <c:pt idx="1844">
                  <c:v>503.6</c:v>
                </c:pt>
                <c:pt idx="1845">
                  <c:v>479.8</c:v>
                </c:pt>
                <c:pt idx="1846">
                  <c:v>477.4</c:v>
                </c:pt>
                <c:pt idx="1847">
                  <c:v>511.3</c:v>
                </c:pt>
                <c:pt idx="1848">
                  <c:v>534.1</c:v>
                </c:pt>
                <c:pt idx="1849">
                  <c:v>506.7</c:v>
                </c:pt>
                <c:pt idx="1850">
                  <c:v>486.7</c:v>
                </c:pt>
                <c:pt idx="1851">
                  <c:v>577.4</c:v>
                </c:pt>
                <c:pt idx="1852">
                  <c:v>495.3</c:v>
                </c:pt>
                <c:pt idx="1853">
                  <c:v>469.1</c:v>
                </c:pt>
                <c:pt idx="1854">
                  <c:v>457.3</c:v>
                </c:pt>
                <c:pt idx="1855">
                  <c:v>452.5</c:v>
                </c:pt>
                <c:pt idx="1856">
                  <c:v>431.1</c:v>
                </c:pt>
                <c:pt idx="1857">
                  <c:v>464.7</c:v>
                </c:pt>
                <c:pt idx="1858">
                  <c:v>421.7</c:v>
                </c:pt>
                <c:pt idx="1859">
                  <c:v>524.20000000000005</c:v>
                </c:pt>
                <c:pt idx="1860">
                  <c:v>430.4</c:v>
                </c:pt>
                <c:pt idx="1861">
                  <c:v>381.2</c:v>
                </c:pt>
                <c:pt idx="1862">
                  <c:v>419.2</c:v>
                </c:pt>
                <c:pt idx="1863">
                  <c:v>475.7</c:v>
                </c:pt>
                <c:pt idx="1864">
                  <c:v>493</c:v>
                </c:pt>
                <c:pt idx="1865">
                  <c:v>499.6</c:v>
                </c:pt>
                <c:pt idx="1866">
                  <c:v>453.4</c:v>
                </c:pt>
                <c:pt idx="1867">
                  <c:v>417.4</c:v>
                </c:pt>
                <c:pt idx="1868">
                  <c:v>501.8</c:v>
                </c:pt>
                <c:pt idx="1869">
                  <c:v>487.1</c:v>
                </c:pt>
                <c:pt idx="1870">
                  <c:v>444.3</c:v>
                </c:pt>
                <c:pt idx="1871">
                  <c:v>427.6</c:v>
                </c:pt>
                <c:pt idx="1872">
                  <c:v>457.2</c:v>
                </c:pt>
                <c:pt idx="1873">
                  <c:v>437.7</c:v>
                </c:pt>
                <c:pt idx="1874">
                  <c:v>463.1</c:v>
                </c:pt>
                <c:pt idx="1875">
                  <c:v>481.6</c:v>
                </c:pt>
                <c:pt idx="1876">
                  <c:v>417.5</c:v>
                </c:pt>
                <c:pt idx="1877">
                  <c:v>457.8</c:v>
                </c:pt>
                <c:pt idx="1878">
                  <c:v>450.8</c:v>
                </c:pt>
                <c:pt idx="1879">
                  <c:v>400.5</c:v>
                </c:pt>
                <c:pt idx="1880">
                  <c:v>442.5</c:v>
                </c:pt>
                <c:pt idx="1881">
                  <c:v>488.6</c:v>
                </c:pt>
                <c:pt idx="1882">
                  <c:v>491.1</c:v>
                </c:pt>
                <c:pt idx="1883">
                  <c:v>410.9</c:v>
                </c:pt>
                <c:pt idx="1884">
                  <c:v>463.2</c:v>
                </c:pt>
                <c:pt idx="1885">
                  <c:v>446.1</c:v>
                </c:pt>
                <c:pt idx="1886">
                  <c:v>490.7</c:v>
                </c:pt>
                <c:pt idx="1887">
                  <c:v>472.1</c:v>
                </c:pt>
                <c:pt idx="1888">
                  <c:v>482.3</c:v>
                </c:pt>
                <c:pt idx="1889">
                  <c:v>370.9</c:v>
                </c:pt>
                <c:pt idx="1890">
                  <c:v>405.8</c:v>
                </c:pt>
                <c:pt idx="1891">
                  <c:v>519.20000000000005</c:v>
                </c:pt>
                <c:pt idx="1892">
                  <c:v>440.8</c:v>
                </c:pt>
                <c:pt idx="1893">
                  <c:v>500.9</c:v>
                </c:pt>
                <c:pt idx="1894">
                  <c:v>472.6</c:v>
                </c:pt>
                <c:pt idx="1895">
                  <c:v>468.2</c:v>
                </c:pt>
                <c:pt idx="1896">
                  <c:v>453.4</c:v>
                </c:pt>
                <c:pt idx="1897">
                  <c:v>468</c:v>
                </c:pt>
                <c:pt idx="1898">
                  <c:v>434.1</c:v>
                </c:pt>
                <c:pt idx="1899">
                  <c:v>424.7</c:v>
                </c:pt>
                <c:pt idx="1900">
                  <c:v>459.8</c:v>
                </c:pt>
                <c:pt idx="1901">
                  <c:v>477.1</c:v>
                </c:pt>
                <c:pt idx="1902">
                  <c:v>458.4</c:v>
                </c:pt>
                <c:pt idx="1903">
                  <c:v>459.8</c:v>
                </c:pt>
                <c:pt idx="1904">
                  <c:v>464.6</c:v>
                </c:pt>
                <c:pt idx="1905">
                  <c:v>462.5</c:v>
                </c:pt>
                <c:pt idx="1906">
                  <c:v>524.4</c:v>
                </c:pt>
                <c:pt idx="1907">
                  <c:v>460.5</c:v>
                </c:pt>
                <c:pt idx="1908">
                  <c:v>483.7</c:v>
                </c:pt>
                <c:pt idx="1909">
                  <c:v>440</c:v>
                </c:pt>
                <c:pt idx="1910">
                  <c:v>416.2</c:v>
                </c:pt>
                <c:pt idx="1911">
                  <c:v>491.5</c:v>
                </c:pt>
                <c:pt idx="1912">
                  <c:v>451</c:v>
                </c:pt>
                <c:pt idx="1913">
                  <c:v>450.3</c:v>
                </c:pt>
                <c:pt idx="1914">
                  <c:v>447.6</c:v>
                </c:pt>
                <c:pt idx="1915">
                  <c:v>483.6</c:v>
                </c:pt>
                <c:pt idx="1916">
                  <c:v>452.5</c:v>
                </c:pt>
                <c:pt idx="1917">
                  <c:v>442.6</c:v>
                </c:pt>
                <c:pt idx="1918">
                  <c:v>452.7</c:v>
                </c:pt>
                <c:pt idx="1919">
                  <c:v>477.5</c:v>
                </c:pt>
                <c:pt idx="1920">
                  <c:v>436.7</c:v>
                </c:pt>
                <c:pt idx="1921">
                  <c:v>499.4</c:v>
                </c:pt>
                <c:pt idx="1922">
                  <c:v>473.4</c:v>
                </c:pt>
                <c:pt idx="1923">
                  <c:v>463.5</c:v>
                </c:pt>
                <c:pt idx="1924">
                  <c:v>400</c:v>
                </c:pt>
                <c:pt idx="1925">
                  <c:v>477.8</c:v>
                </c:pt>
                <c:pt idx="1926">
                  <c:v>457.6</c:v>
                </c:pt>
                <c:pt idx="1927">
                  <c:v>423.9</c:v>
                </c:pt>
                <c:pt idx="1928">
                  <c:v>502.3</c:v>
                </c:pt>
                <c:pt idx="1929">
                  <c:v>490.6</c:v>
                </c:pt>
                <c:pt idx="1930">
                  <c:v>409.6</c:v>
                </c:pt>
                <c:pt idx="1931">
                  <c:v>520.29999999999995</c:v>
                </c:pt>
                <c:pt idx="1932">
                  <c:v>508.1</c:v>
                </c:pt>
                <c:pt idx="1933">
                  <c:v>443.9</c:v>
                </c:pt>
                <c:pt idx="1934">
                  <c:v>454.3</c:v>
                </c:pt>
                <c:pt idx="1935">
                  <c:v>487.8</c:v>
                </c:pt>
                <c:pt idx="1936">
                  <c:v>495.6</c:v>
                </c:pt>
                <c:pt idx="1937">
                  <c:v>460.9</c:v>
                </c:pt>
                <c:pt idx="1938">
                  <c:v>481.1</c:v>
                </c:pt>
                <c:pt idx="1939">
                  <c:v>516.6</c:v>
                </c:pt>
                <c:pt idx="1940">
                  <c:v>396.8</c:v>
                </c:pt>
                <c:pt idx="1941">
                  <c:v>431</c:v>
                </c:pt>
                <c:pt idx="1942">
                  <c:v>429.7</c:v>
                </c:pt>
                <c:pt idx="1943">
                  <c:v>490.4</c:v>
                </c:pt>
                <c:pt idx="1944">
                  <c:v>451.4</c:v>
                </c:pt>
                <c:pt idx="1945">
                  <c:v>447.7</c:v>
                </c:pt>
                <c:pt idx="1946">
                  <c:v>453.6</c:v>
                </c:pt>
                <c:pt idx="1947">
                  <c:v>414</c:v>
                </c:pt>
                <c:pt idx="1948">
                  <c:v>458.6</c:v>
                </c:pt>
                <c:pt idx="1949">
                  <c:v>441.2</c:v>
                </c:pt>
                <c:pt idx="1950">
                  <c:v>452.4</c:v>
                </c:pt>
                <c:pt idx="1951">
                  <c:v>449.1</c:v>
                </c:pt>
                <c:pt idx="1952">
                  <c:v>512.6</c:v>
                </c:pt>
                <c:pt idx="1953">
                  <c:v>405.2</c:v>
                </c:pt>
                <c:pt idx="1954">
                  <c:v>479.1</c:v>
                </c:pt>
                <c:pt idx="1955">
                  <c:v>462.9</c:v>
                </c:pt>
                <c:pt idx="1956">
                  <c:v>430.4</c:v>
                </c:pt>
                <c:pt idx="1957">
                  <c:v>472.9</c:v>
                </c:pt>
                <c:pt idx="1958">
                  <c:v>448.3</c:v>
                </c:pt>
                <c:pt idx="1959">
                  <c:v>438.9</c:v>
                </c:pt>
                <c:pt idx="1960">
                  <c:v>462.5</c:v>
                </c:pt>
                <c:pt idx="1961">
                  <c:v>406.8</c:v>
                </c:pt>
                <c:pt idx="1962">
                  <c:v>320.2</c:v>
                </c:pt>
                <c:pt idx="1963">
                  <c:v>330.6</c:v>
                </c:pt>
                <c:pt idx="1964">
                  <c:v>355.6</c:v>
                </c:pt>
                <c:pt idx="1965">
                  <c:v>532.1</c:v>
                </c:pt>
                <c:pt idx="1966">
                  <c:v>352.4</c:v>
                </c:pt>
                <c:pt idx="1967">
                  <c:v>516.20000000000005</c:v>
                </c:pt>
                <c:pt idx="1968">
                  <c:v>403</c:v>
                </c:pt>
                <c:pt idx="1969">
                  <c:v>462.5</c:v>
                </c:pt>
                <c:pt idx="1970">
                  <c:v>385.4</c:v>
                </c:pt>
                <c:pt idx="1971">
                  <c:v>535.5</c:v>
                </c:pt>
                <c:pt idx="1972">
                  <c:v>481.5</c:v>
                </c:pt>
                <c:pt idx="1973">
                  <c:v>336.1</c:v>
                </c:pt>
                <c:pt idx="1974">
                  <c:v>370.5</c:v>
                </c:pt>
                <c:pt idx="1975">
                  <c:v>360.6</c:v>
                </c:pt>
                <c:pt idx="1976">
                  <c:v>429.1</c:v>
                </c:pt>
                <c:pt idx="1977">
                  <c:v>424.9</c:v>
                </c:pt>
                <c:pt idx="1978">
                  <c:v>254.7</c:v>
                </c:pt>
                <c:pt idx="1979">
                  <c:v>515.6</c:v>
                </c:pt>
                <c:pt idx="1980">
                  <c:v>482</c:v>
                </c:pt>
                <c:pt idx="1981">
                  <c:v>487.9</c:v>
                </c:pt>
                <c:pt idx="1982">
                  <c:v>485.1</c:v>
                </c:pt>
                <c:pt idx="1983">
                  <c:v>436</c:v>
                </c:pt>
                <c:pt idx="1984">
                  <c:v>338.6</c:v>
                </c:pt>
                <c:pt idx="1985">
                  <c:v>381.4</c:v>
                </c:pt>
                <c:pt idx="1986">
                  <c:v>357.4</c:v>
                </c:pt>
                <c:pt idx="1987">
                  <c:v>436.3</c:v>
                </c:pt>
                <c:pt idx="1988">
                  <c:v>447</c:v>
                </c:pt>
                <c:pt idx="1989">
                  <c:v>403.5</c:v>
                </c:pt>
                <c:pt idx="1990">
                  <c:v>456.9</c:v>
                </c:pt>
                <c:pt idx="1991">
                  <c:v>474.1</c:v>
                </c:pt>
                <c:pt idx="1992">
                  <c:v>579.70000000000005</c:v>
                </c:pt>
                <c:pt idx="1993">
                  <c:v>374.8</c:v>
                </c:pt>
                <c:pt idx="1994">
                  <c:v>481.1</c:v>
                </c:pt>
                <c:pt idx="1995">
                  <c:v>425.7</c:v>
                </c:pt>
                <c:pt idx="1996">
                  <c:v>341.9</c:v>
                </c:pt>
                <c:pt idx="1997">
                  <c:v>471</c:v>
                </c:pt>
                <c:pt idx="1998">
                  <c:v>527.4</c:v>
                </c:pt>
                <c:pt idx="1999">
                  <c:v>475.3</c:v>
                </c:pt>
                <c:pt idx="2000">
                  <c:v>403.7</c:v>
                </c:pt>
                <c:pt idx="2001">
                  <c:v>479.7</c:v>
                </c:pt>
                <c:pt idx="2002">
                  <c:v>405.2</c:v>
                </c:pt>
                <c:pt idx="2003">
                  <c:v>403.1</c:v>
                </c:pt>
                <c:pt idx="2004">
                  <c:v>493.1</c:v>
                </c:pt>
                <c:pt idx="2005">
                  <c:v>456.6</c:v>
                </c:pt>
                <c:pt idx="2006">
                  <c:v>426</c:v>
                </c:pt>
                <c:pt idx="2007">
                  <c:v>498.3</c:v>
                </c:pt>
                <c:pt idx="2008">
                  <c:v>489.6</c:v>
                </c:pt>
                <c:pt idx="2009">
                  <c:v>484.8</c:v>
                </c:pt>
                <c:pt idx="2010">
                  <c:v>427.9</c:v>
                </c:pt>
                <c:pt idx="2011">
                  <c:v>500.2</c:v>
                </c:pt>
                <c:pt idx="2012">
                  <c:v>458.9</c:v>
                </c:pt>
                <c:pt idx="2013">
                  <c:v>472.5</c:v>
                </c:pt>
                <c:pt idx="2014">
                  <c:v>462.1</c:v>
                </c:pt>
                <c:pt idx="2015">
                  <c:v>471.1</c:v>
                </c:pt>
                <c:pt idx="2016">
                  <c:v>479.5</c:v>
                </c:pt>
                <c:pt idx="2017">
                  <c:v>488.5</c:v>
                </c:pt>
                <c:pt idx="2018">
                  <c:v>445.6</c:v>
                </c:pt>
                <c:pt idx="2019">
                  <c:v>459.8</c:v>
                </c:pt>
                <c:pt idx="2020">
                  <c:v>476.5</c:v>
                </c:pt>
                <c:pt idx="2021">
                  <c:v>485</c:v>
                </c:pt>
                <c:pt idx="2022">
                  <c:v>439.3</c:v>
                </c:pt>
                <c:pt idx="2023">
                  <c:v>446.9</c:v>
                </c:pt>
                <c:pt idx="2024">
                  <c:v>460.5</c:v>
                </c:pt>
                <c:pt idx="2025">
                  <c:v>479.9</c:v>
                </c:pt>
                <c:pt idx="2026">
                  <c:v>459.5</c:v>
                </c:pt>
                <c:pt idx="2027">
                  <c:v>441.6</c:v>
                </c:pt>
                <c:pt idx="2028">
                  <c:v>473.1</c:v>
                </c:pt>
                <c:pt idx="2029">
                  <c:v>359.6</c:v>
                </c:pt>
                <c:pt idx="2030">
                  <c:v>456.2</c:v>
                </c:pt>
                <c:pt idx="2031">
                  <c:v>441</c:v>
                </c:pt>
                <c:pt idx="2032">
                  <c:v>437.3</c:v>
                </c:pt>
                <c:pt idx="2033">
                  <c:v>473.4</c:v>
                </c:pt>
                <c:pt idx="2034">
                  <c:v>467.1</c:v>
                </c:pt>
                <c:pt idx="2035">
                  <c:v>431.9</c:v>
                </c:pt>
                <c:pt idx="2036">
                  <c:v>433.4</c:v>
                </c:pt>
                <c:pt idx="2037">
                  <c:v>445.5</c:v>
                </c:pt>
                <c:pt idx="2038">
                  <c:v>386.3</c:v>
                </c:pt>
                <c:pt idx="2039">
                  <c:v>427</c:v>
                </c:pt>
                <c:pt idx="2040">
                  <c:v>460.6</c:v>
                </c:pt>
                <c:pt idx="2041">
                  <c:v>316.5</c:v>
                </c:pt>
                <c:pt idx="2042">
                  <c:v>463.7</c:v>
                </c:pt>
                <c:pt idx="2043">
                  <c:v>445.6</c:v>
                </c:pt>
                <c:pt idx="2044">
                  <c:v>462.5</c:v>
                </c:pt>
                <c:pt idx="2045">
                  <c:v>514.70000000000005</c:v>
                </c:pt>
                <c:pt idx="2046">
                  <c:v>483.8</c:v>
                </c:pt>
                <c:pt idx="2047">
                  <c:v>445.7</c:v>
                </c:pt>
                <c:pt idx="2048">
                  <c:v>478.5</c:v>
                </c:pt>
                <c:pt idx="2049">
                  <c:v>460.6</c:v>
                </c:pt>
                <c:pt idx="2050">
                  <c:v>465.9</c:v>
                </c:pt>
                <c:pt idx="2051">
                  <c:v>370.7</c:v>
                </c:pt>
                <c:pt idx="2052">
                  <c:v>449.1</c:v>
                </c:pt>
                <c:pt idx="2053">
                  <c:v>463.1</c:v>
                </c:pt>
                <c:pt idx="2054">
                  <c:v>502.1</c:v>
                </c:pt>
                <c:pt idx="2055">
                  <c:v>460.9</c:v>
                </c:pt>
                <c:pt idx="2056">
                  <c:v>435.2</c:v>
                </c:pt>
                <c:pt idx="2057">
                  <c:v>443.1</c:v>
                </c:pt>
                <c:pt idx="2058">
                  <c:v>449.5</c:v>
                </c:pt>
                <c:pt idx="2059">
                  <c:v>423.2</c:v>
                </c:pt>
                <c:pt idx="2060">
                  <c:v>451.9</c:v>
                </c:pt>
                <c:pt idx="2061">
                  <c:v>438.4</c:v>
                </c:pt>
                <c:pt idx="2062">
                  <c:v>456.7</c:v>
                </c:pt>
                <c:pt idx="2063">
                  <c:v>466.1</c:v>
                </c:pt>
                <c:pt idx="2064">
                  <c:v>355.1</c:v>
                </c:pt>
                <c:pt idx="2065">
                  <c:v>457.1</c:v>
                </c:pt>
                <c:pt idx="2066">
                  <c:v>451.2</c:v>
                </c:pt>
                <c:pt idx="2067">
                  <c:v>443.4</c:v>
                </c:pt>
                <c:pt idx="2068">
                  <c:v>460.5</c:v>
                </c:pt>
                <c:pt idx="2069">
                  <c:v>468</c:v>
                </c:pt>
                <c:pt idx="2070">
                  <c:v>458.7</c:v>
                </c:pt>
                <c:pt idx="2071">
                  <c:v>471.1</c:v>
                </c:pt>
                <c:pt idx="2072">
                  <c:v>425.6</c:v>
                </c:pt>
                <c:pt idx="2073">
                  <c:v>445.1</c:v>
                </c:pt>
                <c:pt idx="2074">
                  <c:v>449.2</c:v>
                </c:pt>
                <c:pt idx="2075">
                  <c:v>424.2</c:v>
                </c:pt>
                <c:pt idx="2076">
                  <c:v>503</c:v>
                </c:pt>
                <c:pt idx="2077">
                  <c:v>439</c:v>
                </c:pt>
                <c:pt idx="2078">
                  <c:v>405</c:v>
                </c:pt>
                <c:pt idx="2079">
                  <c:v>449.3</c:v>
                </c:pt>
                <c:pt idx="2080">
                  <c:v>437.5</c:v>
                </c:pt>
                <c:pt idx="2081">
                  <c:v>478.5</c:v>
                </c:pt>
                <c:pt idx="2082">
                  <c:v>447.1</c:v>
                </c:pt>
                <c:pt idx="2083">
                  <c:v>459.6</c:v>
                </c:pt>
                <c:pt idx="2084">
                  <c:v>425</c:v>
                </c:pt>
                <c:pt idx="2085">
                  <c:v>456.6</c:v>
                </c:pt>
                <c:pt idx="2086">
                  <c:v>444.5</c:v>
                </c:pt>
                <c:pt idx="2087">
                  <c:v>475.4</c:v>
                </c:pt>
                <c:pt idx="2088">
                  <c:v>417.8</c:v>
                </c:pt>
                <c:pt idx="2089">
                  <c:v>412.3</c:v>
                </c:pt>
                <c:pt idx="2090">
                  <c:v>403</c:v>
                </c:pt>
                <c:pt idx="2091">
                  <c:v>461.7</c:v>
                </c:pt>
                <c:pt idx="2092">
                  <c:v>416.8</c:v>
                </c:pt>
                <c:pt idx="2093">
                  <c:v>447.6</c:v>
                </c:pt>
                <c:pt idx="2094">
                  <c:v>442</c:v>
                </c:pt>
                <c:pt idx="2095">
                  <c:v>360.4</c:v>
                </c:pt>
                <c:pt idx="2096">
                  <c:v>415.1</c:v>
                </c:pt>
                <c:pt idx="2097">
                  <c:v>472.6</c:v>
                </c:pt>
                <c:pt idx="2098">
                  <c:v>440.5</c:v>
                </c:pt>
                <c:pt idx="2099">
                  <c:v>429.4</c:v>
                </c:pt>
                <c:pt idx="2100">
                  <c:v>499.8</c:v>
                </c:pt>
                <c:pt idx="2101">
                  <c:v>472</c:v>
                </c:pt>
                <c:pt idx="2102">
                  <c:v>438.1</c:v>
                </c:pt>
                <c:pt idx="2103">
                  <c:v>445.2</c:v>
                </c:pt>
                <c:pt idx="2104">
                  <c:v>456.9</c:v>
                </c:pt>
                <c:pt idx="2105">
                  <c:v>458.4</c:v>
                </c:pt>
                <c:pt idx="2106">
                  <c:v>372</c:v>
                </c:pt>
                <c:pt idx="2107">
                  <c:v>430.1</c:v>
                </c:pt>
                <c:pt idx="2108">
                  <c:v>376.6</c:v>
                </c:pt>
                <c:pt idx="2109">
                  <c:v>471.1</c:v>
                </c:pt>
                <c:pt idx="2110">
                  <c:v>495.5</c:v>
                </c:pt>
                <c:pt idx="2111">
                  <c:v>436.7</c:v>
                </c:pt>
                <c:pt idx="2112">
                  <c:v>408.4</c:v>
                </c:pt>
                <c:pt idx="2113">
                  <c:v>451.5</c:v>
                </c:pt>
                <c:pt idx="2114">
                  <c:v>415.5</c:v>
                </c:pt>
                <c:pt idx="2115">
                  <c:v>449.4</c:v>
                </c:pt>
                <c:pt idx="2116">
                  <c:v>496.9</c:v>
                </c:pt>
                <c:pt idx="2117">
                  <c:v>416.7</c:v>
                </c:pt>
                <c:pt idx="2118">
                  <c:v>445.9</c:v>
                </c:pt>
                <c:pt idx="2119">
                  <c:v>442.7</c:v>
                </c:pt>
                <c:pt idx="2120">
                  <c:v>419.5</c:v>
                </c:pt>
                <c:pt idx="2121">
                  <c:v>466.5</c:v>
                </c:pt>
                <c:pt idx="2122">
                  <c:v>452.5</c:v>
                </c:pt>
                <c:pt idx="2123">
                  <c:v>508.2</c:v>
                </c:pt>
                <c:pt idx="2124">
                  <c:v>448.8</c:v>
                </c:pt>
                <c:pt idx="2125">
                  <c:v>470.4</c:v>
                </c:pt>
                <c:pt idx="2126">
                  <c:v>415.2</c:v>
                </c:pt>
                <c:pt idx="2127">
                  <c:v>460.6</c:v>
                </c:pt>
                <c:pt idx="2128">
                  <c:v>465.5</c:v>
                </c:pt>
                <c:pt idx="2129">
                  <c:v>491.5</c:v>
                </c:pt>
                <c:pt idx="2130">
                  <c:v>374.7</c:v>
                </c:pt>
                <c:pt idx="2131">
                  <c:v>362.3</c:v>
                </c:pt>
                <c:pt idx="2132">
                  <c:v>393.5</c:v>
                </c:pt>
                <c:pt idx="2133">
                  <c:v>438.5</c:v>
                </c:pt>
                <c:pt idx="2134">
                  <c:v>456.5</c:v>
                </c:pt>
                <c:pt idx="2135">
                  <c:v>516.29999999999995</c:v>
                </c:pt>
                <c:pt idx="2136">
                  <c:v>454.6</c:v>
                </c:pt>
                <c:pt idx="2137">
                  <c:v>456</c:v>
                </c:pt>
                <c:pt idx="2138">
                  <c:v>478.7</c:v>
                </c:pt>
                <c:pt idx="2139">
                  <c:v>460.2</c:v>
                </c:pt>
                <c:pt idx="2140">
                  <c:v>434.6</c:v>
                </c:pt>
                <c:pt idx="2141">
                  <c:v>467.1</c:v>
                </c:pt>
                <c:pt idx="2142">
                  <c:v>483.4</c:v>
                </c:pt>
                <c:pt idx="2143">
                  <c:v>465.5</c:v>
                </c:pt>
                <c:pt idx="2144">
                  <c:v>391.8</c:v>
                </c:pt>
                <c:pt idx="2145">
                  <c:v>463.9</c:v>
                </c:pt>
                <c:pt idx="2146">
                  <c:v>454.5</c:v>
                </c:pt>
                <c:pt idx="2147">
                  <c:v>493.2</c:v>
                </c:pt>
                <c:pt idx="2148">
                  <c:v>405.2</c:v>
                </c:pt>
                <c:pt idx="2149">
                  <c:v>413.3</c:v>
                </c:pt>
                <c:pt idx="2150">
                  <c:v>430.4</c:v>
                </c:pt>
                <c:pt idx="2151">
                  <c:v>449.8</c:v>
                </c:pt>
                <c:pt idx="2152">
                  <c:v>418.2</c:v>
                </c:pt>
                <c:pt idx="2153">
                  <c:v>475.3</c:v>
                </c:pt>
                <c:pt idx="2154">
                  <c:v>460.2</c:v>
                </c:pt>
                <c:pt idx="2155">
                  <c:v>354.7</c:v>
                </c:pt>
                <c:pt idx="2156">
                  <c:v>362.3</c:v>
                </c:pt>
                <c:pt idx="2157">
                  <c:v>445.5</c:v>
                </c:pt>
                <c:pt idx="2158">
                  <c:v>484.1</c:v>
                </c:pt>
                <c:pt idx="2159">
                  <c:v>375.8</c:v>
                </c:pt>
                <c:pt idx="2160">
                  <c:v>441.8</c:v>
                </c:pt>
                <c:pt idx="2161">
                  <c:v>391.6</c:v>
                </c:pt>
                <c:pt idx="2162">
                  <c:v>398.1</c:v>
                </c:pt>
                <c:pt idx="2163">
                  <c:v>474</c:v>
                </c:pt>
                <c:pt idx="2164">
                  <c:v>420.3</c:v>
                </c:pt>
                <c:pt idx="2165">
                  <c:v>461</c:v>
                </c:pt>
                <c:pt idx="2166">
                  <c:v>442.3</c:v>
                </c:pt>
                <c:pt idx="2167">
                  <c:v>452.6</c:v>
                </c:pt>
                <c:pt idx="2168">
                  <c:v>378.2</c:v>
                </c:pt>
                <c:pt idx="2169">
                  <c:v>438.3</c:v>
                </c:pt>
                <c:pt idx="2170">
                  <c:v>414.8</c:v>
                </c:pt>
                <c:pt idx="2171">
                  <c:v>447.3</c:v>
                </c:pt>
                <c:pt idx="2172">
                  <c:v>465.6</c:v>
                </c:pt>
                <c:pt idx="2173">
                  <c:v>449</c:v>
                </c:pt>
                <c:pt idx="2174">
                  <c:v>453.1</c:v>
                </c:pt>
                <c:pt idx="2175">
                  <c:v>455.6</c:v>
                </c:pt>
                <c:pt idx="2176">
                  <c:v>393.2</c:v>
                </c:pt>
                <c:pt idx="2177">
                  <c:v>485.2</c:v>
                </c:pt>
                <c:pt idx="2178">
                  <c:v>419.4</c:v>
                </c:pt>
                <c:pt idx="2179">
                  <c:v>535.4</c:v>
                </c:pt>
                <c:pt idx="2180">
                  <c:v>400.3</c:v>
                </c:pt>
                <c:pt idx="2181">
                  <c:v>368.7</c:v>
                </c:pt>
                <c:pt idx="2182">
                  <c:v>431.3</c:v>
                </c:pt>
                <c:pt idx="2183">
                  <c:v>441.7</c:v>
                </c:pt>
                <c:pt idx="2184">
                  <c:v>358.5</c:v>
                </c:pt>
                <c:pt idx="2185">
                  <c:v>491.2</c:v>
                </c:pt>
                <c:pt idx="2186">
                  <c:v>438</c:v>
                </c:pt>
                <c:pt idx="2187">
                  <c:v>397.2</c:v>
                </c:pt>
                <c:pt idx="2188">
                  <c:v>418.7</c:v>
                </c:pt>
                <c:pt idx="2189">
                  <c:v>449.9</c:v>
                </c:pt>
                <c:pt idx="2190">
                  <c:v>477.4</c:v>
                </c:pt>
                <c:pt idx="2191">
                  <c:v>441.7</c:v>
                </c:pt>
                <c:pt idx="2192">
                  <c:v>470.8</c:v>
                </c:pt>
                <c:pt idx="2193">
                  <c:v>497.6</c:v>
                </c:pt>
                <c:pt idx="2194">
                  <c:v>459.5</c:v>
                </c:pt>
                <c:pt idx="2195">
                  <c:v>469.8</c:v>
                </c:pt>
                <c:pt idx="2196">
                  <c:v>587.4</c:v>
                </c:pt>
                <c:pt idx="2197">
                  <c:v>432.2</c:v>
                </c:pt>
                <c:pt idx="2198">
                  <c:v>430.1</c:v>
                </c:pt>
                <c:pt idx="2199">
                  <c:v>453.6</c:v>
                </c:pt>
                <c:pt idx="2200">
                  <c:v>457.3</c:v>
                </c:pt>
                <c:pt idx="2201">
                  <c:v>444.1</c:v>
                </c:pt>
                <c:pt idx="2202">
                  <c:v>429.2</c:v>
                </c:pt>
                <c:pt idx="2203">
                  <c:v>375</c:v>
                </c:pt>
                <c:pt idx="2204">
                  <c:v>466.8</c:v>
                </c:pt>
                <c:pt idx="2205">
                  <c:v>470.7</c:v>
                </c:pt>
                <c:pt idx="2206">
                  <c:v>501.2</c:v>
                </c:pt>
                <c:pt idx="2207">
                  <c:v>458.5</c:v>
                </c:pt>
                <c:pt idx="2208">
                  <c:v>476.1</c:v>
                </c:pt>
                <c:pt idx="2209">
                  <c:v>479.9</c:v>
                </c:pt>
                <c:pt idx="2210">
                  <c:v>472.4</c:v>
                </c:pt>
                <c:pt idx="2211">
                  <c:v>478.4</c:v>
                </c:pt>
                <c:pt idx="2212">
                  <c:v>484.4</c:v>
                </c:pt>
                <c:pt idx="2213">
                  <c:v>500.5</c:v>
                </c:pt>
                <c:pt idx="2214">
                  <c:v>509.4</c:v>
                </c:pt>
                <c:pt idx="2215">
                  <c:v>488.3</c:v>
                </c:pt>
                <c:pt idx="2216">
                  <c:v>560.4</c:v>
                </c:pt>
                <c:pt idx="2217">
                  <c:v>496.1</c:v>
                </c:pt>
                <c:pt idx="2218">
                  <c:v>442.6</c:v>
                </c:pt>
                <c:pt idx="2219">
                  <c:v>486.2</c:v>
                </c:pt>
                <c:pt idx="2220">
                  <c:v>495.4</c:v>
                </c:pt>
                <c:pt idx="2221">
                  <c:v>473.5</c:v>
                </c:pt>
                <c:pt idx="2222">
                  <c:v>486</c:v>
                </c:pt>
                <c:pt idx="2223">
                  <c:v>515.20000000000005</c:v>
                </c:pt>
                <c:pt idx="2224">
                  <c:v>481.8</c:v>
                </c:pt>
                <c:pt idx="2225">
                  <c:v>460.3</c:v>
                </c:pt>
                <c:pt idx="2226">
                  <c:v>457.2</c:v>
                </c:pt>
                <c:pt idx="2227">
                  <c:v>525.20000000000005</c:v>
                </c:pt>
                <c:pt idx="2228">
                  <c:v>514.79999999999995</c:v>
                </c:pt>
                <c:pt idx="2229">
                  <c:v>478.6</c:v>
                </c:pt>
                <c:pt idx="2230">
                  <c:v>495.6</c:v>
                </c:pt>
                <c:pt idx="2231">
                  <c:v>462.1</c:v>
                </c:pt>
                <c:pt idx="2232">
                  <c:v>468.5</c:v>
                </c:pt>
                <c:pt idx="2233">
                  <c:v>458.9</c:v>
                </c:pt>
                <c:pt idx="2234">
                  <c:v>501.4</c:v>
                </c:pt>
                <c:pt idx="2235">
                  <c:v>423.7</c:v>
                </c:pt>
                <c:pt idx="2236">
                  <c:v>425.1</c:v>
                </c:pt>
                <c:pt idx="2237">
                  <c:v>495.4</c:v>
                </c:pt>
                <c:pt idx="2238">
                  <c:v>393.5</c:v>
                </c:pt>
                <c:pt idx="2239">
                  <c:v>482.8</c:v>
                </c:pt>
                <c:pt idx="2240">
                  <c:v>449.7</c:v>
                </c:pt>
                <c:pt idx="2241">
                  <c:v>493.6</c:v>
                </c:pt>
                <c:pt idx="2242">
                  <c:v>471.7</c:v>
                </c:pt>
                <c:pt idx="2243">
                  <c:v>484</c:v>
                </c:pt>
                <c:pt idx="2244">
                  <c:v>500</c:v>
                </c:pt>
                <c:pt idx="2245">
                  <c:v>521.79999999999995</c:v>
                </c:pt>
                <c:pt idx="2246">
                  <c:v>465.6</c:v>
                </c:pt>
                <c:pt idx="2247">
                  <c:v>501.6</c:v>
                </c:pt>
                <c:pt idx="2248">
                  <c:v>485.2</c:v>
                </c:pt>
                <c:pt idx="2249">
                  <c:v>460.1</c:v>
                </c:pt>
                <c:pt idx="2250">
                  <c:v>490.8</c:v>
                </c:pt>
                <c:pt idx="2251">
                  <c:v>490.8</c:v>
                </c:pt>
                <c:pt idx="2252">
                  <c:v>525.70000000000005</c:v>
                </c:pt>
                <c:pt idx="2253">
                  <c:v>471.7</c:v>
                </c:pt>
                <c:pt idx="2254">
                  <c:v>479.1</c:v>
                </c:pt>
                <c:pt idx="2255">
                  <c:v>533.5</c:v>
                </c:pt>
                <c:pt idx="2256">
                  <c:v>461.5</c:v>
                </c:pt>
                <c:pt idx="2257">
                  <c:v>456.5</c:v>
                </c:pt>
                <c:pt idx="2258">
                  <c:v>485.5</c:v>
                </c:pt>
                <c:pt idx="2259">
                  <c:v>474.1</c:v>
                </c:pt>
                <c:pt idx="2260">
                  <c:v>455.9</c:v>
                </c:pt>
                <c:pt idx="2261">
                  <c:v>538.29999999999995</c:v>
                </c:pt>
                <c:pt idx="2262">
                  <c:v>434.1</c:v>
                </c:pt>
                <c:pt idx="2263">
                  <c:v>487.3</c:v>
                </c:pt>
                <c:pt idx="2264">
                  <c:v>432.9</c:v>
                </c:pt>
                <c:pt idx="2265">
                  <c:v>487.7</c:v>
                </c:pt>
                <c:pt idx="2266">
                  <c:v>496.8</c:v>
                </c:pt>
                <c:pt idx="2267">
                  <c:v>482.5</c:v>
                </c:pt>
                <c:pt idx="2268">
                  <c:v>437.2</c:v>
                </c:pt>
                <c:pt idx="2269">
                  <c:v>476.6</c:v>
                </c:pt>
                <c:pt idx="2270">
                  <c:v>529.79999999999995</c:v>
                </c:pt>
                <c:pt idx="2271">
                  <c:v>488.7</c:v>
                </c:pt>
                <c:pt idx="2272">
                  <c:v>473.2</c:v>
                </c:pt>
                <c:pt idx="2273">
                  <c:v>491.8</c:v>
                </c:pt>
                <c:pt idx="2274">
                  <c:v>469</c:v>
                </c:pt>
                <c:pt idx="2275">
                  <c:v>473.3</c:v>
                </c:pt>
                <c:pt idx="2276">
                  <c:v>492.3</c:v>
                </c:pt>
                <c:pt idx="2277">
                  <c:v>430.9</c:v>
                </c:pt>
                <c:pt idx="2278">
                  <c:v>384.5</c:v>
                </c:pt>
                <c:pt idx="2279">
                  <c:v>400.8</c:v>
                </c:pt>
                <c:pt idx="2280">
                  <c:v>475.4</c:v>
                </c:pt>
                <c:pt idx="2281">
                  <c:v>437.6</c:v>
                </c:pt>
                <c:pt idx="2282">
                  <c:v>396.7</c:v>
                </c:pt>
                <c:pt idx="2283">
                  <c:v>442.1</c:v>
                </c:pt>
                <c:pt idx="2284">
                  <c:v>462</c:v>
                </c:pt>
                <c:pt idx="2285">
                  <c:v>468</c:v>
                </c:pt>
                <c:pt idx="2286">
                  <c:v>462.1</c:v>
                </c:pt>
                <c:pt idx="2287">
                  <c:v>494.2</c:v>
                </c:pt>
                <c:pt idx="2288">
                  <c:v>492.8</c:v>
                </c:pt>
                <c:pt idx="2289">
                  <c:v>428.1</c:v>
                </c:pt>
                <c:pt idx="2290">
                  <c:v>479.9</c:v>
                </c:pt>
                <c:pt idx="2291">
                  <c:v>459</c:v>
                </c:pt>
                <c:pt idx="2292">
                  <c:v>451.3</c:v>
                </c:pt>
                <c:pt idx="2293">
                  <c:v>425.3</c:v>
                </c:pt>
                <c:pt idx="2294">
                  <c:v>483.1</c:v>
                </c:pt>
                <c:pt idx="2295">
                  <c:v>399.8</c:v>
                </c:pt>
                <c:pt idx="2296">
                  <c:v>460.4</c:v>
                </c:pt>
                <c:pt idx="2297">
                  <c:v>443.6</c:v>
                </c:pt>
                <c:pt idx="2298">
                  <c:v>484.6</c:v>
                </c:pt>
                <c:pt idx="2299">
                  <c:v>461.7</c:v>
                </c:pt>
                <c:pt idx="2300">
                  <c:v>468.5</c:v>
                </c:pt>
                <c:pt idx="2301">
                  <c:v>422.5</c:v>
                </c:pt>
                <c:pt idx="2302">
                  <c:v>473.8</c:v>
                </c:pt>
                <c:pt idx="2303">
                  <c:v>408.6</c:v>
                </c:pt>
                <c:pt idx="2304">
                  <c:v>474</c:v>
                </c:pt>
                <c:pt idx="2305">
                  <c:v>425.8</c:v>
                </c:pt>
                <c:pt idx="2306">
                  <c:v>482.9</c:v>
                </c:pt>
                <c:pt idx="2307">
                  <c:v>497.9</c:v>
                </c:pt>
                <c:pt idx="2308">
                  <c:v>427.2</c:v>
                </c:pt>
                <c:pt idx="2309">
                  <c:v>421.7</c:v>
                </c:pt>
                <c:pt idx="2310">
                  <c:v>445.3</c:v>
                </c:pt>
                <c:pt idx="2311">
                  <c:v>494.7</c:v>
                </c:pt>
                <c:pt idx="2312">
                  <c:v>426.3</c:v>
                </c:pt>
                <c:pt idx="2313">
                  <c:v>476.6</c:v>
                </c:pt>
                <c:pt idx="2314">
                  <c:v>461.3</c:v>
                </c:pt>
                <c:pt idx="2315">
                  <c:v>470.4</c:v>
                </c:pt>
                <c:pt idx="2316">
                  <c:v>455.7</c:v>
                </c:pt>
                <c:pt idx="2317">
                  <c:v>383</c:v>
                </c:pt>
                <c:pt idx="2318">
                  <c:v>458.5</c:v>
                </c:pt>
                <c:pt idx="2319">
                  <c:v>474.9</c:v>
                </c:pt>
                <c:pt idx="2320">
                  <c:v>466.2</c:v>
                </c:pt>
                <c:pt idx="2321">
                  <c:v>425.2</c:v>
                </c:pt>
                <c:pt idx="2322">
                  <c:v>448.5</c:v>
                </c:pt>
                <c:pt idx="2323">
                  <c:v>460.2</c:v>
                </c:pt>
                <c:pt idx="2324">
                  <c:v>424.4</c:v>
                </c:pt>
                <c:pt idx="2325">
                  <c:v>399</c:v>
                </c:pt>
                <c:pt idx="2326">
                  <c:v>391.4</c:v>
                </c:pt>
                <c:pt idx="2327">
                  <c:v>415.4</c:v>
                </c:pt>
                <c:pt idx="2328">
                  <c:v>405.4</c:v>
                </c:pt>
                <c:pt idx="2329">
                  <c:v>447.1</c:v>
                </c:pt>
                <c:pt idx="2330">
                  <c:v>449.2</c:v>
                </c:pt>
                <c:pt idx="2331">
                  <c:v>464.7</c:v>
                </c:pt>
                <c:pt idx="2332">
                  <c:v>429.4</c:v>
                </c:pt>
                <c:pt idx="2333">
                  <c:v>393.5</c:v>
                </c:pt>
                <c:pt idx="2334">
                  <c:v>423.9</c:v>
                </c:pt>
                <c:pt idx="2335">
                  <c:v>379.3</c:v>
                </c:pt>
                <c:pt idx="2336">
                  <c:v>364.5</c:v>
                </c:pt>
                <c:pt idx="2337">
                  <c:v>476.9</c:v>
                </c:pt>
                <c:pt idx="2338">
                  <c:v>473.4</c:v>
                </c:pt>
                <c:pt idx="2339">
                  <c:v>395</c:v>
                </c:pt>
                <c:pt idx="2340">
                  <c:v>555.70000000000005</c:v>
                </c:pt>
                <c:pt idx="2341">
                  <c:v>492.4</c:v>
                </c:pt>
                <c:pt idx="2342">
                  <c:v>459.6</c:v>
                </c:pt>
                <c:pt idx="2343">
                  <c:v>515.1</c:v>
                </c:pt>
                <c:pt idx="2344">
                  <c:v>432</c:v>
                </c:pt>
                <c:pt idx="2345">
                  <c:v>429.5</c:v>
                </c:pt>
                <c:pt idx="2346">
                  <c:v>521.9</c:v>
                </c:pt>
                <c:pt idx="2347">
                  <c:v>532.79999999999995</c:v>
                </c:pt>
                <c:pt idx="2348">
                  <c:v>403.4</c:v>
                </c:pt>
                <c:pt idx="2349">
                  <c:v>348.6</c:v>
                </c:pt>
                <c:pt idx="2350">
                  <c:v>501.1</c:v>
                </c:pt>
                <c:pt idx="2351">
                  <c:v>507.7</c:v>
                </c:pt>
                <c:pt idx="2352">
                  <c:v>430.4</c:v>
                </c:pt>
                <c:pt idx="2353">
                  <c:v>296.60000000000002</c:v>
                </c:pt>
                <c:pt idx="2354">
                  <c:v>451.7</c:v>
                </c:pt>
                <c:pt idx="2355">
                  <c:v>577</c:v>
                </c:pt>
                <c:pt idx="2356">
                  <c:v>439.7</c:v>
                </c:pt>
                <c:pt idx="2357">
                  <c:v>383.6</c:v>
                </c:pt>
                <c:pt idx="2358">
                  <c:v>404.9</c:v>
                </c:pt>
                <c:pt idx="2359">
                  <c:v>468.1</c:v>
                </c:pt>
                <c:pt idx="2360">
                  <c:v>448.1</c:v>
                </c:pt>
                <c:pt idx="2361">
                  <c:v>284.8</c:v>
                </c:pt>
                <c:pt idx="2362">
                  <c:v>415.7</c:v>
                </c:pt>
                <c:pt idx="2363">
                  <c:v>408.2</c:v>
                </c:pt>
                <c:pt idx="2364">
                  <c:v>486.5</c:v>
                </c:pt>
                <c:pt idx="2365">
                  <c:v>425.6</c:v>
                </c:pt>
                <c:pt idx="2366">
                  <c:v>503.1</c:v>
                </c:pt>
                <c:pt idx="2367">
                  <c:v>403.5</c:v>
                </c:pt>
                <c:pt idx="2368">
                  <c:v>442.5</c:v>
                </c:pt>
                <c:pt idx="2369">
                  <c:v>426.4</c:v>
                </c:pt>
                <c:pt idx="2370">
                  <c:v>411.7</c:v>
                </c:pt>
                <c:pt idx="2371">
                  <c:v>365.5</c:v>
                </c:pt>
                <c:pt idx="2372">
                  <c:v>521.4</c:v>
                </c:pt>
                <c:pt idx="2373">
                  <c:v>388.8</c:v>
                </c:pt>
                <c:pt idx="2374">
                  <c:v>542.1</c:v>
                </c:pt>
                <c:pt idx="2375">
                  <c:v>416.6</c:v>
                </c:pt>
                <c:pt idx="2376">
                  <c:v>414.3</c:v>
                </c:pt>
                <c:pt idx="2377">
                  <c:v>410.9</c:v>
                </c:pt>
                <c:pt idx="2378">
                  <c:v>436</c:v>
                </c:pt>
                <c:pt idx="2379">
                  <c:v>518.1</c:v>
                </c:pt>
                <c:pt idx="2380">
                  <c:v>391.7</c:v>
                </c:pt>
                <c:pt idx="2381">
                  <c:v>403.8</c:v>
                </c:pt>
                <c:pt idx="2382">
                  <c:v>499.5</c:v>
                </c:pt>
                <c:pt idx="2383">
                  <c:v>461.5</c:v>
                </c:pt>
                <c:pt idx="2384">
                  <c:v>533.9</c:v>
                </c:pt>
                <c:pt idx="2385">
                  <c:v>459.1</c:v>
                </c:pt>
                <c:pt idx="2386">
                  <c:v>494.2</c:v>
                </c:pt>
                <c:pt idx="2387">
                  <c:v>461.9</c:v>
                </c:pt>
                <c:pt idx="2388">
                  <c:v>491.8</c:v>
                </c:pt>
                <c:pt idx="2389">
                  <c:v>469.4</c:v>
                </c:pt>
                <c:pt idx="2390">
                  <c:v>475.2</c:v>
                </c:pt>
                <c:pt idx="2391">
                  <c:v>409</c:v>
                </c:pt>
                <c:pt idx="2392">
                  <c:v>533.29999999999995</c:v>
                </c:pt>
                <c:pt idx="2393">
                  <c:v>407.4</c:v>
                </c:pt>
                <c:pt idx="2394">
                  <c:v>515</c:v>
                </c:pt>
                <c:pt idx="2395">
                  <c:v>437.1</c:v>
                </c:pt>
                <c:pt idx="2396">
                  <c:v>469.2</c:v>
                </c:pt>
                <c:pt idx="2397">
                  <c:v>472.8</c:v>
                </c:pt>
                <c:pt idx="2398">
                  <c:v>430.1</c:v>
                </c:pt>
                <c:pt idx="2399">
                  <c:v>481.9</c:v>
                </c:pt>
                <c:pt idx="2400">
                  <c:v>472.2</c:v>
                </c:pt>
                <c:pt idx="2401">
                  <c:v>431.5</c:v>
                </c:pt>
                <c:pt idx="2402">
                  <c:v>422.5</c:v>
                </c:pt>
                <c:pt idx="2403">
                  <c:v>497.9</c:v>
                </c:pt>
                <c:pt idx="2404">
                  <c:v>408</c:v>
                </c:pt>
                <c:pt idx="2405">
                  <c:v>471.4</c:v>
                </c:pt>
                <c:pt idx="2406">
                  <c:v>496.6</c:v>
                </c:pt>
                <c:pt idx="2407">
                  <c:v>465.4</c:v>
                </c:pt>
                <c:pt idx="2408">
                  <c:v>460.4</c:v>
                </c:pt>
                <c:pt idx="2409">
                  <c:v>469.4</c:v>
                </c:pt>
                <c:pt idx="2410">
                  <c:v>496</c:v>
                </c:pt>
                <c:pt idx="2411">
                  <c:v>469.7</c:v>
                </c:pt>
                <c:pt idx="2412">
                  <c:v>460.3</c:v>
                </c:pt>
                <c:pt idx="2413">
                  <c:v>489.4</c:v>
                </c:pt>
                <c:pt idx="2414">
                  <c:v>470.9</c:v>
                </c:pt>
                <c:pt idx="2415">
                  <c:v>483.5</c:v>
                </c:pt>
                <c:pt idx="2416">
                  <c:v>480.3</c:v>
                </c:pt>
                <c:pt idx="2417">
                  <c:v>456.8</c:v>
                </c:pt>
                <c:pt idx="2418">
                  <c:v>500.6</c:v>
                </c:pt>
                <c:pt idx="2419">
                  <c:v>457.4</c:v>
                </c:pt>
                <c:pt idx="2420">
                  <c:v>467.1</c:v>
                </c:pt>
                <c:pt idx="2421">
                  <c:v>479.3</c:v>
                </c:pt>
                <c:pt idx="2422">
                  <c:v>509.6</c:v>
                </c:pt>
                <c:pt idx="2423">
                  <c:v>457</c:v>
                </c:pt>
                <c:pt idx="2424">
                  <c:v>527.29999999999995</c:v>
                </c:pt>
                <c:pt idx="2425">
                  <c:v>449.1</c:v>
                </c:pt>
                <c:pt idx="2426">
                  <c:v>484</c:v>
                </c:pt>
                <c:pt idx="2427">
                  <c:v>414.7</c:v>
                </c:pt>
                <c:pt idx="2428">
                  <c:v>484.4</c:v>
                </c:pt>
                <c:pt idx="2429">
                  <c:v>413.7</c:v>
                </c:pt>
                <c:pt idx="2430">
                  <c:v>484.4</c:v>
                </c:pt>
                <c:pt idx="2431">
                  <c:v>438.8</c:v>
                </c:pt>
                <c:pt idx="2432">
                  <c:v>538.70000000000005</c:v>
                </c:pt>
                <c:pt idx="2433">
                  <c:v>421.9</c:v>
                </c:pt>
                <c:pt idx="2434">
                  <c:v>467.4</c:v>
                </c:pt>
                <c:pt idx="2435">
                  <c:v>447.5</c:v>
                </c:pt>
                <c:pt idx="2436">
                  <c:v>433.7</c:v>
                </c:pt>
                <c:pt idx="2437">
                  <c:v>531.4</c:v>
                </c:pt>
                <c:pt idx="2438">
                  <c:v>434</c:v>
                </c:pt>
                <c:pt idx="2439">
                  <c:v>521.20000000000005</c:v>
                </c:pt>
                <c:pt idx="2440">
                  <c:v>490.5</c:v>
                </c:pt>
                <c:pt idx="2441">
                  <c:v>450.4</c:v>
                </c:pt>
                <c:pt idx="2442">
                  <c:v>461.4</c:v>
                </c:pt>
                <c:pt idx="2443">
                  <c:v>482.9</c:v>
                </c:pt>
                <c:pt idx="2444">
                  <c:v>446.6</c:v>
                </c:pt>
                <c:pt idx="2445">
                  <c:v>408.9</c:v>
                </c:pt>
                <c:pt idx="2446">
                  <c:v>488.7</c:v>
                </c:pt>
                <c:pt idx="2447">
                  <c:v>455.6</c:v>
                </c:pt>
                <c:pt idx="2448">
                  <c:v>470.1</c:v>
                </c:pt>
                <c:pt idx="2449">
                  <c:v>492.4</c:v>
                </c:pt>
                <c:pt idx="2450">
                  <c:v>483.4</c:v>
                </c:pt>
                <c:pt idx="2451">
                  <c:v>480.2</c:v>
                </c:pt>
                <c:pt idx="2452">
                  <c:v>442.4</c:v>
                </c:pt>
                <c:pt idx="2453">
                  <c:v>532.5</c:v>
                </c:pt>
                <c:pt idx="2454">
                  <c:v>492.7</c:v>
                </c:pt>
                <c:pt idx="2455">
                  <c:v>496.6</c:v>
                </c:pt>
                <c:pt idx="2456">
                  <c:v>450.4</c:v>
                </c:pt>
                <c:pt idx="2457">
                  <c:v>535.4</c:v>
                </c:pt>
                <c:pt idx="2458">
                  <c:v>465.4</c:v>
                </c:pt>
                <c:pt idx="2459">
                  <c:v>493.9</c:v>
                </c:pt>
                <c:pt idx="2460">
                  <c:v>461.5</c:v>
                </c:pt>
                <c:pt idx="2461">
                  <c:v>486.5</c:v>
                </c:pt>
                <c:pt idx="2462">
                  <c:v>514.70000000000005</c:v>
                </c:pt>
                <c:pt idx="2463">
                  <c:v>472.8</c:v>
                </c:pt>
                <c:pt idx="2464">
                  <c:v>470.6</c:v>
                </c:pt>
                <c:pt idx="2465">
                  <c:v>484.6</c:v>
                </c:pt>
                <c:pt idx="2466">
                  <c:v>462.6</c:v>
                </c:pt>
                <c:pt idx="2467">
                  <c:v>444.8</c:v>
                </c:pt>
                <c:pt idx="2468">
                  <c:v>526.20000000000005</c:v>
                </c:pt>
                <c:pt idx="2469">
                  <c:v>468.4</c:v>
                </c:pt>
                <c:pt idx="2470">
                  <c:v>453.3</c:v>
                </c:pt>
                <c:pt idx="2471">
                  <c:v>451.1</c:v>
                </c:pt>
                <c:pt idx="2472">
                  <c:v>434.8</c:v>
                </c:pt>
                <c:pt idx="2473">
                  <c:v>443.1</c:v>
                </c:pt>
                <c:pt idx="2474">
                  <c:v>459.9</c:v>
                </c:pt>
                <c:pt idx="2475">
                  <c:v>443.4</c:v>
                </c:pt>
                <c:pt idx="2476">
                  <c:v>463.3</c:v>
                </c:pt>
                <c:pt idx="2477">
                  <c:v>394.3</c:v>
                </c:pt>
                <c:pt idx="2478">
                  <c:v>401.3</c:v>
                </c:pt>
                <c:pt idx="2479">
                  <c:v>499.2</c:v>
                </c:pt>
                <c:pt idx="2480">
                  <c:v>433.4</c:v>
                </c:pt>
                <c:pt idx="2481">
                  <c:v>289.2</c:v>
                </c:pt>
                <c:pt idx="2482">
                  <c:v>435.7</c:v>
                </c:pt>
                <c:pt idx="2483">
                  <c:v>387.6</c:v>
                </c:pt>
                <c:pt idx="2484">
                  <c:v>398.2</c:v>
                </c:pt>
                <c:pt idx="2485">
                  <c:v>334.4</c:v>
                </c:pt>
                <c:pt idx="2486">
                  <c:v>388.9</c:v>
                </c:pt>
                <c:pt idx="2487">
                  <c:v>415.6</c:v>
                </c:pt>
                <c:pt idx="2488">
                  <c:v>458.2</c:v>
                </c:pt>
                <c:pt idx="2489">
                  <c:v>341</c:v>
                </c:pt>
                <c:pt idx="2490">
                  <c:v>475.2</c:v>
                </c:pt>
                <c:pt idx="2491">
                  <c:v>399.2</c:v>
                </c:pt>
                <c:pt idx="2492">
                  <c:v>372.8</c:v>
                </c:pt>
                <c:pt idx="2493">
                  <c:v>393.2</c:v>
                </c:pt>
                <c:pt idx="2494">
                  <c:v>427.6</c:v>
                </c:pt>
                <c:pt idx="2495">
                  <c:v>429.3</c:v>
                </c:pt>
                <c:pt idx="2496">
                  <c:v>424.7</c:v>
                </c:pt>
                <c:pt idx="2497">
                  <c:v>387.7</c:v>
                </c:pt>
                <c:pt idx="2498">
                  <c:v>408</c:v>
                </c:pt>
                <c:pt idx="2499">
                  <c:v>427.7</c:v>
                </c:pt>
                <c:pt idx="2500">
                  <c:v>389.4</c:v>
                </c:pt>
                <c:pt idx="2501">
                  <c:v>419.3</c:v>
                </c:pt>
                <c:pt idx="2502">
                  <c:v>412.1</c:v>
                </c:pt>
                <c:pt idx="2503">
                  <c:v>435.6</c:v>
                </c:pt>
                <c:pt idx="2504">
                  <c:v>403.3</c:v>
                </c:pt>
                <c:pt idx="2505">
                  <c:v>368.1</c:v>
                </c:pt>
                <c:pt idx="2506">
                  <c:v>466</c:v>
                </c:pt>
                <c:pt idx="2507">
                  <c:v>305.10000000000002</c:v>
                </c:pt>
                <c:pt idx="2508">
                  <c:v>374.4</c:v>
                </c:pt>
                <c:pt idx="2509">
                  <c:v>376.9</c:v>
                </c:pt>
                <c:pt idx="2510">
                  <c:v>445.8</c:v>
                </c:pt>
                <c:pt idx="2511">
                  <c:v>454.8</c:v>
                </c:pt>
                <c:pt idx="2512">
                  <c:v>441.6</c:v>
                </c:pt>
                <c:pt idx="2513">
                  <c:v>421.4</c:v>
                </c:pt>
                <c:pt idx="2514">
                  <c:v>437.3</c:v>
                </c:pt>
                <c:pt idx="2515">
                  <c:v>448.8</c:v>
                </c:pt>
                <c:pt idx="2516">
                  <c:v>394.5</c:v>
                </c:pt>
                <c:pt idx="2517">
                  <c:v>411.3</c:v>
                </c:pt>
                <c:pt idx="2518">
                  <c:v>389.8</c:v>
                </c:pt>
                <c:pt idx="2519">
                  <c:v>393.8</c:v>
                </c:pt>
                <c:pt idx="2520">
                  <c:v>410.9</c:v>
                </c:pt>
                <c:pt idx="2521">
                  <c:v>432.1</c:v>
                </c:pt>
                <c:pt idx="2522">
                  <c:v>330.7</c:v>
                </c:pt>
                <c:pt idx="2523">
                  <c:v>428.1</c:v>
                </c:pt>
                <c:pt idx="2524">
                  <c:v>446.1</c:v>
                </c:pt>
                <c:pt idx="2525">
                  <c:v>342.6</c:v>
                </c:pt>
                <c:pt idx="2526">
                  <c:v>367</c:v>
                </c:pt>
                <c:pt idx="2527">
                  <c:v>360.8</c:v>
                </c:pt>
                <c:pt idx="2528">
                  <c:v>334.7</c:v>
                </c:pt>
                <c:pt idx="2529">
                  <c:v>537.20000000000005</c:v>
                </c:pt>
                <c:pt idx="2530">
                  <c:v>432.5</c:v>
                </c:pt>
                <c:pt idx="2531">
                  <c:v>437.5</c:v>
                </c:pt>
                <c:pt idx="2532">
                  <c:v>402</c:v>
                </c:pt>
                <c:pt idx="2533">
                  <c:v>382</c:v>
                </c:pt>
                <c:pt idx="2534">
                  <c:v>424.3</c:v>
                </c:pt>
                <c:pt idx="2535">
                  <c:v>429</c:v>
                </c:pt>
                <c:pt idx="2536">
                  <c:v>300.10000000000002</c:v>
                </c:pt>
                <c:pt idx="2537">
                  <c:v>328.3</c:v>
                </c:pt>
                <c:pt idx="2538">
                  <c:v>386.3</c:v>
                </c:pt>
                <c:pt idx="2539">
                  <c:v>323.8</c:v>
                </c:pt>
                <c:pt idx="2540">
                  <c:v>428.7</c:v>
                </c:pt>
                <c:pt idx="2541">
                  <c:v>436.4</c:v>
                </c:pt>
                <c:pt idx="2542">
                  <c:v>261</c:v>
                </c:pt>
                <c:pt idx="2543">
                  <c:v>436.2</c:v>
                </c:pt>
                <c:pt idx="2544">
                  <c:v>380.9</c:v>
                </c:pt>
                <c:pt idx="2545">
                  <c:v>388.1</c:v>
                </c:pt>
                <c:pt idx="2546">
                  <c:v>374.9</c:v>
                </c:pt>
                <c:pt idx="2547">
                  <c:v>410.4</c:v>
                </c:pt>
                <c:pt idx="2548">
                  <c:v>386.3</c:v>
                </c:pt>
                <c:pt idx="2549">
                  <c:v>418.6</c:v>
                </c:pt>
                <c:pt idx="2550">
                  <c:v>376.7</c:v>
                </c:pt>
                <c:pt idx="2551">
                  <c:v>399</c:v>
                </c:pt>
                <c:pt idx="2552">
                  <c:v>413.3</c:v>
                </c:pt>
                <c:pt idx="2553">
                  <c:v>410.4</c:v>
                </c:pt>
                <c:pt idx="2554">
                  <c:v>344.1</c:v>
                </c:pt>
                <c:pt idx="2555">
                  <c:v>331.1</c:v>
                </c:pt>
                <c:pt idx="2556">
                  <c:v>443.8</c:v>
                </c:pt>
                <c:pt idx="2557">
                  <c:v>259.5</c:v>
                </c:pt>
                <c:pt idx="2558">
                  <c:v>414</c:v>
                </c:pt>
                <c:pt idx="2559">
                  <c:v>435</c:v>
                </c:pt>
                <c:pt idx="2560">
                  <c:v>369.7</c:v>
                </c:pt>
                <c:pt idx="2561">
                  <c:v>512.79999999999995</c:v>
                </c:pt>
                <c:pt idx="2562">
                  <c:v>461.9</c:v>
                </c:pt>
                <c:pt idx="2563">
                  <c:v>441</c:v>
                </c:pt>
                <c:pt idx="2564">
                  <c:v>352.5</c:v>
                </c:pt>
                <c:pt idx="2565">
                  <c:v>424.4</c:v>
                </c:pt>
                <c:pt idx="2566">
                  <c:v>400.8</c:v>
                </c:pt>
                <c:pt idx="2567">
                  <c:v>415.8</c:v>
                </c:pt>
                <c:pt idx="2568">
                  <c:v>423.4</c:v>
                </c:pt>
                <c:pt idx="2569">
                  <c:v>448</c:v>
                </c:pt>
                <c:pt idx="2570">
                  <c:v>410.4</c:v>
                </c:pt>
                <c:pt idx="2571">
                  <c:v>459.5</c:v>
                </c:pt>
                <c:pt idx="2572">
                  <c:v>433.8</c:v>
                </c:pt>
                <c:pt idx="2573">
                  <c:v>429.7</c:v>
                </c:pt>
                <c:pt idx="2574">
                  <c:v>275.7</c:v>
                </c:pt>
                <c:pt idx="2575">
                  <c:v>387.4</c:v>
                </c:pt>
                <c:pt idx="2576">
                  <c:v>399.8</c:v>
                </c:pt>
                <c:pt idx="2577">
                  <c:v>411.7</c:v>
                </c:pt>
                <c:pt idx="2578">
                  <c:v>457.8</c:v>
                </c:pt>
                <c:pt idx="2579">
                  <c:v>341</c:v>
                </c:pt>
                <c:pt idx="2580">
                  <c:v>440.9</c:v>
                </c:pt>
                <c:pt idx="2581">
                  <c:v>390.1</c:v>
                </c:pt>
                <c:pt idx="2582">
                  <c:v>438.5</c:v>
                </c:pt>
                <c:pt idx="2583">
                  <c:v>409.9</c:v>
                </c:pt>
                <c:pt idx="2584">
                  <c:v>372.1</c:v>
                </c:pt>
                <c:pt idx="2585">
                  <c:v>441.6</c:v>
                </c:pt>
                <c:pt idx="2586">
                  <c:v>214.8</c:v>
                </c:pt>
                <c:pt idx="2587">
                  <c:v>476.8</c:v>
                </c:pt>
                <c:pt idx="2588">
                  <c:v>422.7</c:v>
                </c:pt>
                <c:pt idx="2589">
                  <c:v>435.8</c:v>
                </c:pt>
                <c:pt idx="2590">
                  <c:v>417.2</c:v>
                </c:pt>
                <c:pt idx="2591">
                  <c:v>409.1</c:v>
                </c:pt>
                <c:pt idx="2592">
                  <c:v>448.1</c:v>
                </c:pt>
                <c:pt idx="2593">
                  <c:v>294.60000000000002</c:v>
                </c:pt>
                <c:pt idx="2594">
                  <c:v>445.6</c:v>
                </c:pt>
                <c:pt idx="2595">
                  <c:v>385.1</c:v>
                </c:pt>
                <c:pt idx="2596">
                  <c:v>353.8</c:v>
                </c:pt>
                <c:pt idx="2597">
                  <c:v>444.7</c:v>
                </c:pt>
                <c:pt idx="2598">
                  <c:v>420.3</c:v>
                </c:pt>
                <c:pt idx="2599">
                  <c:v>424.2</c:v>
                </c:pt>
                <c:pt idx="2600">
                  <c:v>447.7</c:v>
                </c:pt>
                <c:pt idx="2601">
                  <c:v>385.2</c:v>
                </c:pt>
                <c:pt idx="2602">
                  <c:v>411.2</c:v>
                </c:pt>
                <c:pt idx="2603">
                  <c:v>376.8</c:v>
                </c:pt>
                <c:pt idx="2604">
                  <c:v>297.2</c:v>
                </c:pt>
                <c:pt idx="2605">
                  <c:v>445.2</c:v>
                </c:pt>
                <c:pt idx="2606">
                  <c:v>352</c:v>
                </c:pt>
                <c:pt idx="2607">
                  <c:v>469.5</c:v>
                </c:pt>
                <c:pt idx="2608">
                  <c:v>373.6</c:v>
                </c:pt>
                <c:pt idx="2609">
                  <c:v>411.8</c:v>
                </c:pt>
                <c:pt idx="2610">
                  <c:v>307.10000000000002</c:v>
                </c:pt>
                <c:pt idx="2611">
                  <c:v>414.2</c:v>
                </c:pt>
                <c:pt idx="2612">
                  <c:v>365.5</c:v>
                </c:pt>
                <c:pt idx="2613">
                  <c:v>405</c:v>
                </c:pt>
                <c:pt idx="2614">
                  <c:v>401.7</c:v>
                </c:pt>
                <c:pt idx="2615">
                  <c:v>432.2</c:v>
                </c:pt>
                <c:pt idx="2616">
                  <c:v>318.89999999999998</c:v>
                </c:pt>
                <c:pt idx="2617">
                  <c:v>316.60000000000002</c:v>
                </c:pt>
                <c:pt idx="2618">
                  <c:v>395.8</c:v>
                </c:pt>
                <c:pt idx="2619">
                  <c:v>430</c:v>
                </c:pt>
                <c:pt idx="2620">
                  <c:v>303</c:v>
                </c:pt>
                <c:pt idx="2621">
                  <c:v>430.6</c:v>
                </c:pt>
                <c:pt idx="2622">
                  <c:v>432.6</c:v>
                </c:pt>
                <c:pt idx="2623">
                  <c:v>403</c:v>
                </c:pt>
                <c:pt idx="2624">
                  <c:v>423.4</c:v>
                </c:pt>
                <c:pt idx="2625">
                  <c:v>331.3</c:v>
                </c:pt>
                <c:pt idx="2626">
                  <c:v>307.60000000000002</c:v>
                </c:pt>
                <c:pt idx="2627">
                  <c:v>420.8</c:v>
                </c:pt>
                <c:pt idx="2628">
                  <c:v>355.1</c:v>
                </c:pt>
                <c:pt idx="2629">
                  <c:v>343.3</c:v>
                </c:pt>
                <c:pt idx="2630">
                  <c:v>279.3</c:v>
                </c:pt>
                <c:pt idx="2631">
                  <c:v>388.7</c:v>
                </c:pt>
                <c:pt idx="2632">
                  <c:v>429.4</c:v>
                </c:pt>
                <c:pt idx="2633">
                  <c:v>369.1</c:v>
                </c:pt>
                <c:pt idx="2634">
                  <c:v>434</c:v>
                </c:pt>
                <c:pt idx="2635">
                  <c:v>434.5</c:v>
                </c:pt>
                <c:pt idx="2636">
                  <c:v>438.1</c:v>
                </c:pt>
                <c:pt idx="2637">
                  <c:v>407.5</c:v>
                </c:pt>
                <c:pt idx="2638">
                  <c:v>425</c:v>
                </c:pt>
                <c:pt idx="2639">
                  <c:v>443.5</c:v>
                </c:pt>
                <c:pt idx="2640">
                  <c:v>442.2</c:v>
                </c:pt>
                <c:pt idx="2641">
                  <c:v>350</c:v>
                </c:pt>
                <c:pt idx="2642">
                  <c:v>427.3</c:v>
                </c:pt>
                <c:pt idx="2643">
                  <c:v>400.2</c:v>
                </c:pt>
                <c:pt idx="2644">
                  <c:v>438.4</c:v>
                </c:pt>
                <c:pt idx="2645">
                  <c:v>469</c:v>
                </c:pt>
                <c:pt idx="2646">
                  <c:v>484.3</c:v>
                </c:pt>
                <c:pt idx="2647">
                  <c:v>466.6</c:v>
                </c:pt>
                <c:pt idx="2648">
                  <c:v>410</c:v>
                </c:pt>
                <c:pt idx="2649">
                  <c:v>456.8</c:v>
                </c:pt>
                <c:pt idx="2650">
                  <c:v>387.8</c:v>
                </c:pt>
                <c:pt idx="2651">
                  <c:v>323.10000000000002</c:v>
                </c:pt>
                <c:pt idx="2652">
                  <c:v>522.6</c:v>
                </c:pt>
                <c:pt idx="2653">
                  <c:v>461.8</c:v>
                </c:pt>
                <c:pt idx="2654">
                  <c:v>211.1</c:v>
                </c:pt>
                <c:pt idx="2655">
                  <c:v>428.5</c:v>
                </c:pt>
                <c:pt idx="2656">
                  <c:v>428</c:v>
                </c:pt>
                <c:pt idx="2657">
                  <c:v>359.8</c:v>
                </c:pt>
                <c:pt idx="2658">
                  <c:v>325.39999999999998</c:v>
                </c:pt>
                <c:pt idx="2659">
                  <c:v>434.6</c:v>
                </c:pt>
                <c:pt idx="2660">
                  <c:v>345.2</c:v>
                </c:pt>
                <c:pt idx="2661">
                  <c:v>522.1</c:v>
                </c:pt>
                <c:pt idx="2662">
                  <c:v>419.5</c:v>
                </c:pt>
                <c:pt idx="2663">
                  <c:v>422.8</c:v>
                </c:pt>
                <c:pt idx="2664">
                  <c:v>423</c:v>
                </c:pt>
                <c:pt idx="2665">
                  <c:v>399.9</c:v>
                </c:pt>
                <c:pt idx="2666">
                  <c:v>423.1</c:v>
                </c:pt>
                <c:pt idx="2667">
                  <c:v>369.6</c:v>
                </c:pt>
                <c:pt idx="2668">
                  <c:v>464.5</c:v>
                </c:pt>
                <c:pt idx="2669">
                  <c:v>443.3</c:v>
                </c:pt>
                <c:pt idx="2670">
                  <c:v>335.8</c:v>
                </c:pt>
                <c:pt idx="2671">
                  <c:v>412.8</c:v>
                </c:pt>
                <c:pt idx="2672">
                  <c:v>467.2</c:v>
                </c:pt>
                <c:pt idx="2673">
                  <c:v>382.6</c:v>
                </c:pt>
                <c:pt idx="2674">
                  <c:v>403.3</c:v>
                </c:pt>
                <c:pt idx="2675">
                  <c:v>275.60000000000002</c:v>
                </c:pt>
                <c:pt idx="2676">
                  <c:v>429.6</c:v>
                </c:pt>
                <c:pt idx="2677">
                  <c:v>425.4</c:v>
                </c:pt>
                <c:pt idx="2678">
                  <c:v>356.3</c:v>
                </c:pt>
                <c:pt idx="2679">
                  <c:v>457.8</c:v>
                </c:pt>
                <c:pt idx="2680">
                  <c:v>355.4</c:v>
                </c:pt>
                <c:pt idx="2681">
                  <c:v>350.1</c:v>
                </c:pt>
                <c:pt idx="2682">
                  <c:v>374.1</c:v>
                </c:pt>
                <c:pt idx="2683">
                  <c:v>441.1</c:v>
                </c:pt>
                <c:pt idx="2684">
                  <c:v>419.8</c:v>
                </c:pt>
                <c:pt idx="2685">
                  <c:v>424.4</c:v>
                </c:pt>
                <c:pt idx="2686">
                  <c:v>441.6</c:v>
                </c:pt>
                <c:pt idx="2687">
                  <c:v>385.4</c:v>
                </c:pt>
                <c:pt idx="2688">
                  <c:v>443</c:v>
                </c:pt>
                <c:pt idx="2689">
                  <c:v>393.1</c:v>
                </c:pt>
                <c:pt idx="2690">
                  <c:v>500.3</c:v>
                </c:pt>
                <c:pt idx="2691">
                  <c:v>384.2</c:v>
                </c:pt>
                <c:pt idx="2692">
                  <c:v>424.5</c:v>
                </c:pt>
                <c:pt idx="2693">
                  <c:v>313</c:v>
                </c:pt>
                <c:pt idx="2694">
                  <c:v>342</c:v>
                </c:pt>
                <c:pt idx="2695">
                  <c:v>367.2</c:v>
                </c:pt>
                <c:pt idx="2696">
                  <c:v>424.9</c:v>
                </c:pt>
                <c:pt idx="2697">
                  <c:v>444.5</c:v>
                </c:pt>
                <c:pt idx="2698">
                  <c:v>472.7</c:v>
                </c:pt>
                <c:pt idx="2699">
                  <c:v>375.6</c:v>
                </c:pt>
                <c:pt idx="2700">
                  <c:v>430.5</c:v>
                </c:pt>
                <c:pt idx="2701">
                  <c:v>424.8</c:v>
                </c:pt>
                <c:pt idx="2702">
                  <c:v>332.2</c:v>
                </c:pt>
                <c:pt idx="2703">
                  <c:v>424.5</c:v>
                </c:pt>
                <c:pt idx="2704">
                  <c:v>434.9</c:v>
                </c:pt>
                <c:pt idx="2705">
                  <c:v>403.5</c:v>
                </c:pt>
                <c:pt idx="2706">
                  <c:v>480.2</c:v>
                </c:pt>
                <c:pt idx="2707">
                  <c:v>345.6</c:v>
                </c:pt>
                <c:pt idx="2708">
                  <c:v>402.9</c:v>
                </c:pt>
                <c:pt idx="2709">
                  <c:v>368.3</c:v>
                </c:pt>
                <c:pt idx="2710">
                  <c:v>383</c:v>
                </c:pt>
                <c:pt idx="2711">
                  <c:v>389.3</c:v>
                </c:pt>
                <c:pt idx="2712">
                  <c:v>417</c:v>
                </c:pt>
                <c:pt idx="2713">
                  <c:v>412.1</c:v>
                </c:pt>
                <c:pt idx="2714">
                  <c:v>428</c:v>
                </c:pt>
                <c:pt idx="2715">
                  <c:v>340.9</c:v>
                </c:pt>
                <c:pt idx="2716">
                  <c:v>321</c:v>
                </c:pt>
                <c:pt idx="2717">
                  <c:v>421.4</c:v>
                </c:pt>
                <c:pt idx="2718">
                  <c:v>377.6</c:v>
                </c:pt>
                <c:pt idx="2719">
                  <c:v>376.1</c:v>
                </c:pt>
                <c:pt idx="2720">
                  <c:v>433.1</c:v>
                </c:pt>
                <c:pt idx="2721">
                  <c:v>428.8</c:v>
                </c:pt>
                <c:pt idx="2722">
                  <c:v>448.1</c:v>
                </c:pt>
                <c:pt idx="2723">
                  <c:v>339</c:v>
                </c:pt>
                <c:pt idx="2724">
                  <c:v>399</c:v>
                </c:pt>
                <c:pt idx="2725">
                  <c:v>404.1</c:v>
                </c:pt>
                <c:pt idx="2726">
                  <c:v>418</c:v>
                </c:pt>
                <c:pt idx="2727">
                  <c:v>392.3</c:v>
                </c:pt>
                <c:pt idx="2728">
                  <c:v>398.9</c:v>
                </c:pt>
                <c:pt idx="2729">
                  <c:v>361.5</c:v>
                </c:pt>
                <c:pt idx="2730">
                  <c:v>380.5</c:v>
                </c:pt>
                <c:pt idx="2731">
                  <c:v>347.2</c:v>
                </c:pt>
                <c:pt idx="2732">
                  <c:v>417.3</c:v>
                </c:pt>
                <c:pt idx="2733">
                  <c:v>261.10000000000002</c:v>
                </c:pt>
                <c:pt idx="2734">
                  <c:v>383.8</c:v>
                </c:pt>
                <c:pt idx="2735">
                  <c:v>417.4</c:v>
                </c:pt>
                <c:pt idx="2736">
                  <c:v>432.7</c:v>
                </c:pt>
                <c:pt idx="2737">
                  <c:v>489.9</c:v>
                </c:pt>
                <c:pt idx="2738">
                  <c:v>365.5</c:v>
                </c:pt>
                <c:pt idx="2739">
                  <c:v>394.9</c:v>
                </c:pt>
                <c:pt idx="2740">
                  <c:v>432.5</c:v>
                </c:pt>
                <c:pt idx="2741">
                  <c:v>408.4</c:v>
                </c:pt>
                <c:pt idx="2742">
                  <c:v>366.9</c:v>
                </c:pt>
                <c:pt idx="2743">
                  <c:v>417.9</c:v>
                </c:pt>
                <c:pt idx="2744">
                  <c:v>436.9</c:v>
                </c:pt>
                <c:pt idx="2745">
                  <c:v>488</c:v>
                </c:pt>
                <c:pt idx="2746">
                  <c:v>476.2</c:v>
                </c:pt>
                <c:pt idx="2747">
                  <c:v>463.7</c:v>
                </c:pt>
                <c:pt idx="2748">
                  <c:v>492.7</c:v>
                </c:pt>
                <c:pt idx="2749">
                  <c:v>450.4</c:v>
                </c:pt>
                <c:pt idx="2750">
                  <c:v>548.5</c:v>
                </c:pt>
                <c:pt idx="2751">
                  <c:v>461.6</c:v>
                </c:pt>
                <c:pt idx="2752">
                  <c:v>479.7</c:v>
                </c:pt>
                <c:pt idx="2753">
                  <c:v>438.8</c:v>
                </c:pt>
                <c:pt idx="2754">
                  <c:v>476</c:v>
                </c:pt>
                <c:pt idx="2755">
                  <c:v>467.3</c:v>
                </c:pt>
                <c:pt idx="2756">
                  <c:v>463.3</c:v>
                </c:pt>
                <c:pt idx="2757">
                  <c:v>461.9</c:v>
                </c:pt>
                <c:pt idx="2758">
                  <c:v>479.4</c:v>
                </c:pt>
                <c:pt idx="2759">
                  <c:v>372.9</c:v>
                </c:pt>
                <c:pt idx="2760">
                  <c:v>401.8</c:v>
                </c:pt>
                <c:pt idx="2761">
                  <c:v>522.5</c:v>
                </c:pt>
                <c:pt idx="2762">
                  <c:v>427.4</c:v>
                </c:pt>
                <c:pt idx="2763">
                  <c:v>432.6</c:v>
                </c:pt>
                <c:pt idx="2764">
                  <c:v>369.7</c:v>
                </c:pt>
                <c:pt idx="2765">
                  <c:v>408.9</c:v>
                </c:pt>
                <c:pt idx="2766">
                  <c:v>419.3</c:v>
                </c:pt>
                <c:pt idx="2767">
                  <c:v>472.2</c:v>
                </c:pt>
                <c:pt idx="2768">
                  <c:v>401.6</c:v>
                </c:pt>
                <c:pt idx="2769">
                  <c:v>463.4</c:v>
                </c:pt>
                <c:pt idx="2770">
                  <c:v>325.8</c:v>
                </c:pt>
                <c:pt idx="2771">
                  <c:v>390.1</c:v>
                </c:pt>
                <c:pt idx="2772">
                  <c:v>384.7</c:v>
                </c:pt>
                <c:pt idx="2773">
                  <c:v>503.8</c:v>
                </c:pt>
                <c:pt idx="2774">
                  <c:v>390.6</c:v>
                </c:pt>
                <c:pt idx="2775">
                  <c:v>492.6</c:v>
                </c:pt>
                <c:pt idx="2776">
                  <c:v>434.4</c:v>
                </c:pt>
                <c:pt idx="2777">
                  <c:v>497</c:v>
                </c:pt>
                <c:pt idx="2778">
                  <c:v>417.9</c:v>
                </c:pt>
                <c:pt idx="2779">
                  <c:v>389.7</c:v>
                </c:pt>
                <c:pt idx="2780">
                  <c:v>421.6</c:v>
                </c:pt>
                <c:pt idx="2781">
                  <c:v>436.4</c:v>
                </c:pt>
                <c:pt idx="2782">
                  <c:v>356.4</c:v>
                </c:pt>
                <c:pt idx="2783">
                  <c:v>414.5</c:v>
                </c:pt>
                <c:pt idx="2784">
                  <c:v>433.5</c:v>
                </c:pt>
                <c:pt idx="2785">
                  <c:v>381.8</c:v>
                </c:pt>
                <c:pt idx="2786">
                  <c:v>369.4</c:v>
                </c:pt>
                <c:pt idx="2787">
                  <c:v>372.4</c:v>
                </c:pt>
                <c:pt idx="2788">
                  <c:v>435.3</c:v>
                </c:pt>
                <c:pt idx="2789">
                  <c:v>422.8</c:v>
                </c:pt>
                <c:pt idx="2790">
                  <c:v>456.6</c:v>
                </c:pt>
                <c:pt idx="2791">
                  <c:v>403.8</c:v>
                </c:pt>
                <c:pt idx="2792">
                  <c:v>491.8</c:v>
                </c:pt>
                <c:pt idx="2793">
                  <c:v>486.9</c:v>
                </c:pt>
                <c:pt idx="2794">
                  <c:v>355.3</c:v>
                </c:pt>
                <c:pt idx="2795">
                  <c:v>404</c:v>
                </c:pt>
                <c:pt idx="2796">
                  <c:v>492.2</c:v>
                </c:pt>
                <c:pt idx="2797">
                  <c:v>412.7</c:v>
                </c:pt>
                <c:pt idx="2798">
                  <c:v>496.6</c:v>
                </c:pt>
                <c:pt idx="2799">
                  <c:v>444.7</c:v>
                </c:pt>
                <c:pt idx="2800">
                  <c:v>437.1</c:v>
                </c:pt>
                <c:pt idx="2801">
                  <c:v>327</c:v>
                </c:pt>
                <c:pt idx="2802">
                  <c:v>460.2</c:v>
                </c:pt>
                <c:pt idx="2803">
                  <c:v>423</c:v>
                </c:pt>
                <c:pt idx="2804">
                  <c:v>383.4</c:v>
                </c:pt>
                <c:pt idx="2805">
                  <c:v>491.5</c:v>
                </c:pt>
                <c:pt idx="2806">
                  <c:v>514.79999999999995</c:v>
                </c:pt>
                <c:pt idx="2807">
                  <c:v>446.8</c:v>
                </c:pt>
                <c:pt idx="2808">
                  <c:v>330.5</c:v>
                </c:pt>
                <c:pt idx="2809">
                  <c:v>364.9</c:v>
                </c:pt>
                <c:pt idx="2810">
                  <c:v>456.9</c:v>
                </c:pt>
                <c:pt idx="2811">
                  <c:v>404.1</c:v>
                </c:pt>
                <c:pt idx="2812">
                  <c:v>463.3</c:v>
                </c:pt>
                <c:pt idx="2813">
                  <c:v>444.9</c:v>
                </c:pt>
                <c:pt idx="2814">
                  <c:v>445.1</c:v>
                </c:pt>
                <c:pt idx="2815">
                  <c:v>525.6</c:v>
                </c:pt>
                <c:pt idx="2816">
                  <c:v>396.2</c:v>
                </c:pt>
                <c:pt idx="2817">
                  <c:v>526.70000000000005</c:v>
                </c:pt>
                <c:pt idx="2818">
                  <c:v>454.3</c:v>
                </c:pt>
                <c:pt idx="2819">
                  <c:v>527.20000000000005</c:v>
                </c:pt>
                <c:pt idx="2820">
                  <c:v>450.4</c:v>
                </c:pt>
                <c:pt idx="2821">
                  <c:v>508</c:v>
                </c:pt>
                <c:pt idx="2822">
                  <c:v>503.5</c:v>
                </c:pt>
                <c:pt idx="2823">
                  <c:v>430.1</c:v>
                </c:pt>
                <c:pt idx="2824">
                  <c:v>339.1</c:v>
                </c:pt>
                <c:pt idx="2825">
                  <c:v>399</c:v>
                </c:pt>
                <c:pt idx="2826">
                  <c:v>459.6</c:v>
                </c:pt>
                <c:pt idx="2827">
                  <c:v>410.4</c:v>
                </c:pt>
                <c:pt idx="2828">
                  <c:v>437</c:v>
                </c:pt>
                <c:pt idx="2829">
                  <c:v>373.7</c:v>
                </c:pt>
                <c:pt idx="2830">
                  <c:v>390.6</c:v>
                </c:pt>
                <c:pt idx="2831">
                  <c:v>401.1</c:v>
                </c:pt>
                <c:pt idx="2832">
                  <c:v>452.4</c:v>
                </c:pt>
                <c:pt idx="2833">
                  <c:v>400.5</c:v>
                </c:pt>
                <c:pt idx="2834">
                  <c:v>338</c:v>
                </c:pt>
                <c:pt idx="2835">
                  <c:v>400.2</c:v>
                </c:pt>
                <c:pt idx="2836">
                  <c:v>365.4</c:v>
                </c:pt>
                <c:pt idx="2837">
                  <c:v>330.8</c:v>
                </c:pt>
                <c:pt idx="2838">
                  <c:v>407.6</c:v>
                </c:pt>
                <c:pt idx="2839">
                  <c:v>389.1</c:v>
                </c:pt>
                <c:pt idx="2840">
                  <c:v>405.7</c:v>
                </c:pt>
                <c:pt idx="2841">
                  <c:v>449.4</c:v>
                </c:pt>
                <c:pt idx="2842">
                  <c:v>450.5</c:v>
                </c:pt>
                <c:pt idx="2843">
                  <c:v>426.5</c:v>
                </c:pt>
                <c:pt idx="2844">
                  <c:v>486.9</c:v>
                </c:pt>
                <c:pt idx="2845">
                  <c:v>376.4</c:v>
                </c:pt>
                <c:pt idx="2846">
                  <c:v>428.2</c:v>
                </c:pt>
                <c:pt idx="2847">
                  <c:v>420.8</c:v>
                </c:pt>
                <c:pt idx="2848">
                  <c:v>450.9</c:v>
                </c:pt>
                <c:pt idx="2849">
                  <c:v>367.3</c:v>
                </c:pt>
                <c:pt idx="2850">
                  <c:v>433.5</c:v>
                </c:pt>
                <c:pt idx="2851">
                  <c:v>389.3</c:v>
                </c:pt>
                <c:pt idx="2852">
                  <c:v>317.60000000000002</c:v>
                </c:pt>
                <c:pt idx="2853">
                  <c:v>265.7</c:v>
                </c:pt>
                <c:pt idx="2854">
                  <c:v>578.20000000000005</c:v>
                </c:pt>
                <c:pt idx="2855">
                  <c:v>718.9</c:v>
                </c:pt>
                <c:pt idx="2856">
                  <c:v>458.3</c:v>
                </c:pt>
                <c:pt idx="2857">
                  <c:v>493.6</c:v>
                </c:pt>
                <c:pt idx="2858">
                  <c:v>539</c:v>
                </c:pt>
                <c:pt idx="2859">
                  <c:v>447.7</c:v>
                </c:pt>
                <c:pt idx="2860">
                  <c:v>468</c:v>
                </c:pt>
                <c:pt idx="2861">
                  <c:v>566.29999999999995</c:v>
                </c:pt>
                <c:pt idx="2862">
                  <c:v>491.9</c:v>
                </c:pt>
                <c:pt idx="2863">
                  <c:v>591.1</c:v>
                </c:pt>
                <c:pt idx="2864">
                  <c:v>547.6</c:v>
                </c:pt>
                <c:pt idx="2865">
                  <c:v>495</c:v>
                </c:pt>
                <c:pt idx="2866">
                  <c:v>364.1</c:v>
                </c:pt>
                <c:pt idx="2867">
                  <c:v>457.2</c:v>
                </c:pt>
                <c:pt idx="2868">
                  <c:v>480.5</c:v>
                </c:pt>
                <c:pt idx="2869">
                  <c:v>461</c:v>
                </c:pt>
                <c:pt idx="2870">
                  <c:v>651.29999999999995</c:v>
                </c:pt>
                <c:pt idx="2871">
                  <c:v>441.3</c:v>
                </c:pt>
                <c:pt idx="2872">
                  <c:v>473.2</c:v>
                </c:pt>
                <c:pt idx="2873">
                  <c:v>463.1</c:v>
                </c:pt>
                <c:pt idx="2874">
                  <c:v>475.4</c:v>
                </c:pt>
                <c:pt idx="2875">
                  <c:v>512.4</c:v>
                </c:pt>
                <c:pt idx="2876">
                  <c:v>511.5</c:v>
                </c:pt>
                <c:pt idx="2877">
                  <c:v>537.9</c:v>
                </c:pt>
                <c:pt idx="2878">
                  <c:v>472</c:v>
                </c:pt>
                <c:pt idx="2879">
                  <c:v>435.6</c:v>
                </c:pt>
                <c:pt idx="2880">
                  <c:v>596.9</c:v>
                </c:pt>
                <c:pt idx="2881">
                  <c:v>1014.2</c:v>
                </c:pt>
                <c:pt idx="2882">
                  <c:v>401.9</c:v>
                </c:pt>
                <c:pt idx="2883">
                  <c:v>340.3</c:v>
                </c:pt>
                <c:pt idx="2884">
                  <c:v>371.3</c:v>
                </c:pt>
                <c:pt idx="2885">
                  <c:v>452.4</c:v>
                </c:pt>
                <c:pt idx="2886">
                  <c:v>451.5</c:v>
                </c:pt>
                <c:pt idx="2887">
                  <c:v>480.2</c:v>
                </c:pt>
                <c:pt idx="2888">
                  <c:v>427.4</c:v>
                </c:pt>
                <c:pt idx="2889">
                  <c:v>476.2</c:v>
                </c:pt>
                <c:pt idx="2890">
                  <c:v>455.5</c:v>
                </c:pt>
                <c:pt idx="2891">
                  <c:v>449.9</c:v>
                </c:pt>
                <c:pt idx="2892">
                  <c:v>358.2</c:v>
                </c:pt>
                <c:pt idx="2893">
                  <c:v>420.9</c:v>
                </c:pt>
                <c:pt idx="2894">
                  <c:v>293.60000000000002</c:v>
                </c:pt>
                <c:pt idx="2895">
                  <c:v>417.9</c:v>
                </c:pt>
                <c:pt idx="2896">
                  <c:v>518.4</c:v>
                </c:pt>
                <c:pt idx="2897">
                  <c:v>462</c:v>
                </c:pt>
                <c:pt idx="2898">
                  <c:v>480.9</c:v>
                </c:pt>
                <c:pt idx="2899">
                  <c:v>464.2</c:v>
                </c:pt>
                <c:pt idx="2900">
                  <c:v>489.8</c:v>
                </c:pt>
                <c:pt idx="2901">
                  <c:v>411.6</c:v>
                </c:pt>
                <c:pt idx="2902">
                  <c:v>349.7</c:v>
                </c:pt>
                <c:pt idx="2903">
                  <c:v>430.4</c:v>
                </c:pt>
                <c:pt idx="2904">
                  <c:v>350.1</c:v>
                </c:pt>
                <c:pt idx="2905">
                  <c:v>505.4</c:v>
                </c:pt>
                <c:pt idx="2906">
                  <c:v>461.8</c:v>
                </c:pt>
                <c:pt idx="2907">
                  <c:v>404</c:v>
                </c:pt>
                <c:pt idx="2908">
                  <c:v>459.4</c:v>
                </c:pt>
                <c:pt idx="2909">
                  <c:v>510.9</c:v>
                </c:pt>
                <c:pt idx="2910">
                  <c:v>413.3</c:v>
                </c:pt>
                <c:pt idx="2911">
                  <c:v>499.3</c:v>
                </c:pt>
                <c:pt idx="2912">
                  <c:v>398.9</c:v>
                </c:pt>
                <c:pt idx="2913">
                  <c:v>493.4</c:v>
                </c:pt>
                <c:pt idx="2914">
                  <c:v>440.7</c:v>
                </c:pt>
                <c:pt idx="2915">
                  <c:v>423.8</c:v>
                </c:pt>
                <c:pt idx="2916">
                  <c:v>495.9</c:v>
                </c:pt>
                <c:pt idx="2917">
                  <c:v>463.2</c:v>
                </c:pt>
                <c:pt idx="2918">
                  <c:v>442.5</c:v>
                </c:pt>
                <c:pt idx="2919">
                  <c:v>490.9</c:v>
                </c:pt>
                <c:pt idx="2920">
                  <c:v>390.5</c:v>
                </c:pt>
                <c:pt idx="2921">
                  <c:v>411</c:v>
                </c:pt>
                <c:pt idx="2922">
                  <c:v>445.2</c:v>
                </c:pt>
                <c:pt idx="2923">
                  <c:v>463.1</c:v>
                </c:pt>
                <c:pt idx="2924">
                  <c:v>501.8</c:v>
                </c:pt>
                <c:pt idx="2925">
                  <c:v>396.6</c:v>
                </c:pt>
                <c:pt idx="2926">
                  <c:v>481.6</c:v>
                </c:pt>
                <c:pt idx="2927">
                  <c:v>483.4</c:v>
                </c:pt>
                <c:pt idx="2928">
                  <c:v>459.9</c:v>
                </c:pt>
                <c:pt idx="2929">
                  <c:v>591</c:v>
                </c:pt>
                <c:pt idx="2930">
                  <c:v>234</c:v>
                </c:pt>
                <c:pt idx="2931">
                  <c:v>457</c:v>
                </c:pt>
                <c:pt idx="2932">
                  <c:v>463.1</c:v>
                </c:pt>
                <c:pt idx="2933">
                  <c:v>356.3</c:v>
                </c:pt>
                <c:pt idx="2934">
                  <c:v>494.9</c:v>
                </c:pt>
                <c:pt idx="2935">
                  <c:v>475.1</c:v>
                </c:pt>
                <c:pt idx="2936">
                  <c:v>495</c:v>
                </c:pt>
                <c:pt idx="2937">
                  <c:v>374.9</c:v>
                </c:pt>
                <c:pt idx="2938">
                  <c:v>506.6</c:v>
                </c:pt>
                <c:pt idx="2939">
                  <c:v>475.8</c:v>
                </c:pt>
                <c:pt idx="2940">
                  <c:v>423.7</c:v>
                </c:pt>
                <c:pt idx="2941">
                  <c:v>508.7</c:v>
                </c:pt>
                <c:pt idx="2942">
                  <c:v>553</c:v>
                </c:pt>
                <c:pt idx="2943">
                  <c:v>513.20000000000005</c:v>
                </c:pt>
                <c:pt idx="2944">
                  <c:v>523.9</c:v>
                </c:pt>
                <c:pt idx="2945">
                  <c:v>457.1</c:v>
                </c:pt>
                <c:pt idx="2946">
                  <c:v>510.9</c:v>
                </c:pt>
                <c:pt idx="2947">
                  <c:v>456.3</c:v>
                </c:pt>
                <c:pt idx="2948">
                  <c:v>463.4</c:v>
                </c:pt>
                <c:pt idx="2949">
                  <c:v>493.8</c:v>
                </c:pt>
                <c:pt idx="2950">
                  <c:v>456.6</c:v>
                </c:pt>
                <c:pt idx="2951">
                  <c:v>507</c:v>
                </c:pt>
                <c:pt idx="2952">
                  <c:v>444.5</c:v>
                </c:pt>
                <c:pt idx="2953">
                  <c:v>434.6</c:v>
                </c:pt>
                <c:pt idx="2954">
                  <c:v>425.4</c:v>
                </c:pt>
                <c:pt idx="2955">
                  <c:v>455.5</c:v>
                </c:pt>
                <c:pt idx="2956">
                  <c:v>500.9</c:v>
                </c:pt>
                <c:pt idx="2957">
                  <c:v>381.8</c:v>
                </c:pt>
                <c:pt idx="2958">
                  <c:v>458.9</c:v>
                </c:pt>
                <c:pt idx="2959">
                  <c:v>384.8</c:v>
                </c:pt>
                <c:pt idx="2960">
                  <c:v>435.3</c:v>
                </c:pt>
                <c:pt idx="2961">
                  <c:v>497.2</c:v>
                </c:pt>
                <c:pt idx="2962">
                  <c:v>469.6</c:v>
                </c:pt>
                <c:pt idx="2963">
                  <c:v>405.2</c:v>
                </c:pt>
                <c:pt idx="2964">
                  <c:v>502</c:v>
                </c:pt>
                <c:pt idx="2965">
                  <c:v>449.2</c:v>
                </c:pt>
                <c:pt idx="2966">
                  <c:v>377.1</c:v>
                </c:pt>
                <c:pt idx="2967">
                  <c:v>400.9</c:v>
                </c:pt>
                <c:pt idx="2968">
                  <c:v>528.4</c:v>
                </c:pt>
                <c:pt idx="2969">
                  <c:v>468.3</c:v>
                </c:pt>
                <c:pt idx="2970">
                  <c:v>453.7</c:v>
                </c:pt>
                <c:pt idx="2971">
                  <c:v>433.2</c:v>
                </c:pt>
                <c:pt idx="2972">
                  <c:v>511.9</c:v>
                </c:pt>
                <c:pt idx="2973">
                  <c:v>514.6</c:v>
                </c:pt>
                <c:pt idx="2974">
                  <c:v>455.3</c:v>
                </c:pt>
                <c:pt idx="2975">
                  <c:v>488.8</c:v>
                </c:pt>
                <c:pt idx="2976">
                  <c:v>447.8</c:v>
                </c:pt>
                <c:pt idx="2977">
                  <c:v>467.9</c:v>
                </c:pt>
                <c:pt idx="2978">
                  <c:v>451.5</c:v>
                </c:pt>
                <c:pt idx="2979">
                  <c:v>412.1</c:v>
                </c:pt>
                <c:pt idx="2980">
                  <c:v>369.9</c:v>
                </c:pt>
                <c:pt idx="2981">
                  <c:v>479.1</c:v>
                </c:pt>
                <c:pt idx="2982">
                  <c:v>385.7</c:v>
                </c:pt>
                <c:pt idx="2983">
                  <c:v>399.2</c:v>
                </c:pt>
                <c:pt idx="2984">
                  <c:v>474.1</c:v>
                </c:pt>
                <c:pt idx="2985">
                  <c:v>482.4</c:v>
                </c:pt>
                <c:pt idx="2986">
                  <c:v>455.2</c:v>
                </c:pt>
                <c:pt idx="2987">
                  <c:v>476.1</c:v>
                </c:pt>
                <c:pt idx="2988">
                  <c:v>466.4</c:v>
                </c:pt>
                <c:pt idx="2989">
                  <c:v>430.7</c:v>
                </c:pt>
                <c:pt idx="2990">
                  <c:v>437.3</c:v>
                </c:pt>
                <c:pt idx="2991">
                  <c:v>449.3</c:v>
                </c:pt>
                <c:pt idx="2992">
                  <c:v>354.7</c:v>
                </c:pt>
                <c:pt idx="2993">
                  <c:v>396.1</c:v>
                </c:pt>
                <c:pt idx="2994">
                  <c:v>440.9</c:v>
                </c:pt>
                <c:pt idx="2995">
                  <c:v>308.2</c:v>
                </c:pt>
                <c:pt idx="2996">
                  <c:v>477</c:v>
                </c:pt>
                <c:pt idx="2997">
                  <c:v>490.6</c:v>
                </c:pt>
                <c:pt idx="2998">
                  <c:v>428.2</c:v>
                </c:pt>
                <c:pt idx="2999">
                  <c:v>420</c:v>
                </c:pt>
                <c:pt idx="3000">
                  <c:v>441.8</c:v>
                </c:pt>
                <c:pt idx="3001">
                  <c:v>424.1</c:v>
                </c:pt>
                <c:pt idx="3002">
                  <c:v>451.5</c:v>
                </c:pt>
                <c:pt idx="3003">
                  <c:v>441.2</c:v>
                </c:pt>
                <c:pt idx="3004">
                  <c:v>446.1</c:v>
                </c:pt>
                <c:pt idx="3005">
                  <c:v>434.3</c:v>
                </c:pt>
                <c:pt idx="3006">
                  <c:v>470.4</c:v>
                </c:pt>
                <c:pt idx="3007">
                  <c:v>422</c:v>
                </c:pt>
                <c:pt idx="3008">
                  <c:v>457.2</c:v>
                </c:pt>
                <c:pt idx="3009">
                  <c:v>423.2</c:v>
                </c:pt>
                <c:pt idx="3010">
                  <c:v>448.8</c:v>
                </c:pt>
                <c:pt idx="3011">
                  <c:v>498.7</c:v>
                </c:pt>
                <c:pt idx="3012">
                  <c:v>440.1</c:v>
                </c:pt>
                <c:pt idx="3013">
                  <c:v>478.1</c:v>
                </c:pt>
                <c:pt idx="3014">
                  <c:v>466.3</c:v>
                </c:pt>
                <c:pt idx="3015">
                  <c:v>471.9</c:v>
                </c:pt>
                <c:pt idx="3016">
                  <c:v>478.4</c:v>
                </c:pt>
                <c:pt idx="3017">
                  <c:v>494.3</c:v>
                </c:pt>
                <c:pt idx="3018">
                  <c:v>459.2</c:v>
                </c:pt>
                <c:pt idx="3019">
                  <c:v>483.9</c:v>
                </c:pt>
                <c:pt idx="3020">
                  <c:v>514.4</c:v>
                </c:pt>
                <c:pt idx="3021">
                  <c:v>464.9</c:v>
                </c:pt>
                <c:pt idx="3022">
                  <c:v>484.1</c:v>
                </c:pt>
                <c:pt idx="3023">
                  <c:v>387.6</c:v>
                </c:pt>
                <c:pt idx="3024">
                  <c:v>278.5</c:v>
                </c:pt>
                <c:pt idx="3025">
                  <c:v>321.39999999999998</c:v>
                </c:pt>
                <c:pt idx="3026">
                  <c:v>414.5</c:v>
                </c:pt>
                <c:pt idx="3027">
                  <c:v>451.2</c:v>
                </c:pt>
                <c:pt idx="3028">
                  <c:v>491.6</c:v>
                </c:pt>
                <c:pt idx="3029">
                  <c:v>420.9</c:v>
                </c:pt>
                <c:pt idx="3030">
                  <c:v>455</c:v>
                </c:pt>
                <c:pt idx="3031">
                  <c:v>484.9</c:v>
                </c:pt>
                <c:pt idx="3032">
                  <c:v>315.2</c:v>
                </c:pt>
                <c:pt idx="3033">
                  <c:v>420.9</c:v>
                </c:pt>
                <c:pt idx="3034">
                  <c:v>483.8</c:v>
                </c:pt>
                <c:pt idx="3035">
                  <c:v>457.1</c:v>
                </c:pt>
                <c:pt idx="3036">
                  <c:v>481.7</c:v>
                </c:pt>
                <c:pt idx="3037">
                  <c:v>412.7</c:v>
                </c:pt>
                <c:pt idx="3038">
                  <c:v>452</c:v>
                </c:pt>
                <c:pt idx="3039">
                  <c:v>415.9</c:v>
                </c:pt>
                <c:pt idx="3040">
                  <c:v>572.79999999999995</c:v>
                </c:pt>
                <c:pt idx="3041">
                  <c:v>492.4</c:v>
                </c:pt>
                <c:pt idx="3042">
                  <c:v>472.2</c:v>
                </c:pt>
                <c:pt idx="3043">
                  <c:v>467.5</c:v>
                </c:pt>
                <c:pt idx="3044">
                  <c:v>474.7</c:v>
                </c:pt>
                <c:pt idx="3045">
                  <c:v>472.2</c:v>
                </c:pt>
                <c:pt idx="3046">
                  <c:v>432.3</c:v>
                </c:pt>
                <c:pt idx="3047">
                  <c:v>483.9</c:v>
                </c:pt>
                <c:pt idx="3048">
                  <c:v>452.9</c:v>
                </c:pt>
                <c:pt idx="3049">
                  <c:v>397.6</c:v>
                </c:pt>
                <c:pt idx="3050">
                  <c:v>416.6</c:v>
                </c:pt>
                <c:pt idx="3051">
                  <c:v>436.5</c:v>
                </c:pt>
                <c:pt idx="3052">
                  <c:v>426.1</c:v>
                </c:pt>
                <c:pt idx="3053">
                  <c:v>434.9</c:v>
                </c:pt>
                <c:pt idx="3054">
                  <c:v>280.89999999999998</c:v>
                </c:pt>
                <c:pt idx="3055">
                  <c:v>409.3</c:v>
                </c:pt>
                <c:pt idx="3056">
                  <c:v>392.1</c:v>
                </c:pt>
                <c:pt idx="3057">
                  <c:v>484.2</c:v>
                </c:pt>
                <c:pt idx="3058">
                  <c:v>412.7</c:v>
                </c:pt>
                <c:pt idx="3059">
                  <c:v>438.5</c:v>
                </c:pt>
                <c:pt idx="3060">
                  <c:v>365.9</c:v>
                </c:pt>
                <c:pt idx="3061">
                  <c:v>451</c:v>
                </c:pt>
                <c:pt idx="3062">
                  <c:v>436.8</c:v>
                </c:pt>
                <c:pt idx="3063">
                  <c:v>411.3</c:v>
                </c:pt>
                <c:pt idx="3064">
                  <c:v>416.9</c:v>
                </c:pt>
                <c:pt idx="3065">
                  <c:v>458.1</c:v>
                </c:pt>
                <c:pt idx="3066">
                  <c:v>352</c:v>
                </c:pt>
                <c:pt idx="3067">
                  <c:v>403.5</c:v>
                </c:pt>
                <c:pt idx="3068">
                  <c:v>402.7</c:v>
                </c:pt>
                <c:pt idx="3069">
                  <c:v>359.3</c:v>
                </c:pt>
                <c:pt idx="3070">
                  <c:v>448</c:v>
                </c:pt>
                <c:pt idx="3071">
                  <c:v>397.1</c:v>
                </c:pt>
              </c:numCache>
            </c:numRef>
          </c:xVal>
          <c:yVal>
            <c:numRef>
              <c:f>Sheet5!$B$2:$B$3073</c:f>
              <c:numCache>
                <c:formatCode>General</c:formatCode>
                <c:ptCount val="3072"/>
                <c:pt idx="0">
                  <c:v>178.3</c:v>
                </c:pt>
                <c:pt idx="1">
                  <c:v>174.3</c:v>
                </c:pt>
                <c:pt idx="2">
                  <c:v>192.7</c:v>
                </c:pt>
                <c:pt idx="3">
                  <c:v>212.4</c:v>
                </c:pt>
                <c:pt idx="4">
                  <c:v>175.4</c:v>
                </c:pt>
                <c:pt idx="5">
                  <c:v>176.2</c:v>
                </c:pt>
                <c:pt idx="6">
                  <c:v>182.3</c:v>
                </c:pt>
                <c:pt idx="7">
                  <c:v>191.9</c:v>
                </c:pt>
                <c:pt idx="8">
                  <c:v>208.5</c:v>
                </c:pt>
                <c:pt idx="9">
                  <c:v>191.2</c:v>
                </c:pt>
                <c:pt idx="10">
                  <c:v>195.9</c:v>
                </c:pt>
                <c:pt idx="11">
                  <c:v>137.6</c:v>
                </c:pt>
                <c:pt idx="12">
                  <c:v>194</c:v>
                </c:pt>
                <c:pt idx="13">
                  <c:v>190.8</c:v>
                </c:pt>
                <c:pt idx="14">
                  <c:v>196</c:v>
                </c:pt>
                <c:pt idx="15">
                  <c:v>173.3</c:v>
                </c:pt>
                <c:pt idx="16">
                  <c:v>190.5</c:v>
                </c:pt>
                <c:pt idx="17">
                  <c:v>195.9</c:v>
                </c:pt>
                <c:pt idx="18">
                  <c:v>211.9</c:v>
                </c:pt>
                <c:pt idx="19">
                  <c:v>197.8</c:v>
                </c:pt>
                <c:pt idx="20">
                  <c:v>195.6</c:v>
                </c:pt>
                <c:pt idx="21">
                  <c:v>187.9</c:v>
                </c:pt>
                <c:pt idx="22">
                  <c:v>189.1</c:v>
                </c:pt>
                <c:pt idx="23">
                  <c:v>217.4</c:v>
                </c:pt>
                <c:pt idx="24">
                  <c:v>170.6</c:v>
                </c:pt>
                <c:pt idx="25">
                  <c:v>193.8</c:v>
                </c:pt>
                <c:pt idx="26">
                  <c:v>196.3</c:v>
                </c:pt>
                <c:pt idx="27">
                  <c:v>201</c:v>
                </c:pt>
                <c:pt idx="28">
                  <c:v>205.8</c:v>
                </c:pt>
                <c:pt idx="29">
                  <c:v>198.2</c:v>
                </c:pt>
                <c:pt idx="30">
                  <c:v>200.3</c:v>
                </c:pt>
                <c:pt idx="31">
                  <c:v>154.5</c:v>
                </c:pt>
                <c:pt idx="32">
                  <c:v>197.7</c:v>
                </c:pt>
                <c:pt idx="33">
                  <c:v>194.1</c:v>
                </c:pt>
                <c:pt idx="34">
                  <c:v>189.6</c:v>
                </c:pt>
                <c:pt idx="35">
                  <c:v>211.1</c:v>
                </c:pt>
                <c:pt idx="36">
                  <c:v>186.7</c:v>
                </c:pt>
                <c:pt idx="37">
                  <c:v>202.2</c:v>
                </c:pt>
                <c:pt idx="38">
                  <c:v>194.4</c:v>
                </c:pt>
                <c:pt idx="39">
                  <c:v>193.3</c:v>
                </c:pt>
                <c:pt idx="40">
                  <c:v>192</c:v>
                </c:pt>
                <c:pt idx="41">
                  <c:v>159.69999999999999</c:v>
                </c:pt>
                <c:pt idx="42">
                  <c:v>211.9</c:v>
                </c:pt>
                <c:pt idx="43">
                  <c:v>214.8</c:v>
                </c:pt>
                <c:pt idx="44">
                  <c:v>164.7</c:v>
                </c:pt>
                <c:pt idx="45">
                  <c:v>190.3</c:v>
                </c:pt>
                <c:pt idx="46">
                  <c:v>189.8</c:v>
                </c:pt>
                <c:pt idx="47">
                  <c:v>192.7</c:v>
                </c:pt>
                <c:pt idx="48">
                  <c:v>205.1</c:v>
                </c:pt>
                <c:pt idx="49">
                  <c:v>187</c:v>
                </c:pt>
                <c:pt idx="50">
                  <c:v>189.8</c:v>
                </c:pt>
                <c:pt idx="51">
                  <c:v>184.9</c:v>
                </c:pt>
                <c:pt idx="52">
                  <c:v>230.7</c:v>
                </c:pt>
                <c:pt idx="53">
                  <c:v>178</c:v>
                </c:pt>
                <c:pt idx="54">
                  <c:v>183.3</c:v>
                </c:pt>
                <c:pt idx="55">
                  <c:v>181.2</c:v>
                </c:pt>
                <c:pt idx="56">
                  <c:v>212.3</c:v>
                </c:pt>
                <c:pt idx="57">
                  <c:v>183</c:v>
                </c:pt>
                <c:pt idx="58">
                  <c:v>154.80000000000001</c:v>
                </c:pt>
                <c:pt idx="59">
                  <c:v>216.2</c:v>
                </c:pt>
                <c:pt idx="60">
                  <c:v>197.4</c:v>
                </c:pt>
                <c:pt idx="61">
                  <c:v>200.5</c:v>
                </c:pt>
                <c:pt idx="62">
                  <c:v>179</c:v>
                </c:pt>
                <c:pt idx="63">
                  <c:v>231.3</c:v>
                </c:pt>
                <c:pt idx="64">
                  <c:v>212.2</c:v>
                </c:pt>
                <c:pt idx="65">
                  <c:v>221.7</c:v>
                </c:pt>
                <c:pt idx="66">
                  <c:v>203.4</c:v>
                </c:pt>
                <c:pt idx="67">
                  <c:v>203.3</c:v>
                </c:pt>
                <c:pt idx="68">
                  <c:v>167.5</c:v>
                </c:pt>
                <c:pt idx="69">
                  <c:v>218.8</c:v>
                </c:pt>
                <c:pt idx="70">
                  <c:v>216.6</c:v>
                </c:pt>
                <c:pt idx="71">
                  <c:v>177.2</c:v>
                </c:pt>
                <c:pt idx="72">
                  <c:v>126.3</c:v>
                </c:pt>
                <c:pt idx="73">
                  <c:v>166.3</c:v>
                </c:pt>
                <c:pt idx="74">
                  <c:v>168.1</c:v>
                </c:pt>
                <c:pt idx="75">
                  <c:v>205</c:v>
                </c:pt>
                <c:pt idx="76">
                  <c:v>181.9</c:v>
                </c:pt>
                <c:pt idx="77">
                  <c:v>184.3</c:v>
                </c:pt>
                <c:pt idx="78">
                  <c:v>277.60000000000002</c:v>
                </c:pt>
                <c:pt idx="79">
                  <c:v>256.89999999999998</c:v>
                </c:pt>
                <c:pt idx="80">
                  <c:v>199.3</c:v>
                </c:pt>
                <c:pt idx="81">
                  <c:v>150.1</c:v>
                </c:pt>
                <c:pt idx="82">
                  <c:v>184.3</c:v>
                </c:pt>
                <c:pt idx="83">
                  <c:v>191.4</c:v>
                </c:pt>
                <c:pt idx="84">
                  <c:v>206.6</c:v>
                </c:pt>
                <c:pt idx="85">
                  <c:v>142.1</c:v>
                </c:pt>
                <c:pt idx="86">
                  <c:v>154.6</c:v>
                </c:pt>
                <c:pt idx="87">
                  <c:v>119.8</c:v>
                </c:pt>
                <c:pt idx="88">
                  <c:v>163.30000000000001</c:v>
                </c:pt>
                <c:pt idx="89">
                  <c:v>174</c:v>
                </c:pt>
                <c:pt idx="90">
                  <c:v>161.19999999999999</c:v>
                </c:pt>
                <c:pt idx="91">
                  <c:v>126.1</c:v>
                </c:pt>
                <c:pt idx="92">
                  <c:v>146.6</c:v>
                </c:pt>
                <c:pt idx="93">
                  <c:v>196.6</c:v>
                </c:pt>
                <c:pt idx="94">
                  <c:v>146.80000000000001</c:v>
                </c:pt>
                <c:pt idx="95">
                  <c:v>155.5</c:v>
                </c:pt>
                <c:pt idx="96">
                  <c:v>133.5</c:v>
                </c:pt>
                <c:pt idx="97">
                  <c:v>132.80000000000001</c:v>
                </c:pt>
                <c:pt idx="98">
                  <c:v>156.6</c:v>
                </c:pt>
                <c:pt idx="99">
                  <c:v>126.8</c:v>
                </c:pt>
                <c:pt idx="100">
                  <c:v>201.7</c:v>
                </c:pt>
                <c:pt idx="101">
                  <c:v>212.3</c:v>
                </c:pt>
                <c:pt idx="102">
                  <c:v>194.7</c:v>
                </c:pt>
                <c:pt idx="103">
                  <c:v>166.2</c:v>
                </c:pt>
                <c:pt idx="104">
                  <c:v>198.2</c:v>
                </c:pt>
                <c:pt idx="105">
                  <c:v>214</c:v>
                </c:pt>
                <c:pt idx="106">
                  <c:v>202.4</c:v>
                </c:pt>
                <c:pt idx="107">
                  <c:v>167.6</c:v>
                </c:pt>
                <c:pt idx="108">
                  <c:v>229</c:v>
                </c:pt>
                <c:pt idx="109">
                  <c:v>170.4</c:v>
                </c:pt>
                <c:pt idx="110">
                  <c:v>228.7</c:v>
                </c:pt>
                <c:pt idx="111">
                  <c:v>188.5</c:v>
                </c:pt>
                <c:pt idx="112">
                  <c:v>163.4</c:v>
                </c:pt>
                <c:pt idx="113">
                  <c:v>210</c:v>
                </c:pt>
                <c:pt idx="114">
                  <c:v>167.2</c:v>
                </c:pt>
                <c:pt idx="115">
                  <c:v>191</c:v>
                </c:pt>
                <c:pt idx="116">
                  <c:v>195.3</c:v>
                </c:pt>
                <c:pt idx="117">
                  <c:v>242.9</c:v>
                </c:pt>
                <c:pt idx="118">
                  <c:v>230.9</c:v>
                </c:pt>
                <c:pt idx="119">
                  <c:v>250</c:v>
                </c:pt>
                <c:pt idx="120">
                  <c:v>186.9</c:v>
                </c:pt>
                <c:pt idx="121">
                  <c:v>190.6</c:v>
                </c:pt>
                <c:pt idx="122">
                  <c:v>174</c:v>
                </c:pt>
                <c:pt idx="123">
                  <c:v>201.6</c:v>
                </c:pt>
                <c:pt idx="124">
                  <c:v>175</c:v>
                </c:pt>
                <c:pt idx="125">
                  <c:v>196.4</c:v>
                </c:pt>
                <c:pt idx="126">
                  <c:v>190.5</c:v>
                </c:pt>
                <c:pt idx="127">
                  <c:v>194.5</c:v>
                </c:pt>
                <c:pt idx="128">
                  <c:v>185</c:v>
                </c:pt>
                <c:pt idx="129">
                  <c:v>200.3</c:v>
                </c:pt>
                <c:pt idx="130">
                  <c:v>220.6</c:v>
                </c:pt>
                <c:pt idx="131">
                  <c:v>170.1</c:v>
                </c:pt>
                <c:pt idx="132">
                  <c:v>184.1</c:v>
                </c:pt>
                <c:pt idx="133">
                  <c:v>233</c:v>
                </c:pt>
                <c:pt idx="134">
                  <c:v>204.1</c:v>
                </c:pt>
                <c:pt idx="135">
                  <c:v>176.9</c:v>
                </c:pt>
                <c:pt idx="136">
                  <c:v>195.2</c:v>
                </c:pt>
                <c:pt idx="137">
                  <c:v>213.5</c:v>
                </c:pt>
                <c:pt idx="138">
                  <c:v>217.6</c:v>
                </c:pt>
                <c:pt idx="139">
                  <c:v>194.4</c:v>
                </c:pt>
                <c:pt idx="140">
                  <c:v>205.5</c:v>
                </c:pt>
                <c:pt idx="141">
                  <c:v>221.2</c:v>
                </c:pt>
                <c:pt idx="142">
                  <c:v>204.9</c:v>
                </c:pt>
                <c:pt idx="143">
                  <c:v>195.3</c:v>
                </c:pt>
                <c:pt idx="144">
                  <c:v>213.7</c:v>
                </c:pt>
                <c:pt idx="145">
                  <c:v>212.3</c:v>
                </c:pt>
                <c:pt idx="146">
                  <c:v>236.4</c:v>
                </c:pt>
                <c:pt idx="147">
                  <c:v>229.9</c:v>
                </c:pt>
                <c:pt idx="148">
                  <c:v>146.19999999999999</c:v>
                </c:pt>
                <c:pt idx="149">
                  <c:v>210.7</c:v>
                </c:pt>
                <c:pt idx="150">
                  <c:v>203.6</c:v>
                </c:pt>
                <c:pt idx="151">
                  <c:v>198.5</c:v>
                </c:pt>
                <c:pt idx="152">
                  <c:v>209.9</c:v>
                </c:pt>
                <c:pt idx="153">
                  <c:v>248.7</c:v>
                </c:pt>
                <c:pt idx="154">
                  <c:v>184.3</c:v>
                </c:pt>
                <c:pt idx="155">
                  <c:v>247.1</c:v>
                </c:pt>
                <c:pt idx="156">
                  <c:v>187.2</c:v>
                </c:pt>
                <c:pt idx="157">
                  <c:v>207.1</c:v>
                </c:pt>
                <c:pt idx="158">
                  <c:v>196.7</c:v>
                </c:pt>
                <c:pt idx="159">
                  <c:v>182.7</c:v>
                </c:pt>
                <c:pt idx="160">
                  <c:v>212.5</c:v>
                </c:pt>
                <c:pt idx="161">
                  <c:v>202.9</c:v>
                </c:pt>
                <c:pt idx="162">
                  <c:v>169</c:v>
                </c:pt>
                <c:pt idx="163">
                  <c:v>207.4</c:v>
                </c:pt>
                <c:pt idx="164">
                  <c:v>219.4</c:v>
                </c:pt>
                <c:pt idx="165">
                  <c:v>187.5</c:v>
                </c:pt>
                <c:pt idx="166">
                  <c:v>179.5</c:v>
                </c:pt>
                <c:pt idx="167">
                  <c:v>190.4</c:v>
                </c:pt>
                <c:pt idx="168">
                  <c:v>171.7</c:v>
                </c:pt>
                <c:pt idx="169">
                  <c:v>218.7</c:v>
                </c:pt>
                <c:pt idx="170">
                  <c:v>178.9</c:v>
                </c:pt>
                <c:pt idx="171">
                  <c:v>173.1</c:v>
                </c:pt>
                <c:pt idx="172">
                  <c:v>201.4</c:v>
                </c:pt>
                <c:pt idx="173">
                  <c:v>215.9</c:v>
                </c:pt>
                <c:pt idx="174">
                  <c:v>207.9</c:v>
                </c:pt>
                <c:pt idx="175">
                  <c:v>147.69999999999999</c:v>
                </c:pt>
                <c:pt idx="176">
                  <c:v>166.6</c:v>
                </c:pt>
                <c:pt idx="177">
                  <c:v>178.7</c:v>
                </c:pt>
                <c:pt idx="178">
                  <c:v>157.4</c:v>
                </c:pt>
                <c:pt idx="179">
                  <c:v>153.30000000000001</c:v>
                </c:pt>
                <c:pt idx="180">
                  <c:v>151.5</c:v>
                </c:pt>
                <c:pt idx="181">
                  <c:v>185.4</c:v>
                </c:pt>
                <c:pt idx="182">
                  <c:v>151.5</c:v>
                </c:pt>
                <c:pt idx="183">
                  <c:v>152.80000000000001</c:v>
                </c:pt>
                <c:pt idx="184">
                  <c:v>165.2</c:v>
                </c:pt>
                <c:pt idx="185">
                  <c:v>177.4</c:v>
                </c:pt>
                <c:pt idx="186">
                  <c:v>130.30000000000001</c:v>
                </c:pt>
                <c:pt idx="187">
                  <c:v>138.1</c:v>
                </c:pt>
                <c:pt idx="188">
                  <c:v>161.30000000000001</c:v>
                </c:pt>
                <c:pt idx="189">
                  <c:v>147.69999999999999</c:v>
                </c:pt>
                <c:pt idx="190">
                  <c:v>190.6</c:v>
                </c:pt>
                <c:pt idx="191">
                  <c:v>169.9</c:v>
                </c:pt>
                <c:pt idx="192">
                  <c:v>148.4</c:v>
                </c:pt>
                <c:pt idx="193">
                  <c:v>147.5</c:v>
                </c:pt>
                <c:pt idx="194">
                  <c:v>135.19999999999999</c:v>
                </c:pt>
                <c:pt idx="195">
                  <c:v>147.6</c:v>
                </c:pt>
                <c:pt idx="196">
                  <c:v>167.5</c:v>
                </c:pt>
                <c:pt idx="197">
                  <c:v>162.9</c:v>
                </c:pt>
                <c:pt idx="198">
                  <c:v>160.80000000000001</c:v>
                </c:pt>
                <c:pt idx="199">
                  <c:v>102.1</c:v>
                </c:pt>
                <c:pt idx="200">
                  <c:v>140.80000000000001</c:v>
                </c:pt>
                <c:pt idx="201">
                  <c:v>170.2</c:v>
                </c:pt>
                <c:pt idx="202">
                  <c:v>144.9</c:v>
                </c:pt>
                <c:pt idx="203">
                  <c:v>143.80000000000001</c:v>
                </c:pt>
                <c:pt idx="204">
                  <c:v>153.4</c:v>
                </c:pt>
                <c:pt idx="205">
                  <c:v>167.2</c:v>
                </c:pt>
                <c:pt idx="206">
                  <c:v>154.6</c:v>
                </c:pt>
                <c:pt idx="207">
                  <c:v>168.9</c:v>
                </c:pt>
                <c:pt idx="208">
                  <c:v>150.4</c:v>
                </c:pt>
                <c:pt idx="209">
                  <c:v>168</c:v>
                </c:pt>
                <c:pt idx="210">
                  <c:v>157.1</c:v>
                </c:pt>
                <c:pt idx="211">
                  <c:v>145.1</c:v>
                </c:pt>
                <c:pt idx="212">
                  <c:v>168.9</c:v>
                </c:pt>
                <c:pt idx="213">
                  <c:v>149.4</c:v>
                </c:pt>
                <c:pt idx="214">
                  <c:v>140</c:v>
                </c:pt>
                <c:pt idx="215">
                  <c:v>142.30000000000001</c:v>
                </c:pt>
                <c:pt idx="216">
                  <c:v>135</c:v>
                </c:pt>
                <c:pt idx="217">
                  <c:v>145.4</c:v>
                </c:pt>
                <c:pt idx="218">
                  <c:v>192</c:v>
                </c:pt>
                <c:pt idx="219">
                  <c:v>158</c:v>
                </c:pt>
                <c:pt idx="220">
                  <c:v>192.6</c:v>
                </c:pt>
                <c:pt idx="221">
                  <c:v>176.7</c:v>
                </c:pt>
                <c:pt idx="222">
                  <c:v>163.1</c:v>
                </c:pt>
                <c:pt idx="223">
                  <c:v>164.9</c:v>
                </c:pt>
                <c:pt idx="224">
                  <c:v>155.1</c:v>
                </c:pt>
                <c:pt idx="225">
                  <c:v>174</c:v>
                </c:pt>
                <c:pt idx="226">
                  <c:v>189.4</c:v>
                </c:pt>
                <c:pt idx="227">
                  <c:v>155.19999999999999</c:v>
                </c:pt>
                <c:pt idx="228">
                  <c:v>159.9</c:v>
                </c:pt>
                <c:pt idx="229">
                  <c:v>146.1</c:v>
                </c:pt>
                <c:pt idx="230">
                  <c:v>158.9</c:v>
                </c:pt>
                <c:pt idx="231">
                  <c:v>182.8</c:v>
                </c:pt>
                <c:pt idx="232">
                  <c:v>162.4</c:v>
                </c:pt>
                <c:pt idx="233">
                  <c:v>165.7</c:v>
                </c:pt>
                <c:pt idx="234">
                  <c:v>140.1</c:v>
                </c:pt>
                <c:pt idx="235">
                  <c:v>105.2</c:v>
                </c:pt>
                <c:pt idx="236">
                  <c:v>188.6</c:v>
                </c:pt>
                <c:pt idx="237">
                  <c:v>176.2</c:v>
                </c:pt>
                <c:pt idx="238">
                  <c:v>124.1</c:v>
                </c:pt>
                <c:pt idx="239">
                  <c:v>158.4</c:v>
                </c:pt>
                <c:pt idx="240">
                  <c:v>140.80000000000001</c:v>
                </c:pt>
                <c:pt idx="241">
                  <c:v>124.5</c:v>
                </c:pt>
                <c:pt idx="242">
                  <c:v>139.4</c:v>
                </c:pt>
                <c:pt idx="243">
                  <c:v>138.1</c:v>
                </c:pt>
                <c:pt idx="244">
                  <c:v>116</c:v>
                </c:pt>
                <c:pt idx="245">
                  <c:v>110.7</c:v>
                </c:pt>
                <c:pt idx="246">
                  <c:v>160.80000000000001</c:v>
                </c:pt>
                <c:pt idx="247">
                  <c:v>163.5</c:v>
                </c:pt>
                <c:pt idx="248">
                  <c:v>163.69999999999999</c:v>
                </c:pt>
                <c:pt idx="249">
                  <c:v>122.2</c:v>
                </c:pt>
                <c:pt idx="250">
                  <c:v>128.4</c:v>
                </c:pt>
                <c:pt idx="251">
                  <c:v>80.8</c:v>
                </c:pt>
                <c:pt idx="252">
                  <c:v>148.30000000000001</c:v>
                </c:pt>
                <c:pt idx="253">
                  <c:v>148.5</c:v>
                </c:pt>
                <c:pt idx="254">
                  <c:v>166.2</c:v>
                </c:pt>
                <c:pt idx="255">
                  <c:v>126.4</c:v>
                </c:pt>
                <c:pt idx="256">
                  <c:v>129.80000000000001</c:v>
                </c:pt>
                <c:pt idx="257">
                  <c:v>123.2</c:v>
                </c:pt>
                <c:pt idx="258">
                  <c:v>102.6</c:v>
                </c:pt>
                <c:pt idx="259">
                  <c:v>151.5</c:v>
                </c:pt>
                <c:pt idx="260">
                  <c:v>141.69999999999999</c:v>
                </c:pt>
                <c:pt idx="261">
                  <c:v>200.9</c:v>
                </c:pt>
                <c:pt idx="262">
                  <c:v>161</c:v>
                </c:pt>
                <c:pt idx="263">
                  <c:v>152.5</c:v>
                </c:pt>
                <c:pt idx="264">
                  <c:v>129.30000000000001</c:v>
                </c:pt>
                <c:pt idx="265">
                  <c:v>134.1</c:v>
                </c:pt>
                <c:pt idx="266">
                  <c:v>162.19999999999999</c:v>
                </c:pt>
                <c:pt idx="267">
                  <c:v>147.4</c:v>
                </c:pt>
                <c:pt idx="268">
                  <c:v>150.69999999999999</c:v>
                </c:pt>
                <c:pt idx="269">
                  <c:v>153.9</c:v>
                </c:pt>
                <c:pt idx="270">
                  <c:v>164.1</c:v>
                </c:pt>
                <c:pt idx="271">
                  <c:v>147.9</c:v>
                </c:pt>
                <c:pt idx="272">
                  <c:v>151.4</c:v>
                </c:pt>
                <c:pt idx="273">
                  <c:v>162</c:v>
                </c:pt>
                <c:pt idx="274">
                  <c:v>150.9</c:v>
                </c:pt>
                <c:pt idx="275">
                  <c:v>106.1</c:v>
                </c:pt>
                <c:pt idx="276">
                  <c:v>137.9</c:v>
                </c:pt>
                <c:pt idx="277">
                  <c:v>136</c:v>
                </c:pt>
                <c:pt idx="278">
                  <c:v>59.7</c:v>
                </c:pt>
                <c:pt idx="279">
                  <c:v>202.4</c:v>
                </c:pt>
                <c:pt idx="280">
                  <c:v>160</c:v>
                </c:pt>
                <c:pt idx="281">
                  <c:v>150.69999999999999</c:v>
                </c:pt>
                <c:pt idx="282">
                  <c:v>136.5</c:v>
                </c:pt>
                <c:pt idx="283">
                  <c:v>125.2</c:v>
                </c:pt>
                <c:pt idx="284">
                  <c:v>145.4</c:v>
                </c:pt>
                <c:pt idx="285">
                  <c:v>97.9</c:v>
                </c:pt>
                <c:pt idx="286">
                  <c:v>133.80000000000001</c:v>
                </c:pt>
                <c:pt idx="287">
                  <c:v>87.6</c:v>
                </c:pt>
                <c:pt idx="288">
                  <c:v>145</c:v>
                </c:pt>
                <c:pt idx="289">
                  <c:v>118.4</c:v>
                </c:pt>
                <c:pt idx="290">
                  <c:v>150.69999999999999</c:v>
                </c:pt>
                <c:pt idx="291">
                  <c:v>184.3</c:v>
                </c:pt>
                <c:pt idx="292">
                  <c:v>142</c:v>
                </c:pt>
                <c:pt idx="293">
                  <c:v>157.5</c:v>
                </c:pt>
                <c:pt idx="294">
                  <c:v>151.19999999999999</c:v>
                </c:pt>
                <c:pt idx="295">
                  <c:v>154.9</c:v>
                </c:pt>
                <c:pt idx="296">
                  <c:v>169</c:v>
                </c:pt>
                <c:pt idx="297">
                  <c:v>162.6</c:v>
                </c:pt>
                <c:pt idx="298">
                  <c:v>152.30000000000001</c:v>
                </c:pt>
                <c:pt idx="299">
                  <c:v>172.2</c:v>
                </c:pt>
                <c:pt idx="300">
                  <c:v>190.7</c:v>
                </c:pt>
                <c:pt idx="301">
                  <c:v>177.2</c:v>
                </c:pt>
                <c:pt idx="302">
                  <c:v>168.7</c:v>
                </c:pt>
                <c:pt idx="303">
                  <c:v>182.3</c:v>
                </c:pt>
                <c:pt idx="304">
                  <c:v>182.4</c:v>
                </c:pt>
                <c:pt idx="305">
                  <c:v>206.1</c:v>
                </c:pt>
                <c:pt idx="306">
                  <c:v>191.5</c:v>
                </c:pt>
                <c:pt idx="307">
                  <c:v>209.9</c:v>
                </c:pt>
                <c:pt idx="308">
                  <c:v>181.2</c:v>
                </c:pt>
                <c:pt idx="309">
                  <c:v>157.6</c:v>
                </c:pt>
                <c:pt idx="310">
                  <c:v>174.7</c:v>
                </c:pt>
                <c:pt idx="311">
                  <c:v>149.80000000000001</c:v>
                </c:pt>
                <c:pt idx="312">
                  <c:v>184.3</c:v>
                </c:pt>
                <c:pt idx="313">
                  <c:v>182.6</c:v>
                </c:pt>
                <c:pt idx="314">
                  <c:v>123.2</c:v>
                </c:pt>
                <c:pt idx="315">
                  <c:v>203.3</c:v>
                </c:pt>
                <c:pt idx="316">
                  <c:v>160.4</c:v>
                </c:pt>
                <c:pt idx="317">
                  <c:v>195.9</c:v>
                </c:pt>
                <c:pt idx="318">
                  <c:v>189.2</c:v>
                </c:pt>
                <c:pt idx="319">
                  <c:v>186.7</c:v>
                </c:pt>
                <c:pt idx="320">
                  <c:v>174.6</c:v>
                </c:pt>
                <c:pt idx="321">
                  <c:v>216.2</c:v>
                </c:pt>
                <c:pt idx="322">
                  <c:v>184.7</c:v>
                </c:pt>
                <c:pt idx="323">
                  <c:v>209.2</c:v>
                </c:pt>
                <c:pt idx="324">
                  <c:v>135.30000000000001</c:v>
                </c:pt>
                <c:pt idx="325">
                  <c:v>189.1</c:v>
                </c:pt>
                <c:pt idx="326">
                  <c:v>188.4</c:v>
                </c:pt>
                <c:pt idx="327">
                  <c:v>161.9</c:v>
                </c:pt>
                <c:pt idx="328">
                  <c:v>163.69999999999999</c:v>
                </c:pt>
                <c:pt idx="329">
                  <c:v>178.1</c:v>
                </c:pt>
                <c:pt idx="330">
                  <c:v>161.6</c:v>
                </c:pt>
                <c:pt idx="331">
                  <c:v>168.9</c:v>
                </c:pt>
                <c:pt idx="332">
                  <c:v>191.5</c:v>
                </c:pt>
                <c:pt idx="333">
                  <c:v>167.3</c:v>
                </c:pt>
                <c:pt idx="334">
                  <c:v>188.1</c:v>
                </c:pt>
                <c:pt idx="335">
                  <c:v>173.5</c:v>
                </c:pt>
                <c:pt idx="336">
                  <c:v>208.1</c:v>
                </c:pt>
                <c:pt idx="337">
                  <c:v>171.3</c:v>
                </c:pt>
                <c:pt idx="338">
                  <c:v>142.1</c:v>
                </c:pt>
                <c:pt idx="339">
                  <c:v>155.80000000000001</c:v>
                </c:pt>
                <c:pt idx="340">
                  <c:v>232</c:v>
                </c:pt>
                <c:pt idx="341">
                  <c:v>220.4</c:v>
                </c:pt>
                <c:pt idx="342">
                  <c:v>166.9</c:v>
                </c:pt>
                <c:pt idx="343">
                  <c:v>146.69999999999999</c:v>
                </c:pt>
                <c:pt idx="344">
                  <c:v>183.4</c:v>
                </c:pt>
                <c:pt idx="345">
                  <c:v>146.5</c:v>
                </c:pt>
                <c:pt idx="346">
                  <c:v>137.30000000000001</c:v>
                </c:pt>
                <c:pt idx="347">
                  <c:v>168.5</c:v>
                </c:pt>
                <c:pt idx="348">
                  <c:v>176.3</c:v>
                </c:pt>
                <c:pt idx="349">
                  <c:v>182.8</c:v>
                </c:pt>
                <c:pt idx="350">
                  <c:v>203.3</c:v>
                </c:pt>
                <c:pt idx="351">
                  <c:v>161.69999999999999</c:v>
                </c:pt>
                <c:pt idx="352">
                  <c:v>155.6</c:v>
                </c:pt>
                <c:pt idx="353">
                  <c:v>144.30000000000001</c:v>
                </c:pt>
                <c:pt idx="354">
                  <c:v>176.4</c:v>
                </c:pt>
                <c:pt idx="355">
                  <c:v>165</c:v>
                </c:pt>
                <c:pt idx="356">
                  <c:v>168.1</c:v>
                </c:pt>
                <c:pt idx="357">
                  <c:v>211.6</c:v>
                </c:pt>
                <c:pt idx="358">
                  <c:v>149.9</c:v>
                </c:pt>
                <c:pt idx="359">
                  <c:v>162.4</c:v>
                </c:pt>
                <c:pt idx="360">
                  <c:v>190.7</c:v>
                </c:pt>
                <c:pt idx="361">
                  <c:v>146.4</c:v>
                </c:pt>
                <c:pt idx="362">
                  <c:v>160.80000000000001</c:v>
                </c:pt>
                <c:pt idx="363">
                  <c:v>142.9</c:v>
                </c:pt>
                <c:pt idx="364">
                  <c:v>198.7</c:v>
                </c:pt>
                <c:pt idx="365">
                  <c:v>198.5</c:v>
                </c:pt>
                <c:pt idx="366">
                  <c:v>362.8</c:v>
                </c:pt>
                <c:pt idx="367">
                  <c:v>178.3</c:v>
                </c:pt>
                <c:pt idx="368">
                  <c:v>209.3</c:v>
                </c:pt>
                <c:pt idx="369">
                  <c:v>165.7</c:v>
                </c:pt>
                <c:pt idx="370">
                  <c:v>209.1</c:v>
                </c:pt>
                <c:pt idx="371">
                  <c:v>174</c:v>
                </c:pt>
                <c:pt idx="372">
                  <c:v>213.5</c:v>
                </c:pt>
                <c:pt idx="373">
                  <c:v>192</c:v>
                </c:pt>
                <c:pt idx="374">
                  <c:v>127.6</c:v>
                </c:pt>
                <c:pt idx="375">
                  <c:v>186.1</c:v>
                </c:pt>
                <c:pt idx="376">
                  <c:v>138.69999999999999</c:v>
                </c:pt>
                <c:pt idx="377">
                  <c:v>192</c:v>
                </c:pt>
                <c:pt idx="378">
                  <c:v>191.2</c:v>
                </c:pt>
                <c:pt idx="379">
                  <c:v>218.3</c:v>
                </c:pt>
                <c:pt idx="380">
                  <c:v>180.7</c:v>
                </c:pt>
                <c:pt idx="381">
                  <c:v>199.3</c:v>
                </c:pt>
                <c:pt idx="382">
                  <c:v>162.6</c:v>
                </c:pt>
                <c:pt idx="383">
                  <c:v>210.8</c:v>
                </c:pt>
                <c:pt idx="384">
                  <c:v>159.30000000000001</c:v>
                </c:pt>
                <c:pt idx="385">
                  <c:v>208.9</c:v>
                </c:pt>
                <c:pt idx="386">
                  <c:v>184.2</c:v>
                </c:pt>
                <c:pt idx="387">
                  <c:v>203.3</c:v>
                </c:pt>
                <c:pt idx="388">
                  <c:v>240.6</c:v>
                </c:pt>
                <c:pt idx="389">
                  <c:v>162.80000000000001</c:v>
                </c:pt>
                <c:pt idx="390">
                  <c:v>173.3</c:v>
                </c:pt>
                <c:pt idx="391">
                  <c:v>174.8</c:v>
                </c:pt>
                <c:pt idx="392">
                  <c:v>194.5</c:v>
                </c:pt>
                <c:pt idx="393">
                  <c:v>161</c:v>
                </c:pt>
                <c:pt idx="394">
                  <c:v>170.6</c:v>
                </c:pt>
                <c:pt idx="395">
                  <c:v>168.8</c:v>
                </c:pt>
                <c:pt idx="396">
                  <c:v>220.6</c:v>
                </c:pt>
                <c:pt idx="397">
                  <c:v>203.9</c:v>
                </c:pt>
                <c:pt idx="398">
                  <c:v>158.4</c:v>
                </c:pt>
                <c:pt idx="399">
                  <c:v>161.9</c:v>
                </c:pt>
                <c:pt idx="400">
                  <c:v>153.9</c:v>
                </c:pt>
                <c:pt idx="401">
                  <c:v>165.3</c:v>
                </c:pt>
                <c:pt idx="402">
                  <c:v>190</c:v>
                </c:pt>
                <c:pt idx="403">
                  <c:v>151.9</c:v>
                </c:pt>
                <c:pt idx="404">
                  <c:v>189.2</c:v>
                </c:pt>
                <c:pt idx="405">
                  <c:v>184</c:v>
                </c:pt>
                <c:pt idx="406">
                  <c:v>156.9</c:v>
                </c:pt>
                <c:pt idx="407">
                  <c:v>183.4</c:v>
                </c:pt>
                <c:pt idx="408">
                  <c:v>169.3</c:v>
                </c:pt>
                <c:pt idx="409">
                  <c:v>197.9</c:v>
                </c:pt>
                <c:pt idx="410">
                  <c:v>164.9</c:v>
                </c:pt>
                <c:pt idx="411">
                  <c:v>238.2</c:v>
                </c:pt>
                <c:pt idx="412">
                  <c:v>179</c:v>
                </c:pt>
                <c:pt idx="413">
                  <c:v>198.3</c:v>
                </c:pt>
                <c:pt idx="414">
                  <c:v>157.4</c:v>
                </c:pt>
                <c:pt idx="415">
                  <c:v>190.6</c:v>
                </c:pt>
                <c:pt idx="416">
                  <c:v>124.3</c:v>
                </c:pt>
                <c:pt idx="417">
                  <c:v>194.2</c:v>
                </c:pt>
                <c:pt idx="418">
                  <c:v>175.3</c:v>
                </c:pt>
                <c:pt idx="419">
                  <c:v>200.4</c:v>
                </c:pt>
                <c:pt idx="420">
                  <c:v>126.4</c:v>
                </c:pt>
                <c:pt idx="421">
                  <c:v>201.7</c:v>
                </c:pt>
                <c:pt idx="422">
                  <c:v>176.8</c:v>
                </c:pt>
                <c:pt idx="423">
                  <c:v>205</c:v>
                </c:pt>
                <c:pt idx="424">
                  <c:v>194.4</c:v>
                </c:pt>
                <c:pt idx="425">
                  <c:v>182.8</c:v>
                </c:pt>
                <c:pt idx="426">
                  <c:v>140.80000000000001</c:v>
                </c:pt>
                <c:pt idx="427">
                  <c:v>183.5</c:v>
                </c:pt>
                <c:pt idx="428">
                  <c:v>129.9</c:v>
                </c:pt>
                <c:pt idx="429">
                  <c:v>198.3</c:v>
                </c:pt>
                <c:pt idx="430">
                  <c:v>165.3</c:v>
                </c:pt>
                <c:pt idx="431">
                  <c:v>136.4</c:v>
                </c:pt>
                <c:pt idx="432">
                  <c:v>211.1</c:v>
                </c:pt>
                <c:pt idx="433">
                  <c:v>168.9</c:v>
                </c:pt>
                <c:pt idx="434">
                  <c:v>191.7</c:v>
                </c:pt>
                <c:pt idx="435">
                  <c:v>199.1</c:v>
                </c:pt>
                <c:pt idx="436">
                  <c:v>177.8</c:v>
                </c:pt>
                <c:pt idx="437">
                  <c:v>146.1</c:v>
                </c:pt>
                <c:pt idx="438">
                  <c:v>180.5</c:v>
                </c:pt>
                <c:pt idx="439">
                  <c:v>153.5</c:v>
                </c:pt>
                <c:pt idx="440">
                  <c:v>160.6</c:v>
                </c:pt>
                <c:pt idx="441">
                  <c:v>213.9</c:v>
                </c:pt>
                <c:pt idx="442">
                  <c:v>139.4</c:v>
                </c:pt>
                <c:pt idx="443">
                  <c:v>166.4</c:v>
                </c:pt>
                <c:pt idx="444">
                  <c:v>178.8</c:v>
                </c:pt>
                <c:pt idx="445">
                  <c:v>175.9</c:v>
                </c:pt>
                <c:pt idx="446">
                  <c:v>174</c:v>
                </c:pt>
                <c:pt idx="447">
                  <c:v>192.8</c:v>
                </c:pt>
                <c:pt idx="448">
                  <c:v>213.2</c:v>
                </c:pt>
                <c:pt idx="449">
                  <c:v>169.3</c:v>
                </c:pt>
                <c:pt idx="450">
                  <c:v>171.6</c:v>
                </c:pt>
                <c:pt idx="451">
                  <c:v>211.2</c:v>
                </c:pt>
                <c:pt idx="452">
                  <c:v>215</c:v>
                </c:pt>
                <c:pt idx="453">
                  <c:v>167.8</c:v>
                </c:pt>
                <c:pt idx="454">
                  <c:v>162.1</c:v>
                </c:pt>
                <c:pt idx="455">
                  <c:v>204.1</c:v>
                </c:pt>
                <c:pt idx="456">
                  <c:v>209.2</c:v>
                </c:pt>
                <c:pt idx="457">
                  <c:v>169.7</c:v>
                </c:pt>
                <c:pt idx="458">
                  <c:v>192.8</c:v>
                </c:pt>
                <c:pt idx="459">
                  <c:v>170.3</c:v>
                </c:pt>
                <c:pt idx="460">
                  <c:v>196.7</c:v>
                </c:pt>
                <c:pt idx="461">
                  <c:v>180.9</c:v>
                </c:pt>
                <c:pt idx="462">
                  <c:v>180.9</c:v>
                </c:pt>
                <c:pt idx="463">
                  <c:v>158.1</c:v>
                </c:pt>
                <c:pt idx="464">
                  <c:v>219.5</c:v>
                </c:pt>
                <c:pt idx="465">
                  <c:v>143.9</c:v>
                </c:pt>
                <c:pt idx="466">
                  <c:v>214.9</c:v>
                </c:pt>
                <c:pt idx="467">
                  <c:v>227.2</c:v>
                </c:pt>
                <c:pt idx="468">
                  <c:v>159.30000000000001</c:v>
                </c:pt>
                <c:pt idx="469">
                  <c:v>173.9</c:v>
                </c:pt>
                <c:pt idx="470">
                  <c:v>200.8</c:v>
                </c:pt>
                <c:pt idx="471">
                  <c:v>179.7</c:v>
                </c:pt>
                <c:pt idx="472">
                  <c:v>139.19999999999999</c:v>
                </c:pt>
                <c:pt idx="473">
                  <c:v>163.1</c:v>
                </c:pt>
                <c:pt idx="474">
                  <c:v>172.3</c:v>
                </c:pt>
                <c:pt idx="475">
                  <c:v>204</c:v>
                </c:pt>
                <c:pt idx="476">
                  <c:v>190</c:v>
                </c:pt>
                <c:pt idx="477">
                  <c:v>182.4</c:v>
                </c:pt>
                <c:pt idx="478">
                  <c:v>140.80000000000001</c:v>
                </c:pt>
                <c:pt idx="479">
                  <c:v>150.6</c:v>
                </c:pt>
                <c:pt idx="480">
                  <c:v>173.2</c:v>
                </c:pt>
                <c:pt idx="481">
                  <c:v>222.3</c:v>
                </c:pt>
                <c:pt idx="482">
                  <c:v>176.4</c:v>
                </c:pt>
                <c:pt idx="483">
                  <c:v>219.8</c:v>
                </c:pt>
                <c:pt idx="484">
                  <c:v>224.3</c:v>
                </c:pt>
                <c:pt idx="485">
                  <c:v>212.1</c:v>
                </c:pt>
                <c:pt idx="486">
                  <c:v>127.1</c:v>
                </c:pt>
                <c:pt idx="487">
                  <c:v>186.9</c:v>
                </c:pt>
                <c:pt idx="488">
                  <c:v>250</c:v>
                </c:pt>
                <c:pt idx="489">
                  <c:v>169</c:v>
                </c:pt>
                <c:pt idx="490">
                  <c:v>127</c:v>
                </c:pt>
                <c:pt idx="491">
                  <c:v>197.6</c:v>
                </c:pt>
                <c:pt idx="492">
                  <c:v>162.1</c:v>
                </c:pt>
                <c:pt idx="493">
                  <c:v>151.30000000000001</c:v>
                </c:pt>
                <c:pt idx="494">
                  <c:v>214.9</c:v>
                </c:pt>
                <c:pt idx="495">
                  <c:v>180.1</c:v>
                </c:pt>
                <c:pt idx="496">
                  <c:v>196.2</c:v>
                </c:pt>
                <c:pt idx="497">
                  <c:v>213.1</c:v>
                </c:pt>
                <c:pt idx="498">
                  <c:v>228.8</c:v>
                </c:pt>
                <c:pt idx="499">
                  <c:v>181.7</c:v>
                </c:pt>
                <c:pt idx="500">
                  <c:v>210.3</c:v>
                </c:pt>
                <c:pt idx="501">
                  <c:v>234.9</c:v>
                </c:pt>
                <c:pt idx="502">
                  <c:v>216.4</c:v>
                </c:pt>
                <c:pt idx="503">
                  <c:v>161.19999999999999</c:v>
                </c:pt>
                <c:pt idx="504">
                  <c:v>159.80000000000001</c:v>
                </c:pt>
                <c:pt idx="505">
                  <c:v>218.9</c:v>
                </c:pt>
                <c:pt idx="506">
                  <c:v>199</c:v>
                </c:pt>
                <c:pt idx="507">
                  <c:v>183.9</c:v>
                </c:pt>
                <c:pt idx="508">
                  <c:v>201.3</c:v>
                </c:pt>
                <c:pt idx="509">
                  <c:v>193.1</c:v>
                </c:pt>
                <c:pt idx="510">
                  <c:v>193.7</c:v>
                </c:pt>
                <c:pt idx="511">
                  <c:v>186</c:v>
                </c:pt>
                <c:pt idx="512">
                  <c:v>197</c:v>
                </c:pt>
                <c:pt idx="513">
                  <c:v>189.8</c:v>
                </c:pt>
                <c:pt idx="514">
                  <c:v>159.30000000000001</c:v>
                </c:pt>
                <c:pt idx="515">
                  <c:v>189.5</c:v>
                </c:pt>
                <c:pt idx="516">
                  <c:v>212.7</c:v>
                </c:pt>
                <c:pt idx="517">
                  <c:v>193.3</c:v>
                </c:pt>
                <c:pt idx="518">
                  <c:v>180.1</c:v>
                </c:pt>
                <c:pt idx="519">
                  <c:v>194.6</c:v>
                </c:pt>
                <c:pt idx="520">
                  <c:v>186.4</c:v>
                </c:pt>
                <c:pt idx="521">
                  <c:v>205.6</c:v>
                </c:pt>
                <c:pt idx="522">
                  <c:v>143.1</c:v>
                </c:pt>
                <c:pt idx="523">
                  <c:v>179.9</c:v>
                </c:pt>
                <c:pt idx="524">
                  <c:v>144.6</c:v>
                </c:pt>
                <c:pt idx="525">
                  <c:v>182.8</c:v>
                </c:pt>
                <c:pt idx="526">
                  <c:v>195</c:v>
                </c:pt>
                <c:pt idx="527">
                  <c:v>210</c:v>
                </c:pt>
                <c:pt idx="528">
                  <c:v>178</c:v>
                </c:pt>
                <c:pt idx="529">
                  <c:v>160</c:v>
                </c:pt>
                <c:pt idx="530">
                  <c:v>147.6</c:v>
                </c:pt>
                <c:pt idx="531">
                  <c:v>135</c:v>
                </c:pt>
                <c:pt idx="532">
                  <c:v>149.4</c:v>
                </c:pt>
                <c:pt idx="533">
                  <c:v>139.9</c:v>
                </c:pt>
                <c:pt idx="534">
                  <c:v>151.6</c:v>
                </c:pt>
                <c:pt idx="535">
                  <c:v>121</c:v>
                </c:pt>
                <c:pt idx="536">
                  <c:v>151.5</c:v>
                </c:pt>
                <c:pt idx="537">
                  <c:v>143.19999999999999</c:v>
                </c:pt>
                <c:pt idx="538">
                  <c:v>222.2</c:v>
                </c:pt>
                <c:pt idx="539">
                  <c:v>155.80000000000001</c:v>
                </c:pt>
                <c:pt idx="540">
                  <c:v>94.4</c:v>
                </c:pt>
                <c:pt idx="541">
                  <c:v>163.9</c:v>
                </c:pt>
                <c:pt idx="542">
                  <c:v>175.5</c:v>
                </c:pt>
                <c:pt idx="543">
                  <c:v>137.4</c:v>
                </c:pt>
                <c:pt idx="544">
                  <c:v>161</c:v>
                </c:pt>
                <c:pt idx="545">
                  <c:v>107.2</c:v>
                </c:pt>
                <c:pt idx="546">
                  <c:v>154.80000000000001</c:v>
                </c:pt>
                <c:pt idx="547">
                  <c:v>184.5</c:v>
                </c:pt>
                <c:pt idx="548">
                  <c:v>133.69999999999999</c:v>
                </c:pt>
                <c:pt idx="549">
                  <c:v>164.7</c:v>
                </c:pt>
                <c:pt idx="550">
                  <c:v>160.5</c:v>
                </c:pt>
                <c:pt idx="551">
                  <c:v>180</c:v>
                </c:pt>
                <c:pt idx="552">
                  <c:v>136.30000000000001</c:v>
                </c:pt>
                <c:pt idx="553">
                  <c:v>140.9</c:v>
                </c:pt>
                <c:pt idx="554">
                  <c:v>190</c:v>
                </c:pt>
                <c:pt idx="555">
                  <c:v>151.5</c:v>
                </c:pt>
                <c:pt idx="556">
                  <c:v>162</c:v>
                </c:pt>
                <c:pt idx="557">
                  <c:v>136.4</c:v>
                </c:pt>
                <c:pt idx="558">
                  <c:v>147.6</c:v>
                </c:pt>
                <c:pt idx="559">
                  <c:v>173.4</c:v>
                </c:pt>
                <c:pt idx="560">
                  <c:v>148.9</c:v>
                </c:pt>
                <c:pt idx="561">
                  <c:v>142.6</c:v>
                </c:pt>
                <c:pt idx="562">
                  <c:v>185.6</c:v>
                </c:pt>
                <c:pt idx="563">
                  <c:v>145.9</c:v>
                </c:pt>
                <c:pt idx="564">
                  <c:v>125.2</c:v>
                </c:pt>
                <c:pt idx="565">
                  <c:v>163.5</c:v>
                </c:pt>
                <c:pt idx="566">
                  <c:v>180.1</c:v>
                </c:pt>
                <c:pt idx="567">
                  <c:v>141</c:v>
                </c:pt>
                <c:pt idx="568">
                  <c:v>152.5</c:v>
                </c:pt>
                <c:pt idx="569">
                  <c:v>166</c:v>
                </c:pt>
                <c:pt idx="570">
                  <c:v>114.3</c:v>
                </c:pt>
                <c:pt idx="571">
                  <c:v>225.1</c:v>
                </c:pt>
                <c:pt idx="572">
                  <c:v>114.2</c:v>
                </c:pt>
                <c:pt idx="573">
                  <c:v>165.4</c:v>
                </c:pt>
                <c:pt idx="574">
                  <c:v>131.6</c:v>
                </c:pt>
                <c:pt idx="575">
                  <c:v>173.6</c:v>
                </c:pt>
                <c:pt idx="576">
                  <c:v>167.4</c:v>
                </c:pt>
                <c:pt idx="577">
                  <c:v>181.1</c:v>
                </c:pt>
                <c:pt idx="578">
                  <c:v>171.7</c:v>
                </c:pt>
                <c:pt idx="579">
                  <c:v>163.69999999999999</c:v>
                </c:pt>
                <c:pt idx="580">
                  <c:v>165.8</c:v>
                </c:pt>
                <c:pt idx="581">
                  <c:v>172.2</c:v>
                </c:pt>
                <c:pt idx="582">
                  <c:v>152.30000000000001</c:v>
                </c:pt>
                <c:pt idx="583">
                  <c:v>194.4</c:v>
                </c:pt>
                <c:pt idx="584">
                  <c:v>195.3</c:v>
                </c:pt>
                <c:pt idx="585">
                  <c:v>152.5</c:v>
                </c:pt>
                <c:pt idx="586">
                  <c:v>196</c:v>
                </c:pt>
                <c:pt idx="587">
                  <c:v>199.1</c:v>
                </c:pt>
                <c:pt idx="588">
                  <c:v>190</c:v>
                </c:pt>
                <c:pt idx="589">
                  <c:v>167</c:v>
                </c:pt>
                <c:pt idx="590">
                  <c:v>176.1</c:v>
                </c:pt>
                <c:pt idx="591">
                  <c:v>177</c:v>
                </c:pt>
                <c:pt idx="592">
                  <c:v>191.5</c:v>
                </c:pt>
                <c:pt idx="593">
                  <c:v>201.4</c:v>
                </c:pt>
                <c:pt idx="594">
                  <c:v>171.7</c:v>
                </c:pt>
                <c:pt idx="595">
                  <c:v>195.5</c:v>
                </c:pt>
                <c:pt idx="596">
                  <c:v>177.5</c:v>
                </c:pt>
                <c:pt idx="597">
                  <c:v>152.69999999999999</c:v>
                </c:pt>
                <c:pt idx="598">
                  <c:v>177</c:v>
                </c:pt>
                <c:pt idx="599">
                  <c:v>189.9</c:v>
                </c:pt>
                <c:pt idx="600">
                  <c:v>180.1</c:v>
                </c:pt>
                <c:pt idx="601">
                  <c:v>165.9</c:v>
                </c:pt>
                <c:pt idx="602">
                  <c:v>188.3</c:v>
                </c:pt>
                <c:pt idx="603">
                  <c:v>215.7</c:v>
                </c:pt>
                <c:pt idx="604">
                  <c:v>193.1</c:v>
                </c:pt>
                <c:pt idx="605">
                  <c:v>213.6</c:v>
                </c:pt>
                <c:pt idx="606">
                  <c:v>197.6</c:v>
                </c:pt>
                <c:pt idx="607">
                  <c:v>193.1</c:v>
                </c:pt>
                <c:pt idx="608">
                  <c:v>236.7</c:v>
                </c:pt>
                <c:pt idx="609">
                  <c:v>170</c:v>
                </c:pt>
                <c:pt idx="610">
                  <c:v>195.3</c:v>
                </c:pt>
                <c:pt idx="611">
                  <c:v>178.2</c:v>
                </c:pt>
                <c:pt idx="612">
                  <c:v>188.5</c:v>
                </c:pt>
                <c:pt idx="613">
                  <c:v>185</c:v>
                </c:pt>
                <c:pt idx="614">
                  <c:v>171.5</c:v>
                </c:pt>
                <c:pt idx="615">
                  <c:v>174.1</c:v>
                </c:pt>
                <c:pt idx="616">
                  <c:v>196</c:v>
                </c:pt>
                <c:pt idx="617">
                  <c:v>175.9</c:v>
                </c:pt>
                <c:pt idx="618">
                  <c:v>166.9</c:v>
                </c:pt>
                <c:pt idx="619">
                  <c:v>175.2</c:v>
                </c:pt>
                <c:pt idx="620">
                  <c:v>156.6</c:v>
                </c:pt>
                <c:pt idx="621">
                  <c:v>192.2</c:v>
                </c:pt>
                <c:pt idx="622">
                  <c:v>161.69999999999999</c:v>
                </c:pt>
                <c:pt idx="623">
                  <c:v>180.1</c:v>
                </c:pt>
                <c:pt idx="624">
                  <c:v>160</c:v>
                </c:pt>
                <c:pt idx="625">
                  <c:v>191.3</c:v>
                </c:pt>
                <c:pt idx="626">
                  <c:v>174</c:v>
                </c:pt>
                <c:pt idx="627">
                  <c:v>194.2</c:v>
                </c:pt>
                <c:pt idx="628">
                  <c:v>176.6</c:v>
                </c:pt>
                <c:pt idx="629">
                  <c:v>189.5</c:v>
                </c:pt>
                <c:pt idx="630">
                  <c:v>175.1</c:v>
                </c:pt>
                <c:pt idx="631">
                  <c:v>181.4</c:v>
                </c:pt>
                <c:pt idx="632">
                  <c:v>168.5</c:v>
                </c:pt>
                <c:pt idx="633">
                  <c:v>197.9</c:v>
                </c:pt>
                <c:pt idx="634">
                  <c:v>185.1</c:v>
                </c:pt>
                <c:pt idx="635">
                  <c:v>189.2</c:v>
                </c:pt>
                <c:pt idx="636">
                  <c:v>219.1</c:v>
                </c:pt>
                <c:pt idx="637">
                  <c:v>164.3</c:v>
                </c:pt>
                <c:pt idx="638">
                  <c:v>204.9</c:v>
                </c:pt>
                <c:pt idx="639">
                  <c:v>169.8</c:v>
                </c:pt>
                <c:pt idx="640">
                  <c:v>199.6</c:v>
                </c:pt>
                <c:pt idx="641">
                  <c:v>179.9</c:v>
                </c:pt>
                <c:pt idx="642">
                  <c:v>153.4</c:v>
                </c:pt>
                <c:pt idx="643">
                  <c:v>208.6</c:v>
                </c:pt>
                <c:pt idx="644">
                  <c:v>187.8</c:v>
                </c:pt>
                <c:pt idx="645">
                  <c:v>177.7</c:v>
                </c:pt>
                <c:pt idx="646">
                  <c:v>168</c:v>
                </c:pt>
                <c:pt idx="647">
                  <c:v>194.4</c:v>
                </c:pt>
                <c:pt idx="648">
                  <c:v>174.6</c:v>
                </c:pt>
                <c:pt idx="649">
                  <c:v>164.9</c:v>
                </c:pt>
                <c:pt idx="650">
                  <c:v>176</c:v>
                </c:pt>
                <c:pt idx="651">
                  <c:v>173.5</c:v>
                </c:pt>
                <c:pt idx="652">
                  <c:v>192.1</c:v>
                </c:pt>
                <c:pt idx="653">
                  <c:v>198.1</c:v>
                </c:pt>
                <c:pt idx="654">
                  <c:v>178.5</c:v>
                </c:pt>
                <c:pt idx="655">
                  <c:v>179.3</c:v>
                </c:pt>
                <c:pt idx="656">
                  <c:v>176.2</c:v>
                </c:pt>
                <c:pt idx="657">
                  <c:v>191.2</c:v>
                </c:pt>
                <c:pt idx="658">
                  <c:v>192.1</c:v>
                </c:pt>
                <c:pt idx="659">
                  <c:v>185.5</c:v>
                </c:pt>
                <c:pt idx="660">
                  <c:v>214.2</c:v>
                </c:pt>
                <c:pt idx="661">
                  <c:v>169.5</c:v>
                </c:pt>
                <c:pt idx="662">
                  <c:v>164.4</c:v>
                </c:pt>
                <c:pt idx="663">
                  <c:v>160.4</c:v>
                </c:pt>
                <c:pt idx="664">
                  <c:v>182.6</c:v>
                </c:pt>
                <c:pt idx="665">
                  <c:v>192.2</c:v>
                </c:pt>
                <c:pt idx="666">
                  <c:v>206.9</c:v>
                </c:pt>
                <c:pt idx="667">
                  <c:v>203.1</c:v>
                </c:pt>
                <c:pt idx="668">
                  <c:v>197.8</c:v>
                </c:pt>
                <c:pt idx="669">
                  <c:v>172.8</c:v>
                </c:pt>
                <c:pt idx="670">
                  <c:v>162.6</c:v>
                </c:pt>
                <c:pt idx="671">
                  <c:v>180</c:v>
                </c:pt>
                <c:pt idx="672">
                  <c:v>230.3</c:v>
                </c:pt>
                <c:pt idx="673">
                  <c:v>190.9</c:v>
                </c:pt>
                <c:pt idx="674">
                  <c:v>176.4</c:v>
                </c:pt>
                <c:pt idx="675">
                  <c:v>207.4</c:v>
                </c:pt>
                <c:pt idx="676">
                  <c:v>191.5</c:v>
                </c:pt>
                <c:pt idx="677">
                  <c:v>163.5</c:v>
                </c:pt>
                <c:pt idx="678">
                  <c:v>159.30000000000001</c:v>
                </c:pt>
                <c:pt idx="679">
                  <c:v>170.7</c:v>
                </c:pt>
                <c:pt idx="680">
                  <c:v>185.4</c:v>
                </c:pt>
                <c:pt idx="681">
                  <c:v>173.4</c:v>
                </c:pt>
                <c:pt idx="682">
                  <c:v>189.1</c:v>
                </c:pt>
                <c:pt idx="683">
                  <c:v>187.2</c:v>
                </c:pt>
                <c:pt idx="684">
                  <c:v>190.7</c:v>
                </c:pt>
                <c:pt idx="685">
                  <c:v>166.3</c:v>
                </c:pt>
                <c:pt idx="686">
                  <c:v>187.3</c:v>
                </c:pt>
                <c:pt idx="687">
                  <c:v>189.8</c:v>
                </c:pt>
                <c:pt idx="688">
                  <c:v>186.4</c:v>
                </c:pt>
                <c:pt idx="689">
                  <c:v>193.9</c:v>
                </c:pt>
                <c:pt idx="690">
                  <c:v>185.8</c:v>
                </c:pt>
                <c:pt idx="691">
                  <c:v>176.6</c:v>
                </c:pt>
                <c:pt idx="692">
                  <c:v>193.8</c:v>
                </c:pt>
                <c:pt idx="693">
                  <c:v>186.7</c:v>
                </c:pt>
                <c:pt idx="694">
                  <c:v>185.8</c:v>
                </c:pt>
                <c:pt idx="695">
                  <c:v>184.8</c:v>
                </c:pt>
                <c:pt idx="696">
                  <c:v>177.7</c:v>
                </c:pt>
                <c:pt idx="697">
                  <c:v>170.1</c:v>
                </c:pt>
                <c:pt idx="698">
                  <c:v>222.5</c:v>
                </c:pt>
                <c:pt idx="699">
                  <c:v>179</c:v>
                </c:pt>
                <c:pt idx="700">
                  <c:v>211.7</c:v>
                </c:pt>
                <c:pt idx="701">
                  <c:v>185.8</c:v>
                </c:pt>
                <c:pt idx="702">
                  <c:v>208.3</c:v>
                </c:pt>
                <c:pt idx="703">
                  <c:v>170</c:v>
                </c:pt>
                <c:pt idx="704">
                  <c:v>202.3</c:v>
                </c:pt>
                <c:pt idx="705">
                  <c:v>197.4</c:v>
                </c:pt>
                <c:pt idx="706">
                  <c:v>146.5</c:v>
                </c:pt>
                <c:pt idx="707">
                  <c:v>184.8</c:v>
                </c:pt>
                <c:pt idx="708">
                  <c:v>183.5</c:v>
                </c:pt>
                <c:pt idx="709">
                  <c:v>167.4</c:v>
                </c:pt>
                <c:pt idx="710">
                  <c:v>191</c:v>
                </c:pt>
                <c:pt idx="711">
                  <c:v>172.2</c:v>
                </c:pt>
                <c:pt idx="712">
                  <c:v>195.8</c:v>
                </c:pt>
                <c:pt idx="713">
                  <c:v>220.4</c:v>
                </c:pt>
                <c:pt idx="714">
                  <c:v>204.7</c:v>
                </c:pt>
                <c:pt idx="715">
                  <c:v>202.5</c:v>
                </c:pt>
                <c:pt idx="716">
                  <c:v>169.5</c:v>
                </c:pt>
                <c:pt idx="717">
                  <c:v>206</c:v>
                </c:pt>
                <c:pt idx="718">
                  <c:v>165.1</c:v>
                </c:pt>
                <c:pt idx="719">
                  <c:v>183.5</c:v>
                </c:pt>
                <c:pt idx="720">
                  <c:v>187.2</c:v>
                </c:pt>
                <c:pt idx="721">
                  <c:v>167.5</c:v>
                </c:pt>
                <c:pt idx="722">
                  <c:v>195.2</c:v>
                </c:pt>
                <c:pt idx="723">
                  <c:v>192.5</c:v>
                </c:pt>
                <c:pt idx="724">
                  <c:v>197.2</c:v>
                </c:pt>
                <c:pt idx="725">
                  <c:v>195.2</c:v>
                </c:pt>
                <c:pt idx="726">
                  <c:v>201</c:v>
                </c:pt>
                <c:pt idx="727">
                  <c:v>163.69999999999999</c:v>
                </c:pt>
                <c:pt idx="728">
                  <c:v>194.4</c:v>
                </c:pt>
                <c:pt idx="729">
                  <c:v>183.5</c:v>
                </c:pt>
                <c:pt idx="730">
                  <c:v>168.5</c:v>
                </c:pt>
                <c:pt idx="731">
                  <c:v>171</c:v>
                </c:pt>
                <c:pt idx="732">
                  <c:v>200.8</c:v>
                </c:pt>
                <c:pt idx="733">
                  <c:v>194.1</c:v>
                </c:pt>
                <c:pt idx="734">
                  <c:v>186.5</c:v>
                </c:pt>
                <c:pt idx="735">
                  <c:v>195.6</c:v>
                </c:pt>
                <c:pt idx="736">
                  <c:v>201.5</c:v>
                </c:pt>
                <c:pt idx="737">
                  <c:v>215.1</c:v>
                </c:pt>
                <c:pt idx="738">
                  <c:v>171.8</c:v>
                </c:pt>
                <c:pt idx="739">
                  <c:v>208.1</c:v>
                </c:pt>
                <c:pt idx="740">
                  <c:v>174.1</c:v>
                </c:pt>
                <c:pt idx="741">
                  <c:v>178.4</c:v>
                </c:pt>
                <c:pt idx="742">
                  <c:v>168.7</c:v>
                </c:pt>
                <c:pt idx="743">
                  <c:v>183.2</c:v>
                </c:pt>
                <c:pt idx="744">
                  <c:v>197.1</c:v>
                </c:pt>
                <c:pt idx="745">
                  <c:v>198.5</c:v>
                </c:pt>
                <c:pt idx="746">
                  <c:v>201.4</c:v>
                </c:pt>
                <c:pt idx="747">
                  <c:v>222</c:v>
                </c:pt>
                <c:pt idx="748">
                  <c:v>180.3</c:v>
                </c:pt>
                <c:pt idx="749">
                  <c:v>217</c:v>
                </c:pt>
                <c:pt idx="750">
                  <c:v>184.1</c:v>
                </c:pt>
                <c:pt idx="751">
                  <c:v>174.6</c:v>
                </c:pt>
                <c:pt idx="752">
                  <c:v>222.9</c:v>
                </c:pt>
                <c:pt idx="753">
                  <c:v>172.6</c:v>
                </c:pt>
                <c:pt idx="754">
                  <c:v>206</c:v>
                </c:pt>
                <c:pt idx="755">
                  <c:v>232.3</c:v>
                </c:pt>
                <c:pt idx="756">
                  <c:v>169.1</c:v>
                </c:pt>
                <c:pt idx="757">
                  <c:v>159.19999999999999</c:v>
                </c:pt>
                <c:pt idx="758">
                  <c:v>192.3</c:v>
                </c:pt>
                <c:pt idx="759">
                  <c:v>182.7</c:v>
                </c:pt>
                <c:pt idx="760">
                  <c:v>209.6</c:v>
                </c:pt>
                <c:pt idx="761">
                  <c:v>201.2</c:v>
                </c:pt>
                <c:pt idx="762">
                  <c:v>185.3</c:v>
                </c:pt>
                <c:pt idx="763">
                  <c:v>177.2</c:v>
                </c:pt>
                <c:pt idx="764">
                  <c:v>165.1</c:v>
                </c:pt>
                <c:pt idx="765">
                  <c:v>205.3</c:v>
                </c:pt>
                <c:pt idx="766">
                  <c:v>202.8</c:v>
                </c:pt>
                <c:pt idx="767">
                  <c:v>157</c:v>
                </c:pt>
                <c:pt idx="768">
                  <c:v>206.3</c:v>
                </c:pt>
                <c:pt idx="769">
                  <c:v>179.7</c:v>
                </c:pt>
                <c:pt idx="770">
                  <c:v>178.9</c:v>
                </c:pt>
                <c:pt idx="771">
                  <c:v>171.3</c:v>
                </c:pt>
                <c:pt idx="772">
                  <c:v>142.4</c:v>
                </c:pt>
                <c:pt idx="773">
                  <c:v>176.1</c:v>
                </c:pt>
                <c:pt idx="774">
                  <c:v>176.9</c:v>
                </c:pt>
                <c:pt idx="775">
                  <c:v>163.19999999999999</c:v>
                </c:pt>
                <c:pt idx="776">
                  <c:v>170.9</c:v>
                </c:pt>
                <c:pt idx="777">
                  <c:v>171</c:v>
                </c:pt>
                <c:pt idx="778">
                  <c:v>129.80000000000001</c:v>
                </c:pt>
                <c:pt idx="779">
                  <c:v>188.1</c:v>
                </c:pt>
                <c:pt idx="780">
                  <c:v>149.1</c:v>
                </c:pt>
                <c:pt idx="781">
                  <c:v>156.6</c:v>
                </c:pt>
                <c:pt idx="782">
                  <c:v>181.5</c:v>
                </c:pt>
                <c:pt idx="783">
                  <c:v>176.6</c:v>
                </c:pt>
                <c:pt idx="784">
                  <c:v>218.8</c:v>
                </c:pt>
                <c:pt idx="785">
                  <c:v>147.9</c:v>
                </c:pt>
                <c:pt idx="786">
                  <c:v>154.19999999999999</c:v>
                </c:pt>
                <c:pt idx="787">
                  <c:v>135.4</c:v>
                </c:pt>
                <c:pt idx="788">
                  <c:v>161.9</c:v>
                </c:pt>
                <c:pt idx="789">
                  <c:v>198.5</c:v>
                </c:pt>
                <c:pt idx="790">
                  <c:v>171.5</c:v>
                </c:pt>
                <c:pt idx="791">
                  <c:v>168.3</c:v>
                </c:pt>
                <c:pt idx="792">
                  <c:v>191.8</c:v>
                </c:pt>
                <c:pt idx="793">
                  <c:v>148.6</c:v>
                </c:pt>
                <c:pt idx="794">
                  <c:v>132.6</c:v>
                </c:pt>
                <c:pt idx="795">
                  <c:v>158.6</c:v>
                </c:pt>
                <c:pt idx="796">
                  <c:v>209.1</c:v>
                </c:pt>
                <c:pt idx="797">
                  <c:v>154.1</c:v>
                </c:pt>
                <c:pt idx="798">
                  <c:v>170.1</c:v>
                </c:pt>
                <c:pt idx="799">
                  <c:v>156.1</c:v>
                </c:pt>
                <c:pt idx="800">
                  <c:v>167.8</c:v>
                </c:pt>
                <c:pt idx="801">
                  <c:v>160.19999999999999</c:v>
                </c:pt>
                <c:pt idx="802">
                  <c:v>151.30000000000001</c:v>
                </c:pt>
                <c:pt idx="803">
                  <c:v>165.4</c:v>
                </c:pt>
                <c:pt idx="804">
                  <c:v>165.3</c:v>
                </c:pt>
                <c:pt idx="805">
                  <c:v>181.2</c:v>
                </c:pt>
                <c:pt idx="806">
                  <c:v>186.9</c:v>
                </c:pt>
                <c:pt idx="807">
                  <c:v>151.80000000000001</c:v>
                </c:pt>
                <c:pt idx="808">
                  <c:v>168.5</c:v>
                </c:pt>
                <c:pt idx="809">
                  <c:v>153.19999999999999</c:v>
                </c:pt>
                <c:pt idx="810">
                  <c:v>171.3</c:v>
                </c:pt>
                <c:pt idx="811">
                  <c:v>169.8</c:v>
                </c:pt>
                <c:pt idx="812">
                  <c:v>178.1</c:v>
                </c:pt>
                <c:pt idx="813">
                  <c:v>183.1</c:v>
                </c:pt>
                <c:pt idx="814">
                  <c:v>165.8</c:v>
                </c:pt>
                <c:pt idx="815">
                  <c:v>129.4</c:v>
                </c:pt>
                <c:pt idx="816">
                  <c:v>159.80000000000001</c:v>
                </c:pt>
                <c:pt idx="817">
                  <c:v>163.4</c:v>
                </c:pt>
                <c:pt idx="818">
                  <c:v>191.7</c:v>
                </c:pt>
                <c:pt idx="819">
                  <c:v>181.7</c:v>
                </c:pt>
                <c:pt idx="820">
                  <c:v>163</c:v>
                </c:pt>
                <c:pt idx="821">
                  <c:v>156.19999999999999</c:v>
                </c:pt>
                <c:pt idx="822">
                  <c:v>154</c:v>
                </c:pt>
                <c:pt idx="823">
                  <c:v>169.3</c:v>
                </c:pt>
                <c:pt idx="824">
                  <c:v>138.4</c:v>
                </c:pt>
                <c:pt idx="825">
                  <c:v>181.3</c:v>
                </c:pt>
                <c:pt idx="826">
                  <c:v>169.4</c:v>
                </c:pt>
                <c:pt idx="827">
                  <c:v>148</c:v>
                </c:pt>
                <c:pt idx="828">
                  <c:v>184.7</c:v>
                </c:pt>
                <c:pt idx="829">
                  <c:v>151.69999999999999</c:v>
                </c:pt>
                <c:pt idx="830">
                  <c:v>172.2</c:v>
                </c:pt>
                <c:pt idx="831">
                  <c:v>190.3</c:v>
                </c:pt>
                <c:pt idx="832">
                  <c:v>176.6</c:v>
                </c:pt>
                <c:pt idx="833">
                  <c:v>180.9</c:v>
                </c:pt>
                <c:pt idx="834">
                  <c:v>194.9</c:v>
                </c:pt>
                <c:pt idx="835">
                  <c:v>129.6</c:v>
                </c:pt>
                <c:pt idx="836">
                  <c:v>165</c:v>
                </c:pt>
                <c:pt idx="837">
                  <c:v>207.4</c:v>
                </c:pt>
                <c:pt idx="838">
                  <c:v>148.30000000000001</c:v>
                </c:pt>
                <c:pt idx="839">
                  <c:v>170.9</c:v>
                </c:pt>
                <c:pt idx="840">
                  <c:v>176.1</c:v>
                </c:pt>
                <c:pt idx="841">
                  <c:v>162</c:v>
                </c:pt>
                <c:pt idx="842">
                  <c:v>179.7</c:v>
                </c:pt>
                <c:pt idx="843">
                  <c:v>152.6</c:v>
                </c:pt>
                <c:pt idx="844">
                  <c:v>156</c:v>
                </c:pt>
                <c:pt idx="845">
                  <c:v>142.69999999999999</c:v>
                </c:pt>
                <c:pt idx="846">
                  <c:v>188.7</c:v>
                </c:pt>
                <c:pt idx="847">
                  <c:v>183.8</c:v>
                </c:pt>
                <c:pt idx="848">
                  <c:v>154.19999999999999</c:v>
                </c:pt>
                <c:pt idx="849">
                  <c:v>172.1</c:v>
                </c:pt>
                <c:pt idx="850">
                  <c:v>174.1</c:v>
                </c:pt>
                <c:pt idx="851">
                  <c:v>185.1</c:v>
                </c:pt>
                <c:pt idx="852">
                  <c:v>138.5</c:v>
                </c:pt>
                <c:pt idx="853">
                  <c:v>140.69999999999999</c:v>
                </c:pt>
                <c:pt idx="854">
                  <c:v>152.5</c:v>
                </c:pt>
                <c:pt idx="855">
                  <c:v>171.6</c:v>
                </c:pt>
                <c:pt idx="856">
                  <c:v>181.3</c:v>
                </c:pt>
                <c:pt idx="857">
                  <c:v>173.4</c:v>
                </c:pt>
                <c:pt idx="858">
                  <c:v>181.9</c:v>
                </c:pt>
                <c:pt idx="859">
                  <c:v>182.7</c:v>
                </c:pt>
                <c:pt idx="860">
                  <c:v>170.6</c:v>
                </c:pt>
                <c:pt idx="861">
                  <c:v>160.4</c:v>
                </c:pt>
                <c:pt idx="862">
                  <c:v>150.9</c:v>
                </c:pt>
                <c:pt idx="863">
                  <c:v>169.2</c:v>
                </c:pt>
                <c:pt idx="864">
                  <c:v>163.30000000000001</c:v>
                </c:pt>
                <c:pt idx="865">
                  <c:v>138.4</c:v>
                </c:pt>
                <c:pt idx="866">
                  <c:v>176.4</c:v>
                </c:pt>
                <c:pt idx="867">
                  <c:v>136.5</c:v>
                </c:pt>
                <c:pt idx="868">
                  <c:v>159.30000000000001</c:v>
                </c:pt>
                <c:pt idx="869">
                  <c:v>196.4</c:v>
                </c:pt>
                <c:pt idx="870">
                  <c:v>174.8</c:v>
                </c:pt>
                <c:pt idx="871">
                  <c:v>180.2</c:v>
                </c:pt>
                <c:pt idx="872">
                  <c:v>197.8</c:v>
                </c:pt>
                <c:pt idx="873">
                  <c:v>178.3</c:v>
                </c:pt>
                <c:pt idx="874">
                  <c:v>166.6</c:v>
                </c:pt>
                <c:pt idx="875">
                  <c:v>184.2</c:v>
                </c:pt>
                <c:pt idx="876">
                  <c:v>175</c:v>
                </c:pt>
                <c:pt idx="877">
                  <c:v>177.8</c:v>
                </c:pt>
                <c:pt idx="878">
                  <c:v>194.2</c:v>
                </c:pt>
                <c:pt idx="879">
                  <c:v>212.5</c:v>
                </c:pt>
                <c:pt idx="880">
                  <c:v>150</c:v>
                </c:pt>
                <c:pt idx="881">
                  <c:v>153.69999999999999</c:v>
                </c:pt>
                <c:pt idx="882">
                  <c:v>169.2</c:v>
                </c:pt>
                <c:pt idx="883">
                  <c:v>178.6</c:v>
                </c:pt>
                <c:pt idx="884">
                  <c:v>176.6</c:v>
                </c:pt>
                <c:pt idx="885">
                  <c:v>209.6</c:v>
                </c:pt>
                <c:pt idx="886">
                  <c:v>184.4</c:v>
                </c:pt>
                <c:pt idx="887">
                  <c:v>177.7</c:v>
                </c:pt>
                <c:pt idx="888">
                  <c:v>214.7</c:v>
                </c:pt>
                <c:pt idx="889">
                  <c:v>181.2</c:v>
                </c:pt>
                <c:pt idx="890">
                  <c:v>160.30000000000001</c:v>
                </c:pt>
                <c:pt idx="891">
                  <c:v>153.69999999999999</c:v>
                </c:pt>
                <c:pt idx="892">
                  <c:v>208.3</c:v>
                </c:pt>
                <c:pt idx="893">
                  <c:v>215.9</c:v>
                </c:pt>
                <c:pt idx="894">
                  <c:v>146.4</c:v>
                </c:pt>
                <c:pt idx="895">
                  <c:v>149.6</c:v>
                </c:pt>
                <c:pt idx="896">
                  <c:v>150.1</c:v>
                </c:pt>
                <c:pt idx="897">
                  <c:v>153.9</c:v>
                </c:pt>
                <c:pt idx="898">
                  <c:v>175</c:v>
                </c:pt>
                <c:pt idx="899">
                  <c:v>213.6</c:v>
                </c:pt>
                <c:pt idx="900">
                  <c:v>136.19999999999999</c:v>
                </c:pt>
                <c:pt idx="901">
                  <c:v>134</c:v>
                </c:pt>
                <c:pt idx="902">
                  <c:v>197.8</c:v>
                </c:pt>
                <c:pt idx="903">
                  <c:v>150.69999999999999</c:v>
                </c:pt>
                <c:pt idx="904">
                  <c:v>156.9</c:v>
                </c:pt>
                <c:pt idx="905">
                  <c:v>155.4</c:v>
                </c:pt>
                <c:pt idx="906">
                  <c:v>164.2</c:v>
                </c:pt>
                <c:pt idx="907">
                  <c:v>194.7</c:v>
                </c:pt>
                <c:pt idx="908">
                  <c:v>162.19999999999999</c:v>
                </c:pt>
                <c:pt idx="909">
                  <c:v>122.6</c:v>
                </c:pt>
                <c:pt idx="910">
                  <c:v>127.6</c:v>
                </c:pt>
                <c:pt idx="911">
                  <c:v>178.7</c:v>
                </c:pt>
                <c:pt idx="912">
                  <c:v>173</c:v>
                </c:pt>
                <c:pt idx="913">
                  <c:v>165.8</c:v>
                </c:pt>
                <c:pt idx="914">
                  <c:v>146.80000000000001</c:v>
                </c:pt>
                <c:pt idx="915">
                  <c:v>209.6</c:v>
                </c:pt>
                <c:pt idx="916">
                  <c:v>129.4</c:v>
                </c:pt>
                <c:pt idx="917">
                  <c:v>141.4</c:v>
                </c:pt>
                <c:pt idx="918">
                  <c:v>203.1</c:v>
                </c:pt>
                <c:pt idx="919">
                  <c:v>148.6</c:v>
                </c:pt>
                <c:pt idx="920">
                  <c:v>166.5</c:v>
                </c:pt>
                <c:pt idx="921">
                  <c:v>164.5</c:v>
                </c:pt>
                <c:pt idx="922">
                  <c:v>219.4</c:v>
                </c:pt>
                <c:pt idx="923">
                  <c:v>129.1</c:v>
                </c:pt>
                <c:pt idx="924">
                  <c:v>182.9</c:v>
                </c:pt>
                <c:pt idx="925">
                  <c:v>161.19999999999999</c:v>
                </c:pt>
                <c:pt idx="926">
                  <c:v>143.80000000000001</c:v>
                </c:pt>
                <c:pt idx="927">
                  <c:v>150.80000000000001</c:v>
                </c:pt>
                <c:pt idx="928">
                  <c:v>176.2</c:v>
                </c:pt>
                <c:pt idx="929">
                  <c:v>150.19999999999999</c:v>
                </c:pt>
                <c:pt idx="930">
                  <c:v>151.30000000000001</c:v>
                </c:pt>
                <c:pt idx="931">
                  <c:v>208.4</c:v>
                </c:pt>
                <c:pt idx="932">
                  <c:v>193.4</c:v>
                </c:pt>
                <c:pt idx="933">
                  <c:v>165.4</c:v>
                </c:pt>
                <c:pt idx="934">
                  <c:v>147.69999999999999</c:v>
                </c:pt>
                <c:pt idx="935">
                  <c:v>183.5</c:v>
                </c:pt>
                <c:pt idx="936">
                  <c:v>128.69999999999999</c:v>
                </c:pt>
                <c:pt idx="937">
                  <c:v>109.9</c:v>
                </c:pt>
                <c:pt idx="938">
                  <c:v>181.3</c:v>
                </c:pt>
                <c:pt idx="939">
                  <c:v>166.2</c:v>
                </c:pt>
                <c:pt idx="940">
                  <c:v>151.19999999999999</c:v>
                </c:pt>
                <c:pt idx="941">
                  <c:v>182.5</c:v>
                </c:pt>
                <c:pt idx="942">
                  <c:v>171.1</c:v>
                </c:pt>
                <c:pt idx="943">
                  <c:v>153.9</c:v>
                </c:pt>
                <c:pt idx="944">
                  <c:v>177.9</c:v>
                </c:pt>
                <c:pt idx="945">
                  <c:v>177.8</c:v>
                </c:pt>
                <c:pt idx="946">
                  <c:v>172.6</c:v>
                </c:pt>
                <c:pt idx="947">
                  <c:v>154.1</c:v>
                </c:pt>
                <c:pt idx="948">
                  <c:v>173.6</c:v>
                </c:pt>
                <c:pt idx="949">
                  <c:v>154.30000000000001</c:v>
                </c:pt>
                <c:pt idx="950">
                  <c:v>164.7</c:v>
                </c:pt>
                <c:pt idx="951">
                  <c:v>114.3</c:v>
                </c:pt>
                <c:pt idx="952">
                  <c:v>151.9</c:v>
                </c:pt>
                <c:pt idx="953">
                  <c:v>175.6</c:v>
                </c:pt>
                <c:pt idx="954">
                  <c:v>160.5</c:v>
                </c:pt>
                <c:pt idx="955">
                  <c:v>171.5</c:v>
                </c:pt>
                <c:pt idx="956">
                  <c:v>164.4</c:v>
                </c:pt>
                <c:pt idx="957">
                  <c:v>171.6</c:v>
                </c:pt>
                <c:pt idx="958">
                  <c:v>143.1</c:v>
                </c:pt>
                <c:pt idx="959">
                  <c:v>161.6</c:v>
                </c:pt>
                <c:pt idx="960">
                  <c:v>157.6</c:v>
                </c:pt>
                <c:pt idx="961">
                  <c:v>126</c:v>
                </c:pt>
                <c:pt idx="962">
                  <c:v>127.9</c:v>
                </c:pt>
                <c:pt idx="963">
                  <c:v>148.19999999999999</c:v>
                </c:pt>
                <c:pt idx="964">
                  <c:v>170.1</c:v>
                </c:pt>
                <c:pt idx="965">
                  <c:v>154.5</c:v>
                </c:pt>
                <c:pt idx="966">
                  <c:v>177.9</c:v>
                </c:pt>
                <c:pt idx="967">
                  <c:v>150.30000000000001</c:v>
                </c:pt>
                <c:pt idx="968">
                  <c:v>175.5</c:v>
                </c:pt>
                <c:pt idx="969">
                  <c:v>172.4</c:v>
                </c:pt>
                <c:pt idx="970">
                  <c:v>177.6</c:v>
                </c:pt>
                <c:pt idx="971">
                  <c:v>171.1</c:v>
                </c:pt>
                <c:pt idx="972">
                  <c:v>293.89999999999998</c:v>
                </c:pt>
                <c:pt idx="973">
                  <c:v>221.8</c:v>
                </c:pt>
                <c:pt idx="974">
                  <c:v>200.2</c:v>
                </c:pt>
                <c:pt idx="975">
                  <c:v>195.1</c:v>
                </c:pt>
                <c:pt idx="976">
                  <c:v>202.2</c:v>
                </c:pt>
                <c:pt idx="977">
                  <c:v>191.3</c:v>
                </c:pt>
                <c:pt idx="978">
                  <c:v>192</c:v>
                </c:pt>
                <c:pt idx="979">
                  <c:v>238.5</c:v>
                </c:pt>
                <c:pt idx="980">
                  <c:v>223</c:v>
                </c:pt>
                <c:pt idx="981">
                  <c:v>175.7</c:v>
                </c:pt>
                <c:pt idx="982">
                  <c:v>176.5</c:v>
                </c:pt>
                <c:pt idx="983">
                  <c:v>198.2</c:v>
                </c:pt>
                <c:pt idx="984">
                  <c:v>179.1</c:v>
                </c:pt>
                <c:pt idx="985">
                  <c:v>236.8</c:v>
                </c:pt>
                <c:pt idx="986">
                  <c:v>232.3</c:v>
                </c:pt>
                <c:pt idx="987">
                  <c:v>199.5</c:v>
                </c:pt>
                <c:pt idx="988">
                  <c:v>174</c:v>
                </c:pt>
                <c:pt idx="989">
                  <c:v>202.9</c:v>
                </c:pt>
                <c:pt idx="990">
                  <c:v>224.7</c:v>
                </c:pt>
                <c:pt idx="991">
                  <c:v>195.3</c:v>
                </c:pt>
                <c:pt idx="992">
                  <c:v>198.6</c:v>
                </c:pt>
                <c:pt idx="993">
                  <c:v>213.4</c:v>
                </c:pt>
                <c:pt idx="994">
                  <c:v>217.3</c:v>
                </c:pt>
                <c:pt idx="995">
                  <c:v>232.1</c:v>
                </c:pt>
                <c:pt idx="996">
                  <c:v>254.3</c:v>
                </c:pt>
                <c:pt idx="997">
                  <c:v>183.6</c:v>
                </c:pt>
                <c:pt idx="998">
                  <c:v>210.6</c:v>
                </c:pt>
                <c:pt idx="999">
                  <c:v>266.2</c:v>
                </c:pt>
                <c:pt idx="1000">
                  <c:v>240.8</c:v>
                </c:pt>
                <c:pt idx="1001">
                  <c:v>211.2</c:v>
                </c:pt>
                <c:pt idx="1002">
                  <c:v>185.7</c:v>
                </c:pt>
                <c:pt idx="1003">
                  <c:v>199.4</c:v>
                </c:pt>
                <c:pt idx="1004">
                  <c:v>202.5</c:v>
                </c:pt>
                <c:pt idx="1005">
                  <c:v>163.80000000000001</c:v>
                </c:pt>
                <c:pt idx="1006">
                  <c:v>258.60000000000002</c:v>
                </c:pt>
                <c:pt idx="1007">
                  <c:v>176</c:v>
                </c:pt>
                <c:pt idx="1008">
                  <c:v>191.3</c:v>
                </c:pt>
                <c:pt idx="1009">
                  <c:v>248.2</c:v>
                </c:pt>
                <c:pt idx="1010">
                  <c:v>215.7</c:v>
                </c:pt>
                <c:pt idx="1011">
                  <c:v>240.2</c:v>
                </c:pt>
                <c:pt idx="1012">
                  <c:v>234.4</c:v>
                </c:pt>
                <c:pt idx="1013">
                  <c:v>204.6</c:v>
                </c:pt>
                <c:pt idx="1014">
                  <c:v>205.4</c:v>
                </c:pt>
                <c:pt idx="1015">
                  <c:v>201.1</c:v>
                </c:pt>
                <c:pt idx="1016">
                  <c:v>230.6</c:v>
                </c:pt>
                <c:pt idx="1017">
                  <c:v>195.3</c:v>
                </c:pt>
                <c:pt idx="1018">
                  <c:v>211.9</c:v>
                </c:pt>
                <c:pt idx="1019">
                  <c:v>223.6</c:v>
                </c:pt>
                <c:pt idx="1020">
                  <c:v>202.2</c:v>
                </c:pt>
                <c:pt idx="1021">
                  <c:v>277.10000000000002</c:v>
                </c:pt>
                <c:pt idx="1022">
                  <c:v>196.4</c:v>
                </c:pt>
                <c:pt idx="1023">
                  <c:v>243.5</c:v>
                </c:pt>
                <c:pt idx="1024">
                  <c:v>202.4</c:v>
                </c:pt>
                <c:pt idx="1025">
                  <c:v>233.2</c:v>
                </c:pt>
                <c:pt idx="1026">
                  <c:v>197.8</c:v>
                </c:pt>
                <c:pt idx="1027">
                  <c:v>196.7</c:v>
                </c:pt>
                <c:pt idx="1028">
                  <c:v>261</c:v>
                </c:pt>
                <c:pt idx="1029">
                  <c:v>191.1</c:v>
                </c:pt>
                <c:pt idx="1030">
                  <c:v>186.9</c:v>
                </c:pt>
                <c:pt idx="1031">
                  <c:v>246.4</c:v>
                </c:pt>
                <c:pt idx="1032">
                  <c:v>195.8</c:v>
                </c:pt>
                <c:pt idx="1033">
                  <c:v>216.8</c:v>
                </c:pt>
                <c:pt idx="1034">
                  <c:v>224.6</c:v>
                </c:pt>
                <c:pt idx="1035">
                  <c:v>192.6</c:v>
                </c:pt>
                <c:pt idx="1036">
                  <c:v>216.7</c:v>
                </c:pt>
                <c:pt idx="1037">
                  <c:v>269.2</c:v>
                </c:pt>
                <c:pt idx="1038">
                  <c:v>275.89999999999998</c:v>
                </c:pt>
                <c:pt idx="1039">
                  <c:v>262.7</c:v>
                </c:pt>
                <c:pt idx="1040">
                  <c:v>226.5</c:v>
                </c:pt>
                <c:pt idx="1041">
                  <c:v>239.3</c:v>
                </c:pt>
                <c:pt idx="1042">
                  <c:v>199.1</c:v>
                </c:pt>
                <c:pt idx="1043">
                  <c:v>211.7</c:v>
                </c:pt>
                <c:pt idx="1044">
                  <c:v>206.8</c:v>
                </c:pt>
                <c:pt idx="1045">
                  <c:v>202</c:v>
                </c:pt>
                <c:pt idx="1046">
                  <c:v>168.9</c:v>
                </c:pt>
                <c:pt idx="1047">
                  <c:v>265.8</c:v>
                </c:pt>
                <c:pt idx="1048">
                  <c:v>215.1</c:v>
                </c:pt>
                <c:pt idx="1049">
                  <c:v>205</c:v>
                </c:pt>
                <c:pt idx="1050">
                  <c:v>221.5</c:v>
                </c:pt>
                <c:pt idx="1051">
                  <c:v>193.4</c:v>
                </c:pt>
                <c:pt idx="1052">
                  <c:v>185.3</c:v>
                </c:pt>
                <c:pt idx="1053">
                  <c:v>270.39999999999998</c:v>
                </c:pt>
                <c:pt idx="1054">
                  <c:v>248.1</c:v>
                </c:pt>
                <c:pt idx="1055">
                  <c:v>225.1</c:v>
                </c:pt>
                <c:pt idx="1056">
                  <c:v>229.5</c:v>
                </c:pt>
                <c:pt idx="1057">
                  <c:v>206.3</c:v>
                </c:pt>
                <c:pt idx="1058">
                  <c:v>218</c:v>
                </c:pt>
                <c:pt idx="1059">
                  <c:v>227.9</c:v>
                </c:pt>
                <c:pt idx="1060">
                  <c:v>205.9</c:v>
                </c:pt>
                <c:pt idx="1061">
                  <c:v>242.8</c:v>
                </c:pt>
                <c:pt idx="1062">
                  <c:v>207.1</c:v>
                </c:pt>
                <c:pt idx="1063">
                  <c:v>185.4</c:v>
                </c:pt>
                <c:pt idx="1064">
                  <c:v>267.60000000000002</c:v>
                </c:pt>
                <c:pt idx="1065">
                  <c:v>222.1</c:v>
                </c:pt>
                <c:pt idx="1066">
                  <c:v>163.6</c:v>
                </c:pt>
                <c:pt idx="1067">
                  <c:v>159.80000000000001</c:v>
                </c:pt>
                <c:pt idx="1068">
                  <c:v>263.10000000000002</c:v>
                </c:pt>
                <c:pt idx="1069">
                  <c:v>188.1</c:v>
                </c:pt>
                <c:pt idx="1070">
                  <c:v>280.8</c:v>
                </c:pt>
                <c:pt idx="1071">
                  <c:v>238.4</c:v>
                </c:pt>
                <c:pt idx="1072">
                  <c:v>292.5</c:v>
                </c:pt>
                <c:pt idx="1073">
                  <c:v>219.5</c:v>
                </c:pt>
                <c:pt idx="1074">
                  <c:v>274</c:v>
                </c:pt>
                <c:pt idx="1075">
                  <c:v>228.1</c:v>
                </c:pt>
                <c:pt idx="1076">
                  <c:v>235.2</c:v>
                </c:pt>
                <c:pt idx="1077">
                  <c:v>214.9</c:v>
                </c:pt>
                <c:pt idx="1078">
                  <c:v>179.6</c:v>
                </c:pt>
                <c:pt idx="1079">
                  <c:v>155.69999999999999</c:v>
                </c:pt>
                <c:pt idx="1080">
                  <c:v>225.7</c:v>
                </c:pt>
                <c:pt idx="1081">
                  <c:v>180.9</c:v>
                </c:pt>
                <c:pt idx="1082">
                  <c:v>205</c:v>
                </c:pt>
                <c:pt idx="1083">
                  <c:v>183.7</c:v>
                </c:pt>
                <c:pt idx="1084">
                  <c:v>214.9</c:v>
                </c:pt>
                <c:pt idx="1085">
                  <c:v>228.4</c:v>
                </c:pt>
                <c:pt idx="1086">
                  <c:v>195.5</c:v>
                </c:pt>
                <c:pt idx="1087">
                  <c:v>192.7</c:v>
                </c:pt>
                <c:pt idx="1088">
                  <c:v>180.2</c:v>
                </c:pt>
                <c:pt idx="1089">
                  <c:v>202.2</c:v>
                </c:pt>
                <c:pt idx="1090">
                  <c:v>213.7</c:v>
                </c:pt>
                <c:pt idx="1091">
                  <c:v>240.1</c:v>
                </c:pt>
                <c:pt idx="1092">
                  <c:v>259.5</c:v>
                </c:pt>
                <c:pt idx="1093">
                  <c:v>182.8</c:v>
                </c:pt>
                <c:pt idx="1094">
                  <c:v>230.5</c:v>
                </c:pt>
                <c:pt idx="1095">
                  <c:v>201.6</c:v>
                </c:pt>
                <c:pt idx="1096">
                  <c:v>170</c:v>
                </c:pt>
                <c:pt idx="1097">
                  <c:v>188.9</c:v>
                </c:pt>
                <c:pt idx="1098">
                  <c:v>228</c:v>
                </c:pt>
                <c:pt idx="1099">
                  <c:v>198.3</c:v>
                </c:pt>
                <c:pt idx="1100">
                  <c:v>224</c:v>
                </c:pt>
                <c:pt idx="1101">
                  <c:v>172.6</c:v>
                </c:pt>
                <c:pt idx="1102">
                  <c:v>199.4</c:v>
                </c:pt>
                <c:pt idx="1103">
                  <c:v>192.2</c:v>
                </c:pt>
                <c:pt idx="1104">
                  <c:v>200.1</c:v>
                </c:pt>
                <c:pt idx="1105">
                  <c:v>133.30000000000001</c:v>
                </c:pt>
                <c:pt idx="1106">
                  <c:v>224.9</c:v>
                </c:pt>
                <c:pt idx="1107">
                  <c:v>177.8</c:v>
                </c:pt>
                <c:pt idx="1108">
                  <c:v>216.1</c:v>
                </c:pt>
                <c:pt idx="1109">
                  <c:v>197.8</c:v>
                </c:pt>
                <c:pt idx="1110">
                  <c:v>178.8</c:v>
                </c:pt>
                <c:pt idx="1111">
                  <c:v>250.7</c:v>
                </c:pt>
                <c:pt idx="1112">
                  <c:v>212.2</c:v>
                </c:pt>
                <c:pt idx="1113">
                  <c:v>211.4</c:v>
                </c:pt>
                <c:pt idx="1114">
                  <c:v>140.5</c:v>
                </c:pt>
                <c:pt idx="1115">
                  <c:v>222.7</c:v>
                </c:pt>
                <c:pt idx="1116">
                  <c:v>205.9</c:v>
                </c:pt>
                <c:pt idx="1117">
                  <c:v>225.1</c:v>
                </c:pt>
                <c:pt idx="1118">
                  <c:v>217.7</c:v>
                </c:pt>
                <c:pt idx="1119">
                  <c:v>188.6</c:v>
                </c:pt>
                <c:pt idx="1120">
                  <c:v>208</c:v>
                </c:pt>
                <c:pt idx="1121">
                  <c:v>182.9</c:v>
                </c:pt>
                <c:pt idx="1122">
                  <c:v>198.7</c:v>
                </c:pt>
                <c:pt idx="1123">
                  <c:v>209.6</c:v>
                </c:pt>
                <c:pt idx="1124">
                  <c:v>205.7</c:v>
                </c:pt>
                <c:pt idx="1125">
                  <c:v>186.5</c:v>
                </c:pt>
                <c:pt idx="1126">
                  <c:v>181.9</c:v>
                </c:pt>
                <c:pt idx="1127">
                  <c:v>186.4</c:v>
                </c:pt>
                <c:pt idx="1128">
                  <c:v>181.5</c:v>
                </c:pt>
                <c:pt idx="1129">
                  <c:v>193.6</c:v>
                </c:pt>
                <c:pt idx="1130">
                  <c:v>199.7</c:v>
                </c:pt>
                <c:pt idx="1131">
                  <c:v>180.7</c:v>
                </c:pt>
                <c:pt idx="1132">
                  <c:v>188.2</c:v>
                </c:pt>
                <c:pt idx="1133">
                  <c:v>189</c:v>
                </c:pt>
                <c:pt idx="1134">
                  <c:v>172.2</c:v>
                </c:pt>
                <c:pt idx="1135">
                  <c:v>191.3</c:v>
                </c:pt>
                <c:pt idx="1136">
                  <c:v>202.5</c:v>
                </c:pt>
                <c:pt idx="1137">
                  <c:v>233.1</c:v>
                </c:pt>
                <c:pt idx="1138">
                  <c:v>190.3</c:v>
                </c:pt>
                <c:pt idx="1139">
                  <c:v>212.5</c:v>
                </c:pt>
                <c:pt idx="1140">
                  <c:v>201.2</c:v>
                </c:pt>
                <c:pt idx="1141">
                  <c:v>200.6</c:v>
                </c:pt>
                <c:pt idx="1142">
                  <c:v>217.8</c:v>
                </c:pt>
                <c:pt idx="1143">
                  <c:v>198.1</c:v>
                </c:pt>
                <c:pt idx="1144">
                  <c:v>200.6</c:v>
                </c:pt>
                <c:pt idx="1145">
                  <c:v>177.7</c:v>
                </c:pt>
                <c:pt idx="1146">
                  <c:v>207.1</c:v>
                </c:pt>
                <c:pt idx="1147">
                  <c:v>142.5</c:v>
                </c:pt>
                <c:pt idx="1148">
                  <c:v>213.2</c:v>
                </c:pt>
                <c:pt idx="1149">
                  <c:v>220.2</c:v>
                </c:pt>
                <c:pt idx="1150">
                  <c:v>180.3</c:v>
                </c:pt>
                <c:pt idx="1151">
                  <c:v>204.5</c:v>
                </c:pt>
                <c:pt idx="1152">
                  <c:v>224.8</c:v>
                </c:pt>
                <c:pt idx="1153">
                  <c:v>205</c:v>
                </c:pt>
                <c:pt idx="1154">
                  <c:v>182.8</c:v>
                </c:pt>
                <c:pt idx="1155">
                  <c:v>195.6</c:v>
                </c:pt>
                <c:pt idx="1156">
                  <c:v>148.19999999999999</c:v>
                </c:pt>
                <c:pt idx="1157">
                  <c:v>227.5</c:v>
                </c:pt>
                <c:pt idx="1158">
                  <c:v>188</c:v>
                </c:pt>
                <c:pt idx="1159">
                  <c:v>188.2</c:v>
                </c:pt>
                <c:pt idx="1160">
                  <c:v>173.3</c:v>
                </c:pt>
                <c:pt idx="1161">
                  <c:v>167.5</c:v>
                </c:pt>
                <c:pt idx="1162">
                  <c:v>165.4</c:v>
                </c:pt>
                <c:pt idx="1163">
                  <c:v>193.2</c:v>
                </c:pt>
                <c:pt idx="1164">
                  <c:v>169.4</c:v>
                </c:pt>
                <c:pt idx="1165">
                  <c:v>170.6</c:v>
                </c:pt>
                <c:pt idx="1166">
                  <c:v>189</c:v>
                </c:pt>
                <c:pt idx="1167">
                  <c:v>187.5</c:v>
                </c:pt>
                <c:pt idx="1168">
                  <c:v>194</c:v>
                </c:pt>
                <c:pt idx="1169">
                  <c:v>173.6</c:v>
                </c:pt>
                <c:pt idx="1170">
                  <c:v>200.2</c:v>
                </c:pt>
                <c:pt idx="1171">
                  <c:v>180.1</c:v>
                </c:pt>
                <c:pt idx="1172">
                  <c:v>216.7</c:v>
                </c:pt>
                <c:pt idx="1173">
                  <c:v>173.7</c:v>
                </c:pt>
                <c:pt idx="1174">
                  <c:v>172.2</c:v>
                </c:pt>
                <c:pt idx="1175">
                  <c:v>176</c:v>
                </c:pt>
                <c:pt idx="1176">
                  <c:v>171</c:v>
                </c:pt>
                <c:pt idx="1177">
                  <c:v>175.2</c:v>
                </c:pt>
                <c:pt idx="1178">
                  <c:v>185.6</c:v>
                </c:pt>
                <c:pt idx="1179">
                  <c:v>171.1</c:v>
                </c:pt>
                <c:pt idx="1180">
                  <c:v>195.5</c:v>
                </c:pt>
                <c:pt idx="1181">
                  <c:v>186.7</c:v>
                </c:pt>
                <c:pt idx="1182">
                  <c:v>185.4</c:v>
                </c:pt>
                <c:pt idx="1183">
                  <c:v>155.6</c:v>
                </c:pt>
                <c:pt idx="1184">
                  <c:v>154.80000000000001</c:v>
                </c:pt>
                <c:pt idx="1185">
                  <c:v>169.9</c:v>
                </c:pt>
                <c:pt idx="1186">
                  <c:v>131.9</c:v>
                </c:pt>
                <c:pt idx="1187">
                  <c:v>180</c:v>
                </c:pt>
                <c:pt idx="1188">
                  <c:v>120.1</c:v>
                </c:pt>
                <c:pt idx="1189">
                  <c:v>172.7</c:v>
                </c:pt>
                <c:pt idx="1190">
                  <c:v>173.8</c:v>
                </c:pt>
                <c:pt idx="1191">
                  <c:v>181.5</c:v>
                </c:pt>
                <c:pt idx="1192">
                  <c:v>216.5</c:v>
                </c:pt>
                <c:pt idx="1193">
                  <c:v>161.9</c:v>
                </c:pt>
                <c:pt idx="1194">
                  <c:v>181</c:v>
                </c:pt>
                <c:pt idx="1195">
                  <c:v>204.3</c:v>
                </c:pt>
                <c:pt idx="1196">
                  <c:v>186.8</c:v>
                </c:pt>
                <c:pt idx="1197">
                  <c:v>226</c:v>
                </c:pt>
                <c:pt idx="1198">
                  <c:v>163</c:v>
                </c:pt>
                <c:pt idx="1199">
                  <c:v>157</c:v>
                </c:pt>
                <c:pt idx="1200">
                  <c:v>173.9</c:v>
                </c:pt>
                <c:pt idx="1201">
                  <c:v>160</c:v>
                </c:pt>
                <c:pt idx="1202">
                  <c:v>161.5</c:v>
                </c:pt>
                <c:pt idx="1203">
                  <c:v>153.9</c:v>
                </c:pt>
                <c:pt idx="1204">
                  <c:v>180</c:v>
                </c:pt>
                <c:pt idx="1205">
                  <c:v>164.4</c:v>
                </c:pt>
                <c:pt idx="1206">
                  <c:v>159.6</c:v>
                </c:pt>
                <c:pt idx="1207">
                  <c:v>146.9</c:v>
                </c:pt>
                <c:pt idx="1208">
                  <c:v>160.9</c:v>
                </c:pt>
                <c:pt idx="1209">
                  <c:v>176</c:v>
                </c:pt>
                <c:pt idx="1210">
                  <c:v>178.6</c:v>
                </c:pt>
                <c:pt idx="1211">
                  <c:v>171.5</c:v>
                </c:pt>
                <c:pt idx="1212">
                  <c:v>177</c:v>
                </c:pt>
                <c:pt idx="1213">
                  <c:v>154.19999999999999</c:v>
                </c:pt>
                <c:pt idx="1214">
                  <c:v>166.7</c:v>
                </c:pt>
                <c:pt idx="1215">
                  <c:v>179.3</c:v>
                </c:pt>
                <c:pt idx="1216">
                  <c:v>167.7</c:v>
                </c:pt>
                <c:pt idx="1217">
                  <c:v>202.3</c:v>
                </c:pt>
                <c:pt idx="1218">
                  <c:v>182.5</c:v>
                </c:pt>
                <c:pt idx="1219">
                  <c:v>155.69999999999999</c:v>
                </c:pt>
                <c:pt idx="1220">
                  <c:v>182.3</c:v>
                </c:pt>
                <c:pt idx="1221">
                  <c:v>179</c:v>
                </c:pt>
                <c:pt idx="1222">
                  <c:v>179</c:v>
                </c:pt>
                <c:pt idx="1223">
                  <c:v>170.7</c:v>
                </c:pt>
                <c:pt idx="1224">
                  <c:v>187.7</c:v>
                </c:pt>
                <c:pt idx="1225">
                  <c:v>181.6</c:v>
                </c:pt>
                <c:pt idx="1226">
                  <c:v>167.7</c:v>
                </c:pt>
                <c:pt idx="1227">
                  <c:v>184.5</c:v>
                </c:pt>
                <c:pt idx="1228">
                  <c:v>170.7</c:v>
                </c:pt>
                <c:pt idx="1229">
                  <c:v>203.8</c:v>
                </c:pt>
                <c:pt idx="1230">
                  <c:v>149.1</c:v>
                </c:pt>
                <c:pt idx="1231">
                  <c:v>178.6</c:v>
                </c:pt>
                <c:pt idx="1232">
                  <c:v>178.5</c:v>
                </c:pt>
                <c:pt idx="1233">
                  <c:v>172.2</c:v>
                </c:pt>
                <c:pt idx="1234">
                  <c:v>178.6</c:v>
                </c:pt>
                <c:pt idx="1235">
                  <c:v>168</c:v>
                </c:pt>
                <c:pt idx="1236">
                  <c:v>192.1</c:v>
                </c:pt>
                <c:pt idx="1237">
                  <c:v>196.5</c:v>
                </c:pt>
                <c:pt idx="1238">
                  <c:v>195.2</c:v>
                </c:pt>
                <c:pt idx="1239">
                  <c:v>151.80000000000001</c:v>
                </c:pt>
                <c:pt idx="1240">
                  <c:v>168.3</c:v>
                </c:pt>
                <c:pt idx="1241">
                  <c:v>187.5</c:v>
                </c:pt>
                <c:pt idx="1242">
                  <c:v>155.4</c:v>
                </c:pt>
                <c:pt idx="1243">
                  <c:v>181.6</c:v>
                </c:pt>
                <c:pt idx="1244">
                  <c:v>165.5</c:v>
                </c:pt>
                <c:pt idx="1245">
                  <c:v>173</c:v>
                </c:pt>
                <c:pt idx="1246">
                  <c:v>193.4</c:v>
                </c:pt>
                <c:pt idx="1247">
                  <c:v>167.6</c:v>
                </c:pt>
                <c:pt idx="1248">
                  <c:v>180.1</c:v>
                </c:pt>
                <c:pt idx="1249">
                  <c:v>193.8</c:v>
                </c:pt>
                <c:pt idx="1250">
                  <c:v>171</c:v>
                </c:pt>
                <c:pt idx="1251">
                  <c:v>200.7</c:v>
                </c:pt>
                <c:pt idx="1252">
                  <c:v>160.19999999999999</c:v>
                </c:pt>
                <c:pt idx="1253">
                  <c:v>113.5</c:v>
                </c:pt>
                <c:pt idx="1254">
                  <c:v>213.1</c:v>
                </c:pt>
                <c:pt idx="1255">
                  <c:v>186.7</c:v>
                </c:pt>
                <c:pt idx="1256">
                  <c:v>132.5</c:v>
                </c:pt>
                <c:pt idx="1257">
                  <c:v>177.6</c:v>
                </c:pt>
                <c:pt idx="1258">
                  <c:v>162.69999999999999</c:v>
                </c:pt>
                <c:pt idx="1259">
                  <c:v>175.3</c:v>
                </c:pt>
                <c:pt idx="1260">
                  <c:v>160.30000000000001</c:v>
                </c:pt>
                <c:pt idx="1261">
                  <c:v>177.8</c:v>
                </c:pt>
                <c:pt idx="1262">
                  <c:v>180</c:v>
                </c:pt>
                <c:pt idx="1263">
                  <c:v>168.7</c:v>
                </c:pt>
                <c:pt idx="1264">
                  <c:v>190.2</c:v>
                </c:pt>
                <c:pt idx="1265">
                  <c:v>177.2</c:v>
                </c:pt>
                <c:pt idx="1266">
                  <c:v>185</c:v>
                </c:pt>
                <c:pt idx="1267">
                  <c:v>154.4</c:v>
                </c:pt>
                <c:pt idx="1268">
                  <c:v>190.2</c:v>
                </c:pt>
                <c:pt idx="1269">
                  <c:v>182.8</c:v>
                </c:pt>
                <c:pt idx="1270">
                  <c:v>184.5</c:v>
                </c:pt>
                <c:pt idx="1271">
                  <c:v>207.6</c:v>
                </c:pt>
                <c:pt idx="1272">
                  <c:v>189.2</c:v>
                </c:pt>
                <c:pt idx="1273">
                  <c:v>197</c:v>
                </c:pt>
                <c:pt idx="1274">
                  <c:v>159.6</c:v>
                </c:pt>
                <c:pt idx="1275">
                  <c:v>153.30000000000001</c:v>
                </c:pt>
                <c:pt idx="1276">
                  <c:v>177</c:v>
                </c:pt>
                <c:pt idx="1277">
                  <c:v>171.1</c:v>
                </c:pt>
                <c:pt idx="1278">
                  <c:v>193.7</c:v>
                </c:pt>
                <c:pt idx="1279">
                  <c:v>199.5</c:v>
                </c:pt>
                <c:pt idx="1280">
                  <c:v>194.7</c:v>
                </c:pt>
                <c:pt idx="1281">
                  <c:v>142.19999999999999</c:v>
                </c:pt>
                <c:pt idx="1282">
                  <c:v>171.8</c:v>
                </c:pt>
                <c:pt idx="1283">
                  <c:v>201.8</c:v>
                </c:pt>
                <c:pt idx="1284">
                  <c:v>175.3</c:v>
                </c:pt>
                <c:pt idx="1285">
                  <c:v>189.5</c:v>
                </c:pt>
                <c:pt idx="1286">
                  <c:v>178.9</c:v>
                </c:pt>
                <c:pt idx="1287">
                  <c:v>170.6</c:v>
                </c:pt>
                <c:pt idx="1288">
                  <c:v>213.7</c:v>
                </c:pt>
                <c:pt idx="1289">
                  <c:v>184.9</c:v>
                </c:pt>
                <c:pt idx="1290">
                  <c:v>181.9</c:v>
                </c:pt>
                <c:pt idx="1291">
                  <c:v>188.2</c:v>
                </c:pt>
                <c:pt idx="1292">
                  <c:v>157</c:v>
                </c:pt>
                <c:pt idx="1293">
                  <c:v>197.9</c:v>
                </c:pt>
                <c:pt idx="1294">
                  <c:v>199.2</c:v>
                </c:pt>
                <c:pt idx="1295">
                  <c:v>164.1</c:v>
                </c:pt>
                <c:pt idx="1296">
                  <c:v>167.9</c:v>
                </c:pt>
                <c:pt idx="1297">
                  <c:v>189.3</c:v>
                </c:pt>
                <c:pt idx="1298">
                  <c:v>162.6</c:v>
                </c:pt>
                <c:pt idx="1299">
                  <c:v>155.30000000000001</c:v>
                </c:pt>
                <c:pt idx="1300">
                  <c:v>178</c:v>
                </c:pt>
                <c:pt idx="1301">
                  <c:v>151.9</c:v>
                </c:pt>
                <c:pt idx="1302">
                  <c:v>161.5</c:v>
                </c:pt>
                <c:pt idx="1303">
                  <c:v>187.8</c:v>
                </c:pt>
                <c:pt idx="1304">
                  <c:v>148.80000000000001</c:v>
                </c:pt>
                <c:pt idx="1305">
                  <c:v>168.1</c:v>
                </c:pt>
                <c:pt idx="1306">
                  <c:v>167.2</c:v>
                </c:pt>
                <c:pt idx="1307">
                  <c:v>149</c:v>
                </c:pt>
                <c:pt idx="1308">
                  <c:v>161</c:v>
                </c:pt>
                <c:pt idx="1309">
                  <c:v>184.9</c:v>
                </c:pt>
                <c:pt idx="1310">
                  <c:v>128.69999999999999</c:v>
                </c:pt>
                <c:pt idx="1311">
                  <c:v>153.80000000000001</c:v>
                </c:pt>
                <c:pt idx="1312">
                  <c:v>176.7</c:v>
                </c:pt>
                <c:pt idx="1313">
                  <c:v>154.4</c:v>
                </c:pt>
                <c:pt idx="1314">
                  <c:v>153.6</c:v>
                </c:pt>
                <c:pt idx="1315">
                  <c:v>160.9</c:v>
                </c:pt>
                <c:pt idx="1316">
                  <c:v>158.9</c:v>
                </c:pt>
                <c:pt idx="1317">
                  <c:v>152.69999999999999</c:v>
                </c:pt>
                <c:pt idx="1318">
                  <c:v>164.1</c:v>
                </c:pt>
                <c:pt idx="1319">
                  <c:v>161.6</c:v>
                </c:pt>
                <c:pt idx="1320">
                  <c:v>159.9</c:v>
                </c:pt>
                <c:pt idx="1321">
                  <c:v>156.80000000000001</c:v>
                </c:pt>
                <c:pt idx="1322">
                  <c:v>141.80000000000001</c:v>
                </c:pt>
                <c:pt idx="1323">
                  <c:v>156</c:v>
                </c:pt>
                <c:pt idx="1324">
                  <c:v>177.3</c:v>
                </c:pt>
                <c:pt idx="1325">
                  <c:v>177.7</c:v>
                </c:pt>
                <c:pt idx="1326">
                  <c:v>130.4</c:v>
                </c:pt>
                <c:pt idx="1327">
                  <c:v>162.19999999999999</c:v>
                </c:pt>
                <c:pt idx="1328">
                  <c:v>147.5</c:v>
                </c:pt>
                <c:pt idx="1329">
                  <c:v>168.3</c:v>
                </c:pt>
                <c:pt idx="1330">
                  <c:v>173.3</c:v>
                </c:pt>
                <c:pt idx="1331">
                  <c:v>145.6</c:v>
                </c:pt>
                <c:pt idx="1332">
                  <c:v>164.5</c:v>
                </c:pt>
                <c:pt idx="1333">
                  <c:v>172.7</c:v>
                </c:pt>
                <c:pt idx="1334">
                  <c:v>166.9</c:v>
                </c:pt>
                <c:pt idx="1335">
                  <c:v>146.80000000000001</c:v>
                </c:pt>
                <c:pt idx="1336">
                  <c:v>163</c:v>
                </c:pt>
                <c:pt idx="1337">
                  <c:v>175.4</c:v>
                </c:pt>
                <c:pt idx="1338">
                  <c:v>215.7</c:v>
                </c:pt>
                <c:pt idx="1339">
                  <c:v>148.19999999999999</c:v>
                </c:pt>
                <c:pt idx="1340">
                  <c:v>162.5</c:v>
                </c:pt>
                <c:pt idx="1341">
                  <c:v>151.19999999999999</c:v>
                </c:pt>
                <c:pt idx="1342">
                  <c:v>190</c:v>
                </c:pt>
                <c:pt idx="1343">
                  <c:v>169.5</c:v>
                </c:pt>
                <c:pt idx="1344">
                  <c:v>155.6</c:v>
                </c:pt>
                <c:pt idx="1345">
                  <c:v>156.4</c:v>
                </c:pt>
                <c:pt idx="1346">
                  <c:v>133.30000000000001</c:v>
                </c:pt>
                <c:pt idx="1347">
                  <c:v>138.1</c:v>
                </c:pt>
                <c:pt idx="1348">
                  <c:v>169.9</c:v>
                </c:pt>
                <c:pt idx="1349">
                  <c:v>142.19999999999999</c:v>
                </c:pt>
                <c:pt idx="1350">
                  <c:v>156.9</c:v>
                </c:pt>
                <c:pt idx="1351">
                  <c:v>174.2</c:v>
                </c:pt>
                <c:pt idx="1352">
                  <c:v>161.69999999999999</c:v>
                </c:pt>
                <c:pt idx="1353">
                  <c:v>173</c:v>
                </c:pt>
                <c:pt idx="1354">
                  <c:v>184.4</c:v>
                </c:pt>
                <c:pt idx="1355">
                  <c:v>154.5</c:v>
                </c:pt>
                <c:pt idx="1356">
                  <c:v>166.5</c:v>
                </c:pt>
                <c:pt idx="1357">
                  <c:v>157.6</c:v>
                </c:pt>
                <c:pt idx="1358">
                  <c:v>180.7</c:v>
                </c:pt>
                <c:pt idx="1359">
                  <c:v>176.5</c:v>
                </c:pt>
                <c:pt idx="1360">
                  <c:v>168.4</c:v>
                </c:pt>
                <c:pt idx="1361">
                  <c:v>147</c:v>
                </c:pt>
                <c:pt idx="1362">
                  <c:v>158.19999999999999</c:v>
                </c:pt>
                <c:pt idx="1363">
                  <c:v>184.8</c:v>
                </c:pt>
                <c:pt idx="1364">
                  <c:v>153.9</c:v>
                </c:pt>
                <c:pt idx="1365">
                  <c:v>170.5</c:v>
                </c:pt>
                <c:pt idx="1366">
                  <c:v>181.7</c:v>
                </c:pt>
                <c:pt idx="1367">
                  <c:v>153.69999999999999</c:v>
                </c:pt>
                <c:pt idx="1368">
                  <c:v>145.9</c:v>
                </c:pt>
                <c:pt idx="1369">
                  <c:v>146.19999999999999</c:v>
                </c:pt>
                <c:pt idx="1370">
                  <c:v>162.30000000000001</c:v>
                </c:pt>
                <c:pt idx="1371">
                  <c:v>147.19999999999999</c:v>
                </c:pt>
                <c:pt idx="1372">
                  <c:v>132.30000000000001</c:v>
                </c:pt>
                <c:pt idx="1373">
                  <c:v>160.19999999999999</c:v>
                </c:pt>
                <c:pt idx="1374">
                  <c:v>187.9</c:v>
                </c:pt>
                <c:pt idx="1375">
                  <c:v>163</c:v>
                </c:pt>
                <c:pt idx="1376">
                  <c:v>152.1</c:v>
                </c:pt>
                <c:pt idx="1377">
                  <c:v>159.69999999999999</c:v>
                </c:pt>
                <c:pt idx="1378">
                  <c:v>122.5</c:v>
                </c:pt>
                <c:pt idx="1379">
                  <c:v>166.8</c:v>
                </c:pt>
                <c:pt idx="1380">
                  <c:v>165.2</c:v>
                </c:pt>
                <c:pt idx="1381">
                  <c:v>151.9</c:v>
                </c:pt>
                <c:pt idx="1382">
                  <c:v>212.3</c:v>
                </c:pt>
                <c:pt idx="1383">
                  <c:v>187.8</c:v>
                </c:pt>
                <c:pt idx="1384">
                  <c:v>171.8</c:v>
                </c:pt>
                <c:pt idx="1385">
                  <c:v>200.3</c:v>
                </c:pt>
                <c:pt idx="1386">
                  <c:v>208.7</c:v>
                </c:pt>
                <c:pt idx="1387">
                  <c:v>241.9</c:v>
                </c:pt>
                <c:pt idx="1388">
                  <c:v>228.6</c:v>
                </c:pt>
                <c:pt idx="1389">
                  <c:v>191.7</c:v>
                </c:pt>
                <c:pt idx="1390">
                  <c:v>198.9</c:v>
                </c:pt>
                <c:pt idx="1391">
                  <c:v>151.19999999999999</c:v>
                </c:pt>
                <c:pt idx="1392">
                  <c:v>175.9</c:v>
                </c:pt>
                <c:pt idx="1393">
                  <c:v>191.4</c:v>
                </c:pt>
                <c:pt idx="1394">
                  <c:v>187.5</c:v>
                </c:pt>
                <c:pt idx="1395">
                  <c:v>266.7</c:v>
                </c:pt>
                <c:pt idx="1396">
                  <c:v>194.9</c:v>
                </c:pt>
                <c:pt idx="1397">
                  <c:v>205.1</c:v>
                </c:pt>
                <c:pt idx="1398">
                  <c:v>193.9</c:v>
                </c:pt>
                <c:pt idx="1399">
                  <c:v>209.2</c:v>
                </c:pt>
                <c:pt idx="1400">
                  <c:v>157</c:v>
                </c:pt>
                <c:pt idx="1401">
                  <c:v>210.5</c:v>
                </c:pt>
                <c:pt idx="1402">
                  <c:v>171.2</c:v>
                </c:pt>
                <c:pt idx="1403">
                  <c:v>225.1</c:v>
                </c:pt>
                <c:pt idx="1404">
                  <c:v>179.8</c:v>
                </c:pt>
                <c:pt idx="1405">
                  <c:v>206.7</c:v>
                </c:pt>
                <c:pt idx="1406">
                  <c:v>175.5</c:v>
                </c:pt>
                <c:pt idx="1407">
                  <c:v>239.7</c:v>
                </c:pt>
                <c:pt idx="1408">
                  <c:v>220.9</c:v>
                </c:pt>
                <c:pt idx="1409">
                  <c:v>257.8</c:v>
                </c:pt>
                <c:pt idx="1410">
                  <c:v>193.2</c:v>
                </c:pt>
                <c:pt idx="1411">
                  <c:v>193.7</c:v>
                </c:pt>
                <c:pt idx="1412">
                  <c:v>194.1</c:v>
                </c:pt>
                <c:pt idx="1413">
                  <c:v>199.1</c:v>
                </c:pt>
                <c:pt idx="1414">
                  <c:v>216.1</c:v>
                </c:pt>
                <c:pt idx="1415">
                  <c:v>178.6</c:v>
                </c:pt>
                <c:pt idx="1416">
                  <c:v>171</c:v>
                </c:pt>
                <c:pt idx="1417">
                  <c:v>168.3</c:v>
                </c:pt>
                <c:pt idx="1418">
                  <c:v>163.5</c:v>
                </c:pt>
                <c:pt idx="1419">
                  <c:v>161.9</c:v>
                </c:pt>
                <c:pt idx="1420">
                  <c:v>211.9</c:v>
                </c:pt>
                <c:pt idx="1421">
                  <c:v>236</c:v>
                </c:pt>
                <c:pt idx="1422">
                  <c:v>249.7</c:v>
                </c:pt>
                <c:pt idx="1423">
                  <c:v>234.6</c:v>
                </c:pt>
                <c:pt idx="1424">
                  <c:v>212.5</c:v>
                </c:pt>
                <c:pt idx="1425">
                  <c:v>185</c:v>
                </c:pt>
                <c:pt idx="1426">
                  <c:v>292.5</c:v>
                </c:pt>
                <c:pt idx="1427">
                  <c:v>205.5</c:v>
                </c:pt>
                <c:pt idx="1428">
                  <c:v>213.6</c:v>
                </c:pt>
                <c:pt idx="1429">
                  <c:v>174.3</c:v>
                </c:pt>
                <c:pt idx="1430">
                  <c:v>194.5</c:v>
                </c:pt>
                <c:pt idx="1431">
                  <c:v>181.3</c:v>
                </c:pt>
                <c:pt idx="1432">
                  <c:v>185.3</c:v>
                </c:pt>
                <c:pt idx="1433">
                  <c:v>204.2</c:v>
                </c:pt>
                <c:pt idx="1434">
                  <c:v>147.80000000000001</c:v>
                </c:pt>
                <c:pt idx="1435">
                  <c:v>224.4</c:v>
                </c:pt>
                <c:pt idx="1436">
                  <c:v>208.6</c:v>
                </c:pt>
                <c:pt idx="1437">
                  <c:v>202.6</c:v>
                </c:pt>
                <c:pt idx="1438">
                  <c:v>215.8</c:v>
                </c:pt>
                <c:pt idx="1439">
                  <c:v>180.8</c:v>
                </c:pt>
                <c:pt idx="1440">
                  <c:v>203.2</c:v>
                </c:pt>
                <c:pt idx="1441">
                  <c:v>254.5</c:v>
                </c:pt>
                <c:pt idx="1442">
                  <c:v>157.30000000000001</c:v>
                </c:pt>
                <c:pt idx="1443">
                  <c:v>211</c:v>
                </c:pt>
                <c:pt idx="1444">
                  <c:v>215.1</c:v>
                </c:pt>
                <c:pt idx="1445">
                  <c:v>183.7</c:v>
                </c:pt>
                <c:pt idx="1446">
                  <c:v>200.5</c:v>
                </c:pt>
                <c:pt idx="1447">
                  <c:v>214.2</c:v>
                </c:pt>
                <c:pt idx="1448">
                  <c:v>230.1</c:v>
                </c:pt>
                <c:pt idx="1449">
                  <c:v>235</c:v>
                </c:pt>
                <c:pt idx="1450">
                  <c:v>215.5</c:v>
                </c:pt>
                <c:pt idx="1451">
                  <c:v>175.7</c:v>
                </c:pt>
                <c:pt idx="1452">
                  <c:v>184</c:v>
                </c:pt>
                <c:pt idx="1453">
                  <c:v>236.9</c:v>
                </c:pt>
                <c:pt idx="1454">
                  <c:v>149.4</c:v>
                </c:pt>
                <c:pt idx="1455">
                  <c:v>202.5</c:v>
                </c:pt>
                <c:pt idx="1456">
                  <c:v>192.1</c:v>
                </c:pt>
                <c:pt idx="1457">
                  <c:v>241.1</c:v>
                </c:pt>
                <c:pt idx="1458">
                  <c:v>209.4</c:v>
                </c:pt>
                <c:pt idx="1459">
                  <c:v>214.5</c:v>
                </c:pt>
                <c:pt idx="1460">
                  <c:v>219.7</c:v>
                </c:pt>
                <c:pt idx="1461">
                  <c:v>181.7</c:v>
                </c:pt>
                <c:pt idx="1462">
                  <c:v>235.8</c:v>
                </c:pt>
                <c:pt idx="1463">
                  <c:v>207.4</c:v>
                </c:pt>
                <c:pt idx="1464">
                  <c:v>162.6</c:v>
                </c:pt>
                <c:pt idx="1465">
                  <c:v>156</c:v>
                </c:pt>
                <c:pt idx="1466">
                  <c:v>222.4</c:v>
                </c:pt>
                <c:pt idx="1467">
                  <c:v>196.1</c:v>
                </c:pt>
                <c:pt idx="1468">
                  <c:v>172.8</c:v>
                </c:pt>
                <c:pt idx="1469">
                  <c:v>172.5</c:v>
                </c:pt>
                <c:pt idx="1470">
                  <c:v>211.1</c:v>
                </c:pt>
                <c:pt idx="1471">
                  <c:v>209.6</c:v>
                </c:pt>
                <c:pt idx="1472">
                  <c:v>190.4</c:v>
                </c:pt>
                <c:pt idx="1473">
                  <c:v>166.2</c:v>
                </c:pt>
                <c:pt idx="1474">
                  <c:v>189.9</c:v>
                </c:pt>
                <c:pt idx="1475">
                  <c:v>220.7</c:v>
                </c:pt>
                <c:pt idx="1476">
                  <c:v>199.3</c:v>
                </c:pt>
                <c:pt idx="1477">
                  <c:v>180.1</c:v>
                </c:pt>
                <c:pt idx="1478">
                  <c:v>152.69999999999999</c:v>
                </c:pt>
                <c:pt idx="1479">
                  <c:v>170.3</c:v>
                </c:pt>
                <c:pt idx="1480">
                  <c:v>197.3</c:v>
                </c:pt>
                <c:pt idx="1481">
                  <c:v>255.8</c:v>
                </c:pt>
                <c:pt idx="1482">
                  <c:v>182.5</c:v>
                </c:pt>
                <c:pt idx="1483">
                  <c:v>172.7</c:v>
                </c:pt>
                <c:pt idx="1484">
                  <c:v>166.7</c:v>
                </c:pt>
                <c:pt idx="1485">
                  <c:v>146.6</c:v>
                </c:pt>
                <c:pt idx="1486">
                  <c:v>228.4</c:v>
                </c:pt>
                <c:pt idx="1487">
                  <c:v>176.4</c:v>
                </c:pt>
                <c:pt idx="1488">
                  <c:v>196.5</c:v>
                </c:pt>
                <c:pt idx="1489">
                  <c:v>168.6</c:v>
                </c:pt>
                <c:pt idx="1490">
                  <c:v>179.9</c:v>
                </c:pt>
                <c:pt idx="1491">
                  <c:v>206.8</c:v>
                </c:pt>
                <c:pt idx="1492">
                  <c:v>194.1</c:v>
                </c:pt>
                <c:pt idx="1493">
                  <c:v>179.1</c:v>
                </c:pt>
                <c:pt idx="1494">
                  <c:v>206.3</c:v>
                </c:pt>
                <c:pt idx="1495">
                  <c:v>123.4</c:v>
                </c:pt>
                <c:pt idx="1496">
                  <c:v>200.1</c:v>
                </c:pt>
                <c:pt idx="1497">
                  <c:v>166.5</c:v>
                </c:pt>
                <c:pt idx="1498">
                  <c:v>230</c:v>
                </c:pt>
                <c:pt idx="1499">
                  <c:v>180</c:v>
                </c:pt>
                <c:pt idx="1500">
                  <c:v>180.8</c:v>
                </c:pt>
                <c:pt idx="1501">
                  <c:v>172.8</c:v>
                </c:pt>
                <c:pt idx="1502">
                  <c:v>173.6</c:v>
                </c:pt>
                <c:pt idx="1503">
                  <c:v>209.2</c:v>
                </c:pt>
                <c:pt idx="1504">
                  <c:v>186.1</c:v>
                </c:pt>
                <c:pt idx="1505">
                  <c:v>222.5</c:v>
                </c:pt>
                <c:pt idx="1506">
                  <c:v>179.4</c:v>
                </c:pt>
                <c:pt idx="1507">
                  <c:v>154.1</c:v>
                </c:pt>
                <c:pt idx="1508">
                  <c:v>150</c:v>
                </c:pt>
                <c:pt idx="1509">
                  <c:v>204.4</c:v>
                </c:pt>
                <c:pt idx="1510">
                  <c:v>216.3</c:v>
                </c:pt>
                <c:pt idx="1511">
                  <c:v>188.9</c:v>
                </c:pt>
                <c:pt idx="1512">
                  <c:v>187.3</c:v>
                </c:pt>
                <c:pt idx="1513">
                  <c:v>203.6</c:v>
                </c:pt>
                <c:pt idx="1514">
                  <c:v>183.4</c:v>
                </c:pt>
                <c:pt idx="1515">
                  <c:v>217.7</c:v>
                </c:pt>
                <c:pt idx="1516">
                  <c:v>183.2</c:v>
                </c:pt>
                <c:pt idx="1517">
                  <c:v>174.5</c:v>
                </c:pt>
                <c:pt idx="1518">
                  <c:v>178.5</c:v>
                </c:pt>
                <c:pt idx="1519">
                  <c:v>212</c:v>
                </c:pt>
                <c:pt idx="1520">
                  <c:v>191.5</c:v>
                </c:pt>
                <c:pt idx="1521">
                  <c:v>197.9</c:v>
                </c:pt>
                <c:pt idx="1522">
                  <c:v>203.2</c:v>
                </c:pt>
                <c:pt idx="1523">
                  <c:v>201.2</c:v>
                </c:pt>
                <c:pt idx="1524">
                  <c:v>141.80000000000001</c:v>
                </c:pt>
                <c:pt idx="1525">
                  <c:v>225.4</c:v>
                </c:pt>
                <c:pt idx="1526">
                  <c:v>187.4</c:v>
                </c:pt>
                <c:pt idx="1527">
                  <c:v>188.8</c:v>
                </c:pt>
                <c:pt idx="1528">
                  <c:v>180.7</c:v>
                </c:pt>
                <c:pt idx="1529">
                  <c:v>202.1</c:v>
                </c:pt>
                <c:pt idx="1530">
                  <c:v>270.5</c:v>
                </c:pt>
                <c:pt idx="1531">
                  <c:v>179.9</c:v>
                </c:pt>
                <c:pt idx="1532">
                  <c:v>140.30000000000001</c:v>
                </c:pt>
                <c:pt idx="1533">
                  <c:v>176.9</c:v>
                </c:pt>
                <c:pt idx="1534">
                  <c:v>203.7</c:v>
                </c:pt>
                <c:pt idx="1535">
                  <c:v>229.7</c:v>
                </c:pt>
                <c:pt idx="1536">
                  <c:v>185.9</c:v>
                </c:pt>
                <c:pt idx="1537">
                  <c:v>168.8</c:v>
                </c:pt>
                <c:pt idx="1538">
                  <c:v>167.7</c:v>
                </c:pt>
                <c:pt idx="1539">
                  <c:v>161.30000000000001</c:v>
                </c:pt>
                <c:pt idx="1540">
                  <c:v>190.2</c:v>
                </c:pt>
                <c:pt idx="1541">
                  <c:v>239.8</c:v>
                </c:pt>
                <c:pt idx="1542">
                  <c:v>174.4</c:v>
                </c:pt>
                <c:pt idx="1543">
                  <c:v>217.1</c:v>
                </c:pt>
                <c:pt idx="1544">
                  <c:v>163.80000000000001</c:v>
                </c:pt>
                <c:pt idx="1545">
                  <c:v>192.5</c:v>
                </c:pt>
                <c:pt idx="1546">
                  <c:v>152.6</c:v>
                </c:pt>
                <c:pt idx="1547">
                  <c:v>183.4</c:v>
                </c:pt>
                <c:pt idx="1548">
                  <c:v>196</c:v>
                </c:pt>
                <c:pt idx="1549">
                  <c:v>205</c:v>
                </c:pt>
                <c:pt idx="1550">
                  <c:v>205.2</c:v>
                </c:pt>
                <c:pt idx="1551">
                  <c:v>191.8</c:v>
                </c:pt>
                <c:pt idx="1552">
                  <c:v>204.2</c:v>
                </c:pt>
                <c:pt idx="1553">
                  <c:v>181.8</c:v>
                </c:pt>
                <c:pt idx="1554">
                  <c:v>236</c:v>
                </c:pt>
                <c:pt idx="1555">
                  <c:v>162.9</c:v>
                </c:pt>
                <c:pt idx="1556">
                  <c:v>178.8</c:v>
                </c:pt>
                <c:pt idx="1557">
                  <c:v>187.7</c:v>
                </c:pt>
                <c:pt idx="1558">
                  <c:v>216.8</c:v>
                </c:pt>
                <c:pt idx="1559">
                  <c:v>166</c:v>
                </c:pt>
                <c:pt idx="1560">
                  <c:v>205.8</c:v>
                </c:pt>
                <c:pt idx="1561">
                  <c:v>208.7</c:v>
                </c:pt>
                <c:pt idx="1562">
                  <c:v>195.4</c:v>
                </c:pt>
                <c:pt idx="1563">
                  <c:v>205.4</c:v>
                </c:pt>
                <c:pt idx="1564">
                  <c:v>210.7</c:v>
                </c:pt>
                <c:pt idx="1565">
                  <c:v>147.4</c:v>
                </c:pt>
                <c:pt idx="1566">
                  <c:v>206.6</c:v>
                </c:pt>
                <c:pt idx="1567">
                  <c:v>169.4</c:v>
                </c:pt>
                <c:pt idx="1568">
                  <c:v>196.5</c:v>
                </c:pt>
                <c:pt idx="1569">
                  <c:v>173.6</c:v>
                </c:pt>
                <c:pt idx="1570">
                  <c:v>161.30000000000001</c:v>
                </c:pt>
                <c:pt idx="1571">
                  <c:v>194.4</c:v>
                </c:pt>
                <c:pt idx="1572">
                  <c:v>177.6</c:v>
                </c:pt>
                <c:pt idx="1573">
                  <c:v>207</c:v>
                </c:pt>
                <c:pt idx="1574">
                  <c:v>240.5</c:v>
                </c:pt>
                <c:pt idx="1575">
                  <c:v>166.7</c:v>
                </c:pt>
                <c:pt idx="1576">
                  <c:v>171</c:v>
                </c:pt>
                <c:pt idx="1577">
                  <c:v>203.2</c:v>
                </c:pt>
                <c:pt idx="1578">
                  <c:v>214.3</c:v>
                </c:pt>
                <c:pt idx="1579">
                  <c:v>121.4</c:v>
                </c:pt>
                <c:pt idx="1580">
                  <c:v>140.6</c:v>
                </c:pt>
                <c:pt idx="1581">
                  <c:v>170.1</c:v>
                </c:pt>
                <c:pt idx="1582">
                  <c:v>163.69999999999999</c:v>
                </c:pt>
                <c:pt idx="1583">
                  <c:v>129.1</c:v>
                </c:pt>
                <c:pt idx="1584">
                  <c:v>165.2</c:v>
                </c:pt>
                <c:pt idx="1585">
                  <c:v>136.80000000000001</c:v>
                </c:pt>
                <c:pt idx="1586">
                  <c:v>183.9</c:v>
                </c:pt>
                <c:pt idx="1587">
                  <c:v>197.5</c:v>
                </c:pt>
                <c:pt idx="1588">
                  <c:v>178.3</c:v>
                </c:pt>
                <c:pt idx="1589">
                  <c:v>196.9</c:v>
                </c:pt>
                <c:pt idx="1590">
                  <c:v>162</c:v>
                </c:pt>
                <c:pt idx="1591">
                  <c:v>165.5</c:v>
                </c:pt>
                <c:pt idx="1592">
                  <c:v>150.6</c:v>
                </c:pt>
                <c:pt idx="1593">
                  <c:v>137.9</c:v>
                </c:pt>
                <c:pt idx="1594">
                  <c:v>198.9</c:v>
                </c:pt>
                <c:pt idx="1595">
                  <c:v>231</c:v>
                </c:pt>
                <c:pt idx="1596">
                  <c:v>113.2</c:v>
                </c:pt>
                <c:pt idx="1597">
                  <c:v>178</c:v>
                </c:pt>
                <c:pt idx="1598">
                  <c:v>185.5</c:v>
                </c:pt>
                <c:pt idx="1599">
                  <c:v>179.5</c:v>
                </c:pt>
                <c:pt idx="1600">
                  <c:v>156.80000000000001</c:v>
                </c:pt>
                <c:pt idx="1601">
                  <c:v>159.69999999999999</c:v>
                </c:pt>
                <c:pt idx="1602">
                  <c:v>126.9</c:v>
                </c:pt>
                <c:pt idx="1603">
                  <c:v>174.6</c:v>
                </c:pt>
                <c:pt idx="1604">
                  <c:v>130.6</c:v>
                </c:pt>
                <c:pt idx="1605">
                  <c:v>129.5</c:v>
                </c:pt>
                <c:pt idx="1606">
                  <c:v>198.6</c:v>
                </c:pt>
                <c:pt idx="1607">
                  <c:v>188.8</c:v>
                </c:pt>
                <c:pt idx="1608">
                  <c:v>158.9</c:v>
                </c:pt>
                <c:pt idx="1609">
                  <c:v>196.6</c:v>
                </c:pt>
                <c:pt idx="1610">
                  <c:v>140.9</c:v>
                </c:pt>
                <c:pt idx="1611">
                  <c:v>151.19999999999999</c:v>
                </c:pt>
                <c:pt idx="1612">
                  <c:v>171.7</c:v>
                </c:pt>
                <c:pt idx="1613">
                  <c:v>128.30000000000001</c:v>
                </c:pt>
                <c:pt idx="1614">
                  <c:v>161</c:v>
                </c:pt>
                <c:pt idx="1615">
                  <c:v>142.9</c:v>
                </c:pt>
                <c:pt idx="1616">
                  <c:v>151.6</c:v>
                </c:pt>
                <c:pt idx="1617">
                  <c:v>170.1</c:v>
                </c:pt>
                <c:pt idx="1618">
                  <c:v>182.6</c:v>
                </c:pt>
                <c:pt idx="1619">
                  <c:v>164.6</c:v>
                </c:pt>
                <c:pt idx="1620">
                  <c:v>151.30000000000001</c:v>
                </c:pt>
                <c:pt idx="1621">
                  <c:v>165</c:v>
                </c:pt>
                <c:pt idx="1622">
                  <c:v>171.4</c:v>
                </c:pt>
                <c:pt idx="1623">
                  <c:v>127.4</c:v>
                </c:pt>
                <c:pt idx="1624">
                  <c:v>165.6</c:v>
                </c:pt>
                <c:pt idx="1625">
                  <c:v>164.9</c:v>
                </c:pt>
                <c:pt idx="1626">
                  <c:v>174.2</c:v>
                </c:pt>
                <c:pt idx="1627">
                  <c:v>129.5</c:v>
                </c:pt>
                <c:pt idx="1628">
                  <c:v>149.4</c:v>
                </c:pt>
                <c:pt idx="1629">
                  <c:v>214.4</c:v>
                </c:pt>
                <c:pt idx="1630">
                  <c:v>168.9</c:v>
                </c:pt>
                <c:pt idx="1631">
                  <c:v>157.5</c:v>
                </c:pt>
                <c:pt idx="1632">
                  <c:v>139</c:v>
                </c:pt>
                <c:pt idx="1633">
                  <c:v>171.1</c:v>
                </c:pt>
                <c:pt idx="1634">
                  <c:v>159</c:v>
                </c:pt>
                <c:pt idx="1635">
                  <c:v>135.19999999999999</c:v>
                </c:pt>
                <c:pt idx="1636">
                  <c:v>156</c:v>
                </c:pt>
                <c:pt idx="1637">
                  <c:v>159.1</c:v>
                </c:pt>
                <c:pt idx="1638">
                  <c:v>201.4</c:v>
                </c:pt>
                <c:pt idx="1639">
                  <c:v>167.3</c:v>
                </c:pt>
                <c:pt idx="1640">
                  <c:v>193.1</c:v>
                </c:pt>
                <c:pt idx="1641">
                  <c:v>120</c:v>
                </c:pt>
                <c:pt idx="1642">
                  <c:v>172.1</c:v>
                </c:pt>
                <c:pt idx="1643">
                  <c:v>148.69999999999999</c:v>
                </c:pt>
                <c:pt idx="1644">
                  <c:v>122.2</c:v>
                </c:pt>
                <c:pt idx="1645">
                  <c:v>148.9</c:v>
                </c:pt>
                <c:pt idx="1646">
                  <c:v>163</c:v>
                </c:pt>
                <c:pt idx="1647">
                  <c:v>128.30000000000001</c:v>
                </c:pt>
                <c:pt idx="1648">
                  <c:v>159.69999999999999</c:v>
                </c:pt>
                <c:pt idx="1649">
                  <c:v>177.8</c:v>
                </c:pt>
                <c:pt idx="1650">
                  <c:v>155.4</c:v>
                </c:pt>
                <c:pt idx="1651">
                  <c:v>139.69999999999999</c:v>
                </c:pt>
                <c:pt idx="1652">
                  <c:v>104.6</c:v>
                </c:pt>
                <c:pt idx="1653">
                  <c:v>168.3</c:v>
                </c:pt>
                <c:pt idx="1654">
                  <c:v>177.9</c:v>
                </c:pt>
                <c:pt idx="1655">
                  <c:v>179.7</c:v>
                </c:pt>
                <c:pt idx="1656">
                  <c:v>151.9</c:v>
                </c:pt>
                <c:pt idx="1657">
                  <c:v>150.30000000000001</c:v>
                </c:pt>
                <c:pt idx="1658">
                  <c:v>119.2</c:v>
                </c:pt>
                <c:pt idx="1659">
                  <c:v>127.2</c:v>
                </c:pt>
                <c:pt idx="1660">
                  <c:v>145.5</c:v>
                </c:pt>
                <c:pt idx="1661">
                  <c:v>165.2</c:v>
                </c:pt>
                <c:pt idx="1662">
                  <c:v>128.19999999999999</c:v>
                </c:pt>
                <c:pt idx="1663">
                  <c:v>141</c:v>
                </c:pt>
                <c:pt idx="1664">
                  <c:v>187.4</c:v>
                </c:pt>
                <c:pt idx="1665">
                  <c:v>149</c:v>
                </c:pt>
                <c:pt idx="1666">
                  <c:v>160.80000000000001</c:v>
                </c:pt>
                <c:pt idx="1667">
                  <c:v>155.80000000000001</c:v>
                </c:pt>
                <c:pt idx="1668">
                  <c:v>223.9</c:v>
                </c:pt>
                <c:pt idx="1669">
                  <c:v>183.7</c:v>
                </c:pt>
                <c:pt idx="1670">
                  <c:v>155.30000000000001</c:v>
                </c:pt>
                <c:pt idx="1671">
                  <c:v>155.19999999999999</c:v>
                </c:pt>
                <c:pt idx="1672">
                  <c:v>201.3</c:v>
                </c:pt>
                <c:pt idx="1673">
                  <c:v>185.6</c:v>
                </c:pt>
                <c:pt idx="1674">
                  <c:v>136.4</c:v>
                </c:pt>
                <c:pt idx="1675">
                  <c:v>161.30000000000001</c:v>
                </c:pt>
                <c:pt idx="1676">
                  <c:v>203.8</c:v>
                </c:pt>
                <c:pt idx="1677">
                  <c:v>161.69999999999999</c:v>
                </c:pt>
                <c:pt idx="1678">
                  <c:v>153.5</c:v>
                </c:pt>
                <c:pt idx="1679">
                  <c:v>167</c:v>
                </c:pt>
                <c:pt idx="1680">
                  <c:v>161.19999999999999</c:v>
                </c:pt>
                <c:pt idx="1681">
                  <c:v>163.6</c:v>
                </c:pt>
                <c:pt idx="1682">
                  <c:v>131.6</c:v>
                </c:pt>
                <c:pt idx="1683">
                  <c:v>141.80000000000001</c:v>
                </c:pt>
                <c:pt idx="1684">
                  <c:v>164.7</c:v>
                </c:pt>
                <c:pt idx="1685">
                  <c:v>154.30000000000001</c:v>
                </c:pt>
                <c:pt idx="1686">
                  <c:v>149.1</c:v>
                </c:pt>
                <c:pt idx="1687">
                  <c:v>171.1</c:v>
                </c:pt>
                <c:pt idx="1688">
                  <c:v>147.5</c:v>
                </c:pt>
                <c:pt idx="1689">
                  <c:v>173.5</c:v>
                </c:pt>
                <c:pt idx="1690">
                  <c:v>159.5</c:v>
                </c:pt>
                <c:pt idx="1691">
                  <c:v>155.1</c:v>
                </c:pt>
                <c:pt idx="1692">
                  <c:v>187.7</c:v>
                </c:pt>
                <c:pt idx="1693">
                  <c:v>172.7</c:v>
                </c:pt>
                <c:pt idx="1694">
                  <c:v>192.2</c:v>
                </c:pt>
                <c:pt idx="1695">
                  <c:v>187.3</c:v>
                </c:pt>
                <c:pt idx="1696">
                  <c:v>181.9</c:v>
                </c:pt>
                <c:pt idx="1697">
                  <c:v>169.9</c:v>
                </c:pt>
                <c:pt idx="1698">
                  <c:v>176.2</c:v>
                </c:pt>
                <c:pt idx="1699">
                  <c:v>160.19999999999999</c:v>
                </c:pt>
                <c:pt idx="1700">
                  <c:v>152.30000000000001</c:v>
                </c:pt>
                <c:pt idx="1701">
                  <c:v>169.9</c:v>
                </c:pt>
                <c:pt idx="1702">
                  <c:v>187.4</c:v>
                </c:pt>
                <c:pt idx="1703">
                  <c:v>138.19999999999999</c:v>
                </c:pt>
                <c:pt idx="1704">
                  <c:v>120.2</c:v>
                </c:pt>
                <c:pt idx="1705">
                  <c:v>215</c:v>
                </c:pt>
                <c:pt idx="1706">
                  <c:v>156.30000000000001</c:v>
                </c:pt>
                <c:pt idx="1707">
                  <c:v>159.19999999999999</c:v>
                </c:pt>
                <c:pt idx="1708">
                  <c:v>142.1</c:v>
                </c:pt>
                <c:pt idx="1709">
                  <c:v>162.69999999999999</c:v>
                </c:pt>
                <c:pt idx="1710">
                  <c:v>164.7</c:v>
                </c:pt>
                <c:pt idx="1711">
                  <c:v>211</c:v>
                </c:pt>
                <c:pt idx="1712">
                  <c:v>167.7</c:v>
                </c:pt>
                <c:pt idx="1713">
                  <c:v>145.19999999999999</c:v>
                </c:pt>
                <c:pt idx="1714">
                  <c:v>143.19999999999999</c:v>
                </c:pt>
                <c:pt idx="1715">
                  <c:v>262.10000000000002</c:v>
                </c:pt>
                <c:pt idx="1716">
                  <c:v>178.7</c:v>
                </c:pt>
                <c:pt idx="1717">
                  <c:v>191.5</c:v>
                </c:pt>
                <c:pt idx="1718">
                  <c:v>123.8</c:v>
                </c:pt>
                <c:pt idx="1719">
                  <c:v>127.4</c:v>
                </c:pt>
                <c:pt idx="1720">
                  <c:v>195.7</c:v>
                </c:pt>
                <c:pt idx="1721">
                  <c:v>254.3</c:v>
                </c:pt>
                <c:pt idx="1722">
                  <c:v>213.5</c:v>
                </c:pt>
                <c:pt idx="1723">
                  <c:v>121.8</c:v>
                </c:pt>
                <c:pt idx="1724">
                  <c:v>132.6</c:v>
                </c:pt>
                <c:pt idx="1725">
                  <c:v>166</c:v>
                </c:pt>
                <c:pt idx="1726">
                  <c:v>188.4</c:v>
                </c:pt>
                <c:pt idx="1727">
                  <c:v>193.5</c:v>
                </c:pt>
                <c:pt idx="1728">
                  <c:v>182.6</c:v>
                </c:pt>
                <c:pt idx="1729">
                  <c:v>168.8</c:v>
                </c:pt>
                <c:pt idx="1730">
                  <c:v>162.80000000000001</c:v>
                </c:pt>
                <c:pt idx="1731">
                  <c:v>181.6</c:v>
                </c:pt>
                <c:pt idx="1732">
                  <c:v>155</c:v>
                </c:pt>
                <c:pt idx="1733">
                  <c:v>163.19999999999999</c:v>
                </c:pt>
                <c:pt idx="1734">
                  <c:v>173.1</c:v>
                </c:pt>
                <c:pt idx="1735">
                  <c:v>172.2</c:v>
                </c:pt>
                <c:pt idx="1736">
                  <c:v>177.6</c:v>
                </c:pt>
                <c:pt idx="1737">
                  <c:v>171.9</c:v>
                </c:pt>
                <c:pt idx="1738">
                  <c:v>179.5</c:v>
                </c:pt>
                <c:pt idx="1739">
                  <c:v>147.30000000000001</c:v>
                </c:pt>
                <c:pt idx="1740">
                  <c:v>171.6</c:v>
                </c:pt>
                <c:pt idx="1741">
                  <c:v>182.8</c:v>
                </c:pt>
                <c:pt idx="1742">
                  <c:v>193.1</c:v>
                </c:pt>
                <c:pt idx="1743">
                  <c:v>189.6</c:v>
                </c:pt>
                <c:pt idx="1744">
                  <c:v>161.80000000000001</c:v>
                </c:pt>
                <c:pt idx="1745">
                  <c:v>193.5</c:v>
                </c:pt>
                <c:pt idx="1746">
                  <c:v>152.6</c:v>
                </c:pt>
                <c:pt idx="1747">
                  <c:v>145.1</c:v>
                </c:pt>
                <c:pt idx="1748">
                  <c:v>160.30000000000001</c:v>
                </c:pt>
                <c:pt idx="1749">
                  <c:v>156.69999999999999</c:v>
                </c:pt>
                <c:pt idx="1750">
                  <c:v>168.6</c:v>
                </c:pt>
                <c:pt idx="1751">
                  <c:v>150.30000000000001</c:v>
                </c:pt>
                <c:pt idx="1752">
                  <c:v>174.2</c:v>
                </c:pt>
                <c:pt idx="1753">
                  <c:v>159.1</c:v>
                </c:pt>
                <c:pt idx="1754">
                  <c:v>194.8</c:v>
                </c:pt>
                <c:pt idx="1755">
                  <c:v>153.30000000000001</c:v>
                </c:pt>
                <c:pt idx="1756">
                  <c:v>176.4</c:v>
                </c:pt>
                <c:pt idx="1757">
                  <c:v>155.6</c:v>
                </c:pt>
                <c:pt idx="1758">
                  <c:v>175.1</c:v>
                </c:pt>
                <c:pt idx="1759">
                  <c:v>147.1</c:v>
                </c:pt>
                <c:pt idx="1760">
                  <c:v>164.7</c:v>
                </c:pt>
                <c:pt idx="1761">
                  <c:v>164.5</c:v>
                </c:pt>
                <c:pt idx="1762">
                  <c:v>146.5</c:v>
                </c:pt>
                <c:pt idx="1763">
                  <c:v>139.9</c:v>
                </c:pt>
                <c:pt idx="1764">
                  <c:v>143.80000000000001</c:v>
                </c:pt>
                <c:pt idx="1765">
                  <c:v>243.6</c:v>
                </c:pt>
                <c:pt idx="1766">
                  <c:v>150.80000000000001</c:v>
                </c:pt>
                <c:pt idx="1767">
                  <c:v>170.8</c:v>
                </c:pt>
                <c:pt idx="1768">
                  <c:v>159.4</c:v>
                </c:pt>
                <c:pt idx="1769">
                  <c:v>142.80000000000001</c:v>
                </c:pt>
                <c:pt idx="1770">
                  <c:v>166.3</c:v>
                </c:pt>
                <c:pt idx="1771">
                  <c:v>166.2</c:v>
                </c:pt>
                <c:pt idx="1772">
                  <c:v>123.4</c:v>
                </c:pt>
                <c:pt idx="1773">
                  <c:v>114.5</c:v>
                </c:pt>
                <c:pt idx="1774">
                  <c:v>181.8</c:v>
                </c:pt>
                <c:pt idx="1775">
                  <c:v>137.69999999999999</c:v>
                </c:pt>
                <c:pt idx="1776">
                  <c:v>134.30000000000001</c:v>
                </c:pt>
                <c:pt idx="1777">
                  <c:v>161.1</c:v>
                </c:pt>
                <c:pt idx="1778">
                  <c:v>190.6</c:v>
                </c:pt>
                <c:pt idx="1779">
                  <c:v>155.5</c:v>
                </c:pt>
                <c:pt idx="1780">
                  <c:v>163.5</c:v>
                </c:pt>
                <c:pt idx="1781">
                  <c:v>135.69999999999999</c:v>
                </c:pt>
                <c:pt idx="1782">
                  <c:v>136.69999999999999</c:v>
                </c:pt>
                <c:pt idx="1783">
                  <c:v>158.19999999999999</c:v>
                </c:pt>
                <c:pt idx="1784">
                  <c:v>126.1</c:v>
                </c:pt>
                <c:pt idx="1785">
                  <c:v>190.3</c:v>
                </c:pt>
                <c:pt idx="1786">
                  <c:v>167.8</c:v>
                </c:pt>
                <c:pt idx="1787">
                  <c:v>135.19999999999999</c:v>
                </c:pt>
                <c:pt idx="1788">
                  <c:v>164.3</c:v>
                </c:pt>
                <c:pt idx="1789">
                  <c:v>151.6</c:v>
                </c:pt>
                <c:pt idx="1790">
                  <c:v>163.1</c:v>
                </c:pt>
                <c:pt idx="1791">
                  <c:v>176.1</c:v>
                </c:pt>
                <c:pt idx="1792">
                  <c:v>177.2</c:v>
                </c:pt>
                <c:pt idx="1793">
                  <c:v>162</c:v>
                </c:pt>
                <c:pt idx="1794">
                  <c:v>163.6</c:v>
                </c:pt>
                <c:pt idx="1795">
                  <c:v>167.9</c:v>
                </c:pt>
                <c:pt idx="1796">
                  <c:v>158.6</c:v>
                </c:pt>
                <c:pt idx="1797">
                  <c:v>173.2</c:v>
                </c:pt>
                <c:pt idx="1798">
                  <c:v>183.8</c:v>
                </c:pt>
                <c:pt idx="1799">
                  <c:v>180.3</c:v>
                </c:pt>
                <c:pt idx="1800">
                  <c:v>182.1</c:v>
                </c:pt>
                <c:pt idx="1801">
                  <c:v>171.5</c:v>
                </c:pt>
                <c:pt idx="1802">
                  <c:v>181.4</c:v>
                </c:pt>
                <c:pt idx="1803">
                  <c:v>160.69999999999999</c:v>
                </c:pt>
                <c:pt idx="1804">
                  <c:v>164.8</c:v>
                </c:pt>
                <c:pt idx="1805">
                  <c:v>183.3</c:v>
                </c:pt>
                <c:pt idx="1806">
                  <c:v>164.5</c:v>
                </c:pt>
                <c:pt idx="1807">
                  <c:v>180.9</c:v>
                </c:pt>
                <c:pt idx="1808">
                  <c:v>183.4</c:v>
                </c:pt>
                <c:pt idx="1809">
                  <c:v>181.6</c:v>
                </c:pt>
                <c:pt idx="1810">
                  <c:v>187.3</c:v>
                </c:pt>
                <c:pt idx="1811">
                  <c:v>194.2</c:v>
                </c:pt>
                <c:pt idx="1812">
                  <c:v>150.9</c:v>
                </c:pt>
                <c:pt idx="1813">
                  <c:v>177</c:v>
                </c:pt>
                <c:pt idx="1814">
                  <c:v>153.80000000000001</c:v>
                </c:pt>
                <c:pt idx="1815">
                  <c:v>173.6</c:v>
                </c:pt>
                <c:pt idx="1816">
                  <c:v>172</c:v>
                </c:pt>
                <c:pt idx="1817">
                  <c:v>174.2</c:v>
                </c:pt>
                <c:pt idx="1818">
                  <c:v>169.5</c:v>
                </c:pt>
                <c:pt idx="1819">
                  <c:v>170.1</c:v>
                </c:pt>
                <c:pt idx="1820">
                  <c:v>145.80000000000001</c:v>
                </c:pt>
                <c:pt idx="1821">
                  <c:v>145.19999999999999</c:v>
                </c:pt>
                <c:pt idx="1822">
                  <c:v>177.1</c:v>
                </c:pt>
                <c:pt idx="1823">
                  <c:v>173.9</c:v>
                </c:pt>
                <c:pt idx="1824">
                  <c:v>180.4</c:v>
                </c:pt>
                <c:pt idx="1825">
                  <c:v>162.9</c:v>
                </c:pt>
                <c:pt idx="1826">
                  <c:v>173.6</c:v>
                </c:pt>
                <c:pt idx="1827">
                  <c:v>184.2</c:v>
                </c:pt>
                <c:pt idx="1828">
                  <c:v>194.4</c:v>
                </c:pt>
                <c:pt idx="1829">
                  <c:v>173.8</c:v>
                </c:pt>
                <c:pt idx="1830">
                  <c:v>157.1</c:v>
                </c:pt>
                <c:pt idx="1831">
                  <c:v>138.80000000000001</c:v>
                </c:pt>
                <c:pt idx="1832">
                  <c:v>188.4</c:v>
                </c:pt>
                <c:pt idx="1833">
                  <c:v>161.69999999999999</c:v>
                </c:pt>
                <c:pt idx="1834">
                  <c:v>142.9</c:v>
                </c:pt>
                <c:pt idx="1835">
                  <c:v>183.7</c:v>
                </c:pt>
                <c:pt idx="1836">
                  <c:v>174.2</c:v>
                </c:pt>
                <c:pt idx="1837">
                  <c:v>175.7</c:v>
                </c:pt>
                <c:pt idx="1838">
                  <c:v>172.8</c:v>
                </c:pt>
                <c:pt idx="1839">
                  <c:v>184.2</c:v>
                </c:pt>
                <c:pt idx="1840">
                  <c:v>162.69999999999999</c:v>
                </c:pt>
                <c:pt idx="1841">
                  <c:v>178.7</c:v>
                </c:pt>
                <c:pt idx="1842">
                  <c:v>163.80000000000001</c:v>
                </c:pt>
                <c:pt idx="1843">
                  <c:v>178.8</c:v>
                </c:pt>
                <c:pt idx="1844">
                  <c:v>160.5</c:v>
                </c:pt>
                <c:pt idx="1845">
                  <c:v>159.5</c:v>
                </c:pt>
                <c:pt idx="1846">
                  <c:v>170.8</c:v>
                </c:pt>
                <c:pt idx="1847">
                  <c:v>177.9</c:v>
                </c:pt>
                <c:pt idx="1848">
                  <c:v>198.4</c:v>
                </c:pt>
                <c:pt idx="1849">
                  <c:v>175.5</c:v>
                </c:pt>
                <c:pt idx="1850">
                  <c:v>145.30000000000001</c:v>
                </c:pt>
                <c:pt idx="1851">
                  <c:v>181.1</c:v>
                </c:pt>
                <c:pt idx="1852">
                  <c:v>178.4</c:v>
                </c:pt>
                <c:pt idx="1853">
                  <c:v>178.7</c:v>
                </c:pt>
                <c:pt idx="1854">
                  <c:v>174.4</c:v>
                </c:pt>
                <c:pt idx="1855">
                  <c:v>157.1</c:v>
                </c:pt>
                <c:pt idx="1856">
                  <c:v>186.1</c:v>
                </c:pt>
                <c:pt idx="1857">
                  <c:v>169.3</c:v>
                </c:pt>
                <c:pt idx="1858">
                  <c:v>152.80000000000001</c:v>
                </c:pt>
                <c:pt idx="1859">
                  <c:v>194</c:v>
                </c:pt>
                <c:pt idx="1860">
                  <c:v>175.3</c:v>
                </c:pt>
                <c:pt idx="1861">
                  <c:v>161.4</c:v>
                </c:pt>
                <c:pt idx="1862">
                  <c:v>169.2</c:v>
                </c:pt>
                <c:pt idx="1863">
                  <c:v>162.69999999999999</c:v>
                </c:pt>
                <c:pt idx="1864">
                  <c:v>188</c:v>
                </c:pt>
                <c:pt idx="1865">
                  <c:v>173.6</c:v>
                </c:pt>
                <c:pt idx="1866">
                  <c:v>195.5</c:v>
                </c:pt>
                <c:pt idx="1867">
                  <c:v>143.80000000000001</c:v>
                </c:pt>
                <c:pt idx="1868">
                  <c:v>191.5</c:v>
                </c:pt>
                <c:pt idx="1869">
                  <c:v>188.2</c:v>
                </c:pt>
                <c:pt idx="1870">
                  <c:v>176.4</c:v>
                </c:pt>
                <c:pt idx="1871">
                  <c:v>146.80000000000001</c:v>
                </c:pt>
                <c:pt idx="1872">
                  <c:v>179.9</c:v>
                </c:pt>
                <c:pt idx="1873">
                  <c:v>189</c:v>
                </c:pt>
                <c:pt idx="1874">
                  <c:v>163.6</c:v>
                </c:pt>
                <c:pt idx="1875">
                  <c:v>194.3</c:v>
                </c:pt>
                <c:pt idx="1876">
                  <c:v>193.6</c:v>
                </c:pt>
                <c:pt idx="1877">
                  <c:v>181.1</c:v>
                </c:pt>
                <c:pt idx="1878">
                  <c:v>186.1</c:v>
                </c:pt>
                <c:pt idx="1879">
                  <c:v>199</c:v>
                </c:pt>
                <c:pt idx="1880">
                  <c:v>163.19999999999999</c:v>
                </c:pt>
                <c:pt idx="1881">
                  <c:v>177.5</c:v>
                </c:pt>
                <c:pt idx="1882">
                  <c:v>169.3</c:v>
                </c:pt>
                <c:pt idx="1883">
                  <c:v>164.5</c:v>
                </c:pt>
                <c:pt idx="1884">
                  <c:v>176.4</c:v>
                </c:pt>
                <c:pt idx="1885">
                  <c:v>192.1</c:v>
                </c:pt>
                <c:pt idx="1886">
                  <c:v>179.9</c:v>
                </c:pt>
                <c:pt idx="1887">
                  <c:v>183.4</c:v>
                </c:pt>
                <c:pt idx="1888">
                  <c:v>193.5</c:v>
                </c:pt>
                <c:pt idx="1889">
                  <c:v>171.5</c:v>
                </c:pt>
                <c:pt idx="1890">
                  <c:v>160.69999999999999</c:v>
                </c:pt>
                <c:pt idx="1891">
                  <c:v>188.4</c:v>
                </c:pt>
                <c:pt idx="1892">
                  <c:v>183.2</c:v>
                </c:pt>
                <c:pt idx="1893">
                  <c:v>163.9</c:v>
                </c:pt>
                <c:pt idx="1894">
                  <c:v>199.5</c:v>
                </c:pt>
                <c:pt idx="1895">
                  <c:v>182.9</c:v>
                </c:pt>
                <c:pt idx="1896">
                  <c:v>157.6</c:v>
                </c:pt>
                <c:pt idx="1897">
                  <c:v>151.80000000000001</c:v>
                </c:pt>
                <c:pt idx="1898">
                  <c:v>184.3</c:v>
                </c:pt>
                <c:pt idx="1899">
                  <c:v>191.8</c:v>
                </c:pt>
                <c:pt idx="1900">
                  <c:v>205</c:v>
                </c:pt>
                <c:pt idx="1901">
                  <c:v>181</c:v>
                </c:pt>
                <c:pt idx="1902">
                  <c:v>177.2</c:v>
                </c:pt>
                <c:pt idx="1903">
                  <c:v>184.9</c:v>
                </c:pt>
                <c:pt idx="1904">
                  <c:v>205.2</c:v>
                </c:pt>
                <c:pt idx="1905">
                  <c:v>182.2</c:v>
                </c:pt>
                <c:pt idx="1906">
                  <c:v>194</c:v>
                </c:pt>
                <c:pt idx="1907">
                  <c:v>165.7</c:v>
                </c:pt>
                <c:pt idx="1908">
                  <c:v>181.8</c:v>
                </c:pt>
                <c:pt idx="1909">
                  <c:v>161.4</c:v>
                </c:pt>
                <c:pt idx="1910">
                  <c:v>143.69999999999999</c:v>
                </c:pt>
                <c:pt idx="1911">
                  <c:v>177</c:v>
                </c:pt>
                <c:pt idx="1912">
                  <c:v>158.6</c:v>
                </c:pt>
                <c:pt idx="1913">
                  <c:v>180.9</c:v>
                </c:pt>
                <c:pt idx="1914">
                  <c:v>153.30000000000001</c:v>
                </c:pt>
                <c:pt idx="1915">
                  <c:v>160.30000000000001</c:v>
                </c:pt>
                <c:pt idx="1916">
                  <c:v>189</c:v>
                </c:pt>
                <c:pt idx="1917">
                  <c:v>164</c:v>
                </c:pt>
                <c:pt idx="1918">
                  <c:v>189.9</c:v>
                </c:pt>
                <c:pt idx="1919">
                  <c:v>179.9</c:v>
                </c:pt>
                <c:pt idx="1920">
                  <c:v>157.30000000000001</c:v>
                </c:pt>
                <c:pt idx="1921">
                  <c:v>151.30000000000001</c:v>
                </c:pt>
                <c:pt idx="1922">
                  <c:v>203.9</c:v>
                </c:pt>
                <c:pt idx="1923">
                  <c:v>169.8</c:v>
                </c:pt>
                <c:pt idx="1924">
                  <c:v>159.5</c:v>
                </c:pt>
                <c:pt idx="1925">
                  <c:v>198.1</c:v>
                </c:pt>
                <c:pt idx="1926">
                  <c:v>171.8</c:v>
                </c:pt>
                <c:pt idx="1927">
                  <c:v>156.1</c:v>
                </c:pt>
                <c:pt idx="1928">
                  <c:v>177.5</c:v>
                </c:pt>
                <c:pt idx="1929">
                  <c:v>205.3</c:v>
                </c:pt>
                <c:pt idx="1930">
                  <c:v>193</c:v>
                </c:pt>
                <c:pt idx="1931">
                  <c:v>194.3</c:v>
                </c:pt>
                <c:pt idx="1932">
                  <c:v>189.8</c:v>
                </c:pt>
                <c:pt idx="1933">
                  <c:v>174.8</c:v>
                </c:pt>
                <c:pt idx="1934">
                  <c:v>183.6</c:v>
                </c:pt>
                <c:pt idx="1935">
                  <c:v>189.6</c:v>
                </c:pt>
                <c:pt idx="1936">
                  <c:v>180.6</c:v>
                </c:pt>
                <c:pt idx="1937">
                  <c:v>184.5</c:v>
                </c:pt>
                <c:pt idx="1938">
                  <c:v>198.1</c:v>
                </c:pt>
                <c:pt idx="1939">
                  <c:v>215.3</c:v>
                </c:pt>
                <c:pt idx="1940">
                  <c:v>137</c:v>
                </c:pt>
                <c:pt idx="1941">
                  <c:v>222.3</c:v>
                </c:pt>
                <c:pt idx="1942">
                  <c:v>158.6</c:v>
                </c:pt>
                <c:pt idx="1943">
                  <c:v>198.5</c:v>
                </c:pt>
                <c:pt idx="1944">
                  <c:v>155.30000000000001</c:v>
                </c:pt>
                <c:pt idx="1945">
                  <c:v>185.4</c:v>
                </c:pt>
                <c:pt idx="1946">
                  <c:v>167.9</c:v>
                </c:pt>
                <c:pt idx="1947">
                  <c:v>136</c:v>
                </c:pt>
                <c:pt idx="1948">
                  <c:v>191.3</c:v>
                </c:pt>
                <c:pt idx="1949">
                  <c:v>183.5</c:v>
                </c:pt>
                <c:pt idx="1950">
                  <c:v>199.1</c:v>
                </c:pt>
                <c:pt idx="1951">
                  <c:v>179.7</c:v>
                </c:pt>
                <c:pt idx="1952">
                  <c:v>178.6</c:v>
                </c:pt>
                <c:pt idx="1953">
                  <c:v>140</c:v>
                </c:pt>
                <c:pt idx="1954">
                  <c:v>173.1</c:v>
                </c:pt>
                <c:pt idx="1955">
                  <c:v>169.9</c:v>
                </c:pt>
                <c:pt idx="1956">
                  <c:v>174.1</c:v>
                </c:pt>
                <c:pt idx="1957">
                  <c:v>209.3</c:v>
                </c:pt>
                <c:pt idx="1958">
                  <c:v>166.8</c:v>
                </c:pt>
                <c:pt idx="1959">
                  <c:v>141.6</c:v>
                </c:pt>
                <c:pt idx="1960">
                  <c:v>143.4</c:v>
                </c:pt>
                <c:pt idx="1961">
                  <c:v>170.7</c:v>
                </c:pt>
                <c:pt idx="1962">
                  <c:v>126</c:v>
                </c:pt>
                <c:pt idx="1963">
                  <c:v>93.8</c:v>
                </c:pt>
                <c:pt idx="1964">
                  <c:v>127.1</c:v>
                </c:pt>
                <c:pt idx="1965">
                  <c:v>227.6</c:v>
                </c:pt>
                <c:pt idx="1966">
                  <c:v>166.9</c:v>
                </c:pt>
                <c:pt idx="1967">
                  <c:v>174.5</c:v>
                </c:pt>
                <c:pt idx="1968">
                  <c:v>205.2</c:v>
                </c:pt>
                <c:pt idx="1969">
                  <c:v>162.5</c:v>
                </c:pt>
                <c:pt idx="1970">
                  <c:v>147.30000000000001</c:v>
                </c:pt>
                <c:pt idx="1971">
                  <c:v>232.3</c:v>
                </c:pt>
                <c:pt idx="1972">
                  <c:v>160.30000000000001</c:v>
                </c:pt>
                <c:pt idx="1973">
                  <c:v>104.8</c:v>
                </c:pt>
                <c:pt idx="1974">
                  <c:v>134.69999999999999</c:v>
                </c:pt>
                <c:pt idx="1975">
                  <c:v>108.8</c:v>
                </c:pt>
                <c:pt idx="1976">
                  <c:v>148.30000000000001</c:v>
                </c:pt>
                <c:pt idx="1977">
                  <c:v>125.9</c:v>
                </c:pt>
                <c:pt idx="1978">
                  <c:v>124.6</c:v>
                </c:pt>
                <c:pt idx="1979">
                  <c:v>153.1</c:v>
                </c:pt>
                <c:pt idx="1980">
                  <c:v>151.9</c:v>
                </c:pt>
                <c:pt idx="1981">
                  <c:v>165.2</c:v>
                </c:pt>
                <c:pt idx="1982">
                  <c:v>196.8</c:v>
                </c:pt>
                <c:pt idx="1983">
                  <c:v>205.3</c:v>
                </c:pt>
                <c:pt idx="1984">
                  <c:v>137.6</c:v>
                </c:pt>
                <c:pt idx="1985">
                  <c:v>177</c:v>
                </c:pt>
                <c:pt idx="1986">
                  <c:v>106.5</c:v>
                </c:pt>
                <c:pt idx="1987">
                  <c:v>164.9</c:v>
                </c:pt>
                <c:pt idx="1988">
                  <c:v>181.4</c:v>
                </c:pt>
                <c:pt idx="1989">
                  <c:v>151.69999999999999</c:v>
                </c:pt>
                <c:pt idx="1990">
                  <c:v>137.69999999999999</c:v>
                </c:pt>
                <c:pt idx="1991">
                  <c:v>216.9</c:v>
                </c:pt>
                <c:pt idx="1992">
                  <c:v>188.2</c:v>
                </c:pt>
                <c:pt idx="1993">
                  <c:v>124.8</c:v>
                </c:pt>
                <c:pt idx="1994">
                  <c:v>259.10000000000002</c:v>
                </c:pt>
                <c:pt idx="1995">
                  <c:v>131.80000000000001</c:v>
                </c:pt>
                <c:pt idx="1996">
                  <c:v>117.6</c:v>
                </c:pt>
                <c:pt idx="1997">
                  <c:v>172.5</c:v>
                </c:pt>
                <c:pt idx="1998">
                  <c:v>169.4</c:v>
                </c:pt>
                <c:pt idx="1999">
                  <c:v>158</c:v>
                </c:pt>
                <c:pt idx="2000">
                  <c:v>141</c:v>
                </c:pt>
                <c:pt idx="2001">
                  <c:v>162.4</c:v>
                </c:pt>
                <c:pt idx="2002">
                  <c:v>178</c:v>
                </c:pt>
                <c:pt idx="2003">
                  <c:v>170.1</c:v>
                </c:pt>
                <c:pt idx="2004">
                  <c:v>217.2</c:v>
                </c:pt>
                <c:pt idx="2005">
                  <c:v>185</c:v>
                </c:pt>
                <c:pt idx="2006">
                  <c:v>189.4</c:v>
                </c:pt>
                <c:pt idx="2007">
                  <c:v>203.2</c:v>
                </c:pt>
                <c:pt idx="2008">
                  <c:v>192.1</c:v>
                </c:pt>
                <c:pt idx="2009">
                  <c:v>189.7</c:v>
                </c:pt>
                <c:pt idx="2010">
                  <c:v>185.2</c:v>
                </c:pt>
                <c:pt idx="2011">
                  <c:v>213.3</c:v>
                </c:pt>
                <c:pt idx="2012">
                  <c:v>189</c:v>
                </c:pt>
                <c:pt idx="2013">
                  <c:v>172.8</c:v>
                </c:pt>
                <c:pt idx="2014">
                  <c:v>190.1</c:v>
                </c:pt>
                <c:pt idx="2015">
                  <c:v>200.6</c:v>
                </c:pt>
                <c:pt idx="2016">
                  <c:v>178.7</c:v>
                </c:pt>
                <c:pt idx="2017">
                  <c:v>224.3</c:v>
                </c:pt>
                <c:pt idx="2018">
                  <c:v>178.3</c:v>
                </c:pt>
                <c:pt idx="2019">
                  <c:v>203</c:v>
                </c:pt>
                <c:pt idx="2020">
                  <c:v>184.6</c:v>
                </c:pt>
                <c:pt idx="2021">
                  <c:v>187.1</c:v>
                </c:pt>
                <c:pt idx="2022">
                  <c:v>179.6</c:v>
                </c:pt>
                <c:pt idx="2023">
                  <c:v>188.6</c:v>
                </c:pt>
                <c:pt idx="2024">
                  <c:v>152.1</c:v>
                </c:pt>
                <c:pt idx="2025">
                  <c:v>193.7</c:v>
                </c:pt>
                <c:pt idx="2026">
                  <c:v>173.4</c:v>
                </c:pt>
                <c:pt idx="2027">
                  <c:v>194.3</c:v>
                </c:pt>
                <c:pt idx="2028">
                  <c:v>181.3</c:v>
                </c:pt>
                <c:pt idx="2029">
                  <c:v>181.2</c:v>
                </c:pt>
                <c:pt idx="2030">
                  <c:v>201</c:v>
                </c:pt>
                <c:pt idx="2031">
                  <c:v>142.4</c:v>
                </c:pt>
                <c:pt idx="2032">
                  <c:v>159.19999999999999</c:v>
                </c:pt>
                <c:pt idx="2033">
                  <c:v>215.8</c:v>
                </c:pt>
                <c:pt idx="2034">
                  <c:v>185.1</c:v>
                </c:pt>
                <c:pt idx="2035">
                  <c:v>175.7</c:v>
                </c:pt>
                <c:pt idx="2036">
                  <c:v>185.1</c:v>
                </c:pt>
                <c:pt idx="2037">
                  <c:v>201.4</c:v>
                </c:pt>
                <c:pt idx="2038">
                  <c:v>162.80000000000001</c:v>
                </c:pt>
                <c:pt idx="2039">
                  <c:v>199.8</c:v>
                </c:pt>
                <c:pt idx="2040">
                  <c:v>205.9</c:v>
                </c:pt>
                <c:pt idx="2041">
                  <c:v>147.4</c:v>
                </c:pt>
                <c:pt idx="2042">
                  <c:v>206.3</c:v>
                </c:pt>
                <c:pt idx="2043">
                  <c:v>210.9</c:v>
                </c:pt>
                <c:pt idx="2044">
                  <c:v>194.7</c:v>
                </c:pt>
                <c:pt idx="2045">
                  <c:v>179.5</c:v>
                </c:pt>
                <c:pt idx="2046">
                  <c:v>182.5</c:v>
                </c:pt>
                <c:pt idx="2047">
                  <c:v>201.5</c:v>
                </c:pt>
                <c:pt idx="2048">
                  <c:v>188.8</c:v>
                </c:pt>
                <c:pt idx="2049">
                  <c:v>205.6</c:v>
                </c:pt>
                <c:pt idx="2050">
                  <c:v>182.1</c:v>
                </c:pt>
                <c:pt idx="2051">
                  <c:v>196.2</c:v>
                </c:pt>
                <c:pt idx="2052">
                  <c:v>197</c:v>
                </c:pt>
                <c:pt idx="2053">
                  <c:v>190.7</c:v>
                </c:pt>
                <c:pt idx="2054">
                  <c:v>202</c:v>
                </c:pt>
                <c:pt idx="2055">
                  <c:v>167.4</c:v>
                </c:pt>
                <c:pt idx="2056">
                  <c:v>206.9</c:v>
                </c:pt>
                <c:pt idx="2057">
                  <c:v>181.9</c:v>
                </c:pt>
                <c:pt idx="2058">
                  <c:v>177.8</c:v>
                </c:pt>
                <c:pt idx="2059">
                  <c:v>188.9</c:v>
                </c:pt>
                <c:pt idx="2060">
                  <c:v>186.9</c:v>
                </c:pt>
                <c:pt idx="2061">
                  <c:v>187.9</c:v>
                </c:pt>
                <c:pt idx="2062">
                  <c:v>185</c:v>
                </c:pt>
                <c:pt idx="2063">
                  <c:v>211.5</c:v>
                </c:pt>
                <c:pt idx="2064">
                  <c:v>122.5</c:v>
                </c:pt>
                <c:pt idx="2065">
                  <c:v>185.3</c:v>
                </c:pt>
                <c:pt idx="2066">
                  <c:v>215.5</c:v>
                </c:pt>
                <c:pt idx="2067">
                  <c:v>200.6</c:v>
                </c:pt>
                <c:pt idx="2068">
                  <c:v>197.4</c:v>
                </c:pt>
                <c:pt idx="2069">
                  <c:v>217.9</c:v>
                </c:pt>
                <c:pt idx="2070">
                  <c:v>186.3</c:v>
                </c:pt>
                <c:pt idx="2071">
                  <c:v>192.7</c:v>
                </c:pt>
                <c:pt idx="2072">
                  <c:v>154.6</c:v>
                </c:pt>
                <c:pt idx="2073">
                  <c:v>186</c:v>
                </c:pt>
                <c:pt idx="2074">
                  <c:v>203.9</c:v>
                </c:pt>
                <c:pt idx="2075">
                  <c:v>193.8</c:v>
                </c:pt>
                <c:pt idx="2076">
                  <c:v>203</c:v>
                </c:pt>
                <c:pt idx="2077">
                  <c:v>174</c:v>
                </c:pt>
                <c:pt idx="2078">
                  <c:v>167.3</c:v>
                </c:pt>
                <c:pt idx="2079">
                  <c:v>176.4</c:v>
                </c:pt>
                <c:pt idx="2080">
                  <c:v>178.1</c:v>
                </c:pt>
                <c:pt idx="2081">
                  <c:v>187</c:v>
                </c:pt>
                <c:pt idx="2082">
                  <c:v>168.7</c:v>
                </c:pt>
                <c:pt idx="2083">
                  <c:v>165.7</c:v>
                </c:pt>
                <c:pt idx="2084">
                  <c:v>172.1</c:v>
                </c:pt>
                <c:pt idx="2085">
                  <c:v>184.3</c:v>
                </c:pt>
                <c:pt idx="2086">
                  <c:v>160.4</c:v>
                </c:pt>
                <c:pt idx="2087">
                  <c:v>186.2</c:v>
                </c:pt>
                <c:pt idx="2088">
                  <c:v>170.3</c:v>
                </c:pt>
                <c:pt idx="2089">
                  <c:v>185.1</c:v>
                </c:pt>
                <c:pt idx="2090">
                  <c:v>173</c:v>
                </c:pt>
                <c:pt idx="2091">
                  <c:v>190.6</c:v>
                </c:pt>
                <c:pt idx="2092">
                  <c:v>220.9</c:v>
                </c:pt>
                <c:pt idx="2093">
                  <c:v>159.5</c:v>
                </c:pt>
                <c:pt idx="2094">
                  <c:v>151.69999999999999</c:v>
                </c:pt>
                <c:pt idx="2095">
                  <c:v>181</c:v>
                </c:pt>
                <c:pt idx="2096">
                  <c:v>182.4</c:v>
                </c:pt>
                <c:pt idx="2097">
                  <c:v>180.2</c:v>
                </c:pt>
                <c:pt idx="2098">
                  <c:v>191.7</c:v>
                </c:pt>
                <c:pt idx="2099">
                  <c:v>211.4</c:v>
                </c:pt>
                <c:pt idx="2100">
                  <c:v>169.8</c:v>
                </c:pt>
                <c:pt idx="2101">
                  <c:v>206.1</c:v>
                </c:pt>
                <c:pt idx="2102">
                  <c:v>207.3</c:v>
                </c:pt>
                <c:pt idx="2103">
                  <c:v>225.5</c:v>
                </c:pt>
                <c:pt idx="2104">
                  <c:v>258.7</c:v>
                </c:pt>
                <c:pt idx="2105">
                  <c:v>169.2</c:v>
                </c:pt>
                <c:pt idx="2106">
                  <c:v>195.8</c:v>
                </c:pt>
                <c:pt idx="2107">
                  <c:v>186.9</c:v>
                </c:pt>
                <c:pt idx="2108">
                  <c:v>192.4</c:v>
                </c:pt>
                <c:pt idx="2109">
                  <c:v>205.3</c:v>
                </c:pt>
                <c:pt idx="2110">
                  <c:v>210.2</c:v>
                </c:pt>
                <c:pt idx="2111">
                  <c:v>205.2</c:v>
                </c:pt>
                <c:pt idx="2112">
                  <c:v>182.4</c:v>
                </c:pt>
                <c:pt idx="2113">
                  <c:v>202.1</c:v>
                </c:pt>
                <c:pt idx="2114">
                  <c:v>186.6</c:v>
                </c:pt>
                <c:pt idx="2115">
                  <c:v>184.6</c:v>
                </c:pt>
                <c:pt idx="2116">
                  <c:v>227.9</c:v>
                </c:pt>
                <c:pt idx="2117">
                  <c:v>193.7</c:v>
                </c:pt>
                <c:pt idx="2118">
                  <c:v>174.4</c:v>
                </c:pt>
                <c:pt idx="2119">
                  <c:v>174.7</c:v>
                </c:pt>
                <c:pt idx="2120">
                  <c:v>223.9</c:v>
                </c:pt>
                <c:pt idx="2121">
                  <c:v>159.69999999999999</c:v>
                </c:pt>
                <c:pt idx="2122">
                  <c:v>200</c:v>
                </c:pt>
                <c:pt idx="2123">
                  <c:v>226.9</c:v>
                </c:pt>
                <c:pt idx="2124">
                  <c:v>209.2</c:v>
                </c:pt>
                <c:pt idx="2125">
                  <c:v>231.3</c:v>
                </c:pt>
                <c:pt idx="2126">
                  <c:v>215</c:v>
                </c:pt>
                <c:pt idx="2127">
                  <c:v>203.1</c:v>
                </c:pt>
                <c:pt idx="2128">
                  <c:v>174.7</c:v>
                </c:pt>
                <c:pt idx="2129">
                  <c:v>226.1</c:v>
                </c:pt>
                <c:pt idx="2130">
                  <c:v>191.7</c:v>
                </c:pt>
                <c:pt idx="2131">
                  <c:v>214.4</c:v>
                </c:pt>
                <c:pt idx="2132">
                  <c:v>198.3</c:v>
                </c:pt>
                <c:pt idx="2133">
                  <c:v>160.19999999999999</c:v>
                </c:pt>
                <c:pt idx="2134">
                  <c:v>200.2</c:v>
                </c:pt>
                <c:pt idx="2135">
                  <c:v>175</c:v>
                </c:pt>
                <c:pt idx="2136">
                  <c:v>202.4</c:v>
                </c:pt>
                <c:pt idx="2137">
                  <c:v>202.4</c:v>
                </c:pt>
                <c:pt idx="2138">
                  <c:v>182.3</c:v>
                </c:pt>
                <c:pt idx="2139">
                  <c:v>196.9</c:v>
                </c:pt>
                <c:pt idx="2140">
                  <c:v>202.5</c:v>
                </c:pt>
                <c:pt idx="2141">
                  <c:v>203.3</c:v>
                </c:pt>
                <c:pt idx="2142">
                  <c:v>211.7</c:v>
                </c:pt>
                <c:pt idx="2143">
                  <c:v>181.6</c:v>
                </c:pt>
                <c:pt idx="2144">
                  <c:v>189.7</c:v>
                </c:pt>
                <c:pt idx="2145">
                  <c:v>237.1</c:v>
                </c:pt>
                <c:pt idx="2146">
                  <c:v>186.1</c:v>
                </c:pt>
                <c:pt idx="2147">
                  <c:v>214.1</c:v>
                </c:pt>
                <c:pt idx="2148">
                  <c:v>173.6</c:v>
                </c:pt>
                <c:pt idx="2149">
                  <c:v>229.7</c:v>
                </c:pt>
                <c:pt idx="2150">
                  <c:v>213.8</c:v>
                </c:pt>
                <c:pt idx="2151">
                  <c:v>177.4</c:v>
                </c:pt>
                <c:pt idx="2152">
                  <c:v>195.8</c:v>
                </c:pt>
                <c:pt idx="2153">
                  <c:v>195.7</c:v>
                </c:pt>
                <c:pt idx="2154">
                  <c:v>190</c:v>
                </c:pt>
                <c:pt idx="2155">
                  <c:v>226.4</c:v>
                </c:pt>
                <c:pt idx="2156">
                  <c:v>153.19999999999999</c:v>
                </c:pt>
                <c:pt idx="2157">
                  <c:v>174.5</c:v>
                </c:pt>
                <c:pt idx="2158">
                  <c:v>208.9</c:v>
                </c:pt>
                <c:pt idx="2159">
                  <c:v>214.9</c:v>
                </c:pt>
                <c:pt idx="2160">
                  <c:v>189.1</c:v>
                </c:pt>
                <c:pt idx="2161">
                  <c:v>153.1</c:v>
                </c:pt>
                <c:pt idx="2162">
                  <c:v>166.1</c:v>
                </c:pt>
                <c:pt idx="2163">
                  <c:v>183.9</c:v>
                </c:pt>
                <c:pt idx="2164">
                  <c:v>177.5</c:v>
                </c:pt>
                <c:pt idx="2165">
                  <c:v>185.2</c:v>
                </c:pt>
                <c:pt idx="2166">
                  <c:v>186.9</c:v>
                </c:pt>
                <c:pt idx="2167">
                  <c:v>125.3</c:v>
                </c:pt>
                <c:pt idx="2168">
                  <c:v>155.69999999999999</c:v>
                </c:pt>
                <c:pt idx="2169">
                  <c:v>169.5</c:v>
                </c:pt>
                <c:pt idx="2170">
                  <c:v>155.6</c:v>
                </c:pt>
                <c:pt idx="2171">
                  <c:v>160.19999999999999</c:v>
                </c:pt>
                <c:pt idx="2172">
                  <c:v>180.2</c:v>
                </c:pt>
                <c:pt idx="2173">
                  <c:v>185.7</c:v>
                </c:pt>
                <c:pt idx="2174">
                  <c:v>200.3</c:v>
                </c:pt>
                <c:pt idx="2175">
                  <c:v>144.30000000000001</c:v>
                </c:pt>
                <c:pt idx="2176">
                  <c:v>189.8</c:v>
                </c:pt>
                <c:pt idx="2177">
                  <c:v>154.30000000000001</c:v>
                </c:pt>
                <c:pt idx="2178">
                  <c:v>189.2</c:v>
                </c:pt>
                <c:pt idx="2179">
                  <c:v>174.2</c:v>
                </c:pt>
                <c:pt idx="2180">
                  <c:v>131.4</c:v>
                </c:pt>
                <c:pt idx="2181">
                  <c:v>162.69999999999999</c:v>
                </c:pt>
                <c:pt idx="2182">
                  <c:v>166.7</c:v>
                </c:pt>
                <c:pt idx="2183">
                  <c:v>172.4</c:v>
                </c:pt>
                <c:pt idx="2184">
                  <c:v>163.9</c:v>
                </c:pt>
                <c:pt idx="2185">
                  <c:v>199.7</c:v>
                </c:pt>
                <c:pt idx="2186">
                  <c:v>177.9</c:v>
                </c:pt>
                <c:pt idx="2187">
                  <c:v>139.19999999999999</c:v>
                </c:pt>
                <c:pt idx="2188">
                  <c:v>169.1</c:v>
                </c:pt>
                <c:pt idx="2189">
                  <c:v>199.9</c:v>
                </c:pt>
                <c:pt idx="2190">
                  <c:v>186.5</c:v>
                </c:pt>
                <c:pt idx="2191">
                  <c:v>164.4</c:v>
                </c:pt>
                <c:pt idx="2192">
                  <c:v>168.9</c:v>
                </c:pt>
                <c:pt idx="2193">
                  <c:v>191.7</c:v>
                </c:pt>
                <c:pt idx="2194">
                  <c:v>177.1</c:v>
                </c:pt>
                <c:pt idx="2195">
                  <c:v>165.5</c:v>
                </c:pt>
                <c:pt idx="2196">
                  <c:v>180.4</c:v>
                </c:pt>
                <c:pt idx="2197">
                  <c:v>165.1</c:v>
                </c:pt>
                <c:pt idx="2198">
                  <c:v>181.2</c:v>
                </c:pt>
                <c:pt idx="2199">
                  <c:v>169</c:v>
                </c:pt>
                <c:pt idx="2200">
                  <c:v>150.30000000000001</c:v>
                </c:pt>
                <c:pt idx="2201">
                  <c:v>185.4</c:v>
                </c:pt>
                <c:pt idx="2202">
                  <c:v>145.5</c:v>
                </c:pt>
                <c:pt idx="2203">
                  <c:v>144.6</c:v>
                </c:pt>
                <c:pt idx="2204">
                  <c:v>168.6</c:v>
                </c:pt>
                <c:pt idx="2205">
                  <c:v>165.3</c:v>
                </c:pt>
                <c:pt idx="2206">
                  <c:v>182.1</c:v>
                </c:pt>
                <c:pt idx="2207">
                  <c:v>171.1</c:v>
                </c:pt>
                <c:pt idx="2208">
                  <c:v>180.2</c:v>
                </c:pt>
                <c:pt idx="2209">
                  <c:v>151.19999999999999</c:v>
                </c:pt>
                <c:pt idx="2210">
                  <c:v>162.4</c:v>
                </c:pt>
                <c:pt idx="2211">
                  <c:v>179.4</c:v>
                </c:pt>
                <c:pt idx="2212">
                  <c:v>183.8</c:v>
                </c:pt>
                <c:pt idx="2213">
                  <c:v>168.7</c:v>
                </c:pt>
                <c:pt idx="2214">
                  <c:v>169.7</c:v>
                </c:pt>
                <c:pt idx="2215">
                  <c:v>168.5</c:v>
                </c:pt>
                <c:pt idx="2216">
                  <c:v>159.6</c:v>
                </c:pt>
                <c:pt idx="2217">
                  <c:v>191.8</c:v>
                </c:pt>
                <c:pt idx="2218">
                  <c:v>142.4</c:v>
                </c:pt>
                <c:pt idx="2219">
                  <c:v>159.1</c:v>
                </c:pt>
                <c:pt idx="2220">
                  <c:v>179.4</c:v>
                </c:pt>
                <c:pt idx="2221">
                  <c:v>183</c:v>
                </c:pt>
                <c:pt idx="2222">
                  <c:v>196.6</c:v>
                </c:pt>
                <c:pt idx="2223">
                  <c:v>175.2</c:v>
                </c:pt>
                <c:pt idx="2224">
                  <c:v>191.8</c:v>
                </c:pt>
                <c:pt idx="2225">
                  <c:v>154.6</c:v>
                </c:pt>
                <c:pt idx="2226">
                  <c:v>169.1</c:v>
                </c:pt>
                <c:pt idx="2227">
                  <c:v>187.4</c:v>
                </c:pt>
                <c:pt idx="2228">
                  <c:v>189.9</c:v>
                </c:pt>
                <c:pt idx="2229">
                  <c:v>182.5</c:v>
                </c:pt>
                <c:pt idx="2230">
                  <c:v>198.7</c:v>
                </c:pt>
                <c:pt idx="2231">
                  <c:v>206.5</c:v>
                </c:pt>
                <c:pt idx="2232">
                  <c:v>162.19999999999999</c:v>
                </c:pt>
                <c:pt idx="2233">
                  <c:v>177.5</c:v>
                </c:pt>
                <c:pt idx="2234">
                  <c:v>193.5</c:v>
                </c:pt>
                <c:pt idx="2235">
                  <c:v>172.7</c:v>
                </c:pt>
                <c:pt idx="2236">
                  <c:v>151.6</c:v>
                </c:pt>
                <c:pt idx="2237">
                  <c:v>183.2</c:v>
                </c:pt>
                <c:pt idx="2238">
                  <c:v>162.9</c:v>
                </c:pt>
                <c:pt idx="2239">
                  <c:v>178.3</c:v>
                </c:pt>
                <c:pt idx="2240">
                  <c:v>157.6</c:v>
                </c:pt>
                <c:pt idx="2241">
                  <c:v>186.1</c:v>
                </c:pt>
                <c:pt idx="2242">
                  <c:v>172.8</c:v>
                </c:pt>
                <c:pt idx="2243">
                  <c:v>168.4</c:v>
                </c:pt>
                <c:pt idx="2244">
                  <c:v>181.1</c:v>
                </c:pt>
                <c:pt idx="2245">
                  <c:v>178.5</c:v>
                </c:pt>
                <c:pt idx="2246">
                  <c:v>170.4</c:v>
                </c:pt>
                <c:pt idx="2247">
                  <c:v>186.7</c:v>
                </c:pt>
                <c:pt idx="2248">
                  <c:v>168.3</c:v>
                </c:pt>
                <c:pt idx="2249">
                  <c:v>180</c:v>
                </c:pt>
                <c:pt idx="2250">
                  <c:v>161.80000000000001</c:v>
                </c:pt>
                <c:pt idx="2251">
                  <c:v>152.6</c:v>
                </c:pt>
                <c:pt idx="2252">
                  <c:v>172.7</c:v>
                </c:pt>
                <c:pt idx="2253">
                  <c:v>177.5</c:v>
                </c:pt>
                <c:pt idx="2254">
                  <c:v>189.7</c:v>
                </c:pt>
                <c:pt idx="2255">
                  <c:v>211.7</c:v>
                </c:pt>
                <c:pt idx="2256">
                  <c:v>157.4</c:v>
                </c:pt>
                <c:pt idx="2257">
                  <c:v>191.9</c:v>
                </c:pt>
                <c:pt idx="2258">
                  <c:v>186.6</c:v>
                </c:pt>
                <c:pt idx="2259">
                  <c:v>159.19999999999999</c:v>
                </c:pt>
                <c:pt idx="2260">
                  <c:v>159.4</c:v>
                </c:pt>
                <c:pt idx="2261">
                  <c:v>186.2</c:v>
                </c:pt>
                <c:pt idx="2262">
                  <c:v>163.6</c:v>
                </c:pt>
                <c:pt idx="2263">
                  <c:v>174.7</c:v>
                </c:pt>
                <c:pt idx="2264">
                  <c:v>144.9</c:v>
                </c:pt>
                <c:pt idx="2265">
                  <c:v>199.4</c:v>
                </c:pt>
                <c:pt idx="2266">
                  <c:v>179.3</c:v>
                </c:pt>
                <c:pt idx="2267">
                  <c:v>186.3</c:v>
                </c:pt>
                <c:pt idx="2268">
                  <c:v>179.4</c:v>
                </c:pt>
                <c:pt idx="2269">
                  <c:v>175.3</c:v>
                </c:pt>
                <c:pt idx="2270">
                  <c:v>191.7</c:v>
                </c:pt>
                <c:pt idx="2271">
                  <c:v>170.2</c:v>
                </c:pt>
                <c:pt idx="2272">
                  <c:v>142.19999999999999</c:v>
                </c:pt>
                <c:pt idx="2273">
                  <c:v>184.1</c:v>
                </c:pt>
                <c:pt idx="2274">
                  <c:v>164</c:v>
                </c:pt>
                <c:pt idx="2275">
                  <c:v>173.6</c:v>
                </c:pt>
                <c:pt idx="2276">
                  <c:v>162.19999999999999</c:v>
                </c:pt>
                <c:pt idx="2277">
                  <c:v>183.7</c:v>
                </c:pt>
                <c:pt idx="2278">
                  <c:v>164.3</c:v>
                </c:pt>
                <c:pt idx="2279">
                  <c:v>197.6</c:v>
                </c:pt>
                <c:pt idx="2280">
                  <c:v>177.3</c:v>
                </c:pt>
                <c:pt idx="2281">
                  <c:v>187.5</c:v>
                </c:pt>
                <c:pt idx="2282">
                  <c:v>212.1</c:v>
                </c:pt>
                <c:pt idx="2283">
                  <c:v>146.9</c:v>
                </c:pt>
                <c:pt idx="2284">
                  <c:v>175.8</c:v>
                </c:pt>
                <c:pt idx="2285">
                  <c:v>150.9</c:v>
                </c:pt>
                <c:pt idx="2286">
                  <c:v>173.7</c:v>
                </c:pt>
                <c:pt idx="2287">
                  <c:v>187.8</c:v>
                </c:pt>
                <c:pt idx="2288">
                  <c:v>215.6</c:v>
                </c:pt>
                <c:pt idx="2289">
                  <c:v>206.2</c:v>
                </c:pt>
                <c:pt idx="2290">
                  <c:v>194.1</c:v>
                </c:pt>
                <c:pt idx="2291">
                  <c:v>211.7</c:v>
                </c:pt>
                <c:pt idx="2292">
                  <c:v>206.8</c:v>
                </c:pt>
                <c:pt idx="2293">
                  <c:v>204.7</c:v>
                </c:pt>
                <c:pt idx="2294">
                  <c:v>172.9</c:v>
                </c:pt>
                <c:pt idx="2295">
                  <c:v>157.80000000000001</c:v>
                </c:pt>
                <c:pt idx="2296">
                  <c:v>201.9</c:v>
                </c:pt>
                <c:pt idx="2297">
                  <c:v>195.5</c:v>
                </c:pt>
                <c:pt idx="2298">
                  <c:v>190.9</c:v>
                </c:pt>
                <c:pt idx="2299">
                  <c:v>175.4</c:v>
                </c:pt>
                <c:pt idx="2300">
                  <c:v>182.4</c:v>
                </c:pt>
                <c:pt idx="2301">
                  <c:v>205.4</c:v>
                </c:pt>
                <c:pt idx="2302">
                  <c:v>178.6</c:v>
                </c:pt>
                <c:pt idx="2303">
                  <c:v>179.1</c:v>
                </c:pt>
                <c:pt idx="2304">
                  <c:v>219.4</c:v>
                </c:pt>
                <c:pt idx="2305">
                  <c:v>167.3</c:v>
                </c:pt>
                <c:pt idx="2306">
                  <c:v>202.6</c:v>
                </c:pt>
                <c:pt idx="2307">
                  <c:v>247.3</c:v>
                </c:pt>
                <c:pt idx="2308">
                  <c:v>166.8</c:v>
                </c:pt>
                <c:pt idx="2309">
                  <c:v>159.80000000000001</c:v>
                </c:pt>
                <c:pt idx="2310">
                  <c:v>193.6</c:v>
                </c:pt>
                <c:pt idx="2311">
                  <c:v>231.1</c:v>
                </c:pt>
                <c:pt idx="2312">
                  <c:v>185.1</c:v>
                </c:pt>
                <c:pt idx="2313">
                  <c:v>172.9</c:v>
                </c:pt>
                <c:pt idx="2314">
                  <c:v>194.1</c:v>
                </c:pt>
                <c:pt idx="2315">
                  <c:v>165.3</c:v>
                </c:pt>
                <c:pt idx="2316">
                  <c:v>184.8</c:v>
                </c:pt>
                <c:pt idx="2317">
                  <c:v>160.1</c:v>
                </c:pt>
                <c:pt idx="2318">
                  <c:v>181.6</c:v>
                </c:pt>
                <c:pt idx="2319">
                  <c:v>185.2</c:v>
                </c:pt>
                <c:pt idx="2320">
                  <c:v>207.1</c:v>
                </c:pt>
                <c:pt idx="2321">
                  <c:v>224.8</c:v>
                </c:pt>
                <c:pt idx="2322">
                  <c:v>185.8</c:v>
                </c:pt>
                <c:pt idx="2323">
                  <c:v>158.30000000000001</c:v>
                </c:pt>
                <c:pt idx="2324">
                  <c:v>161.69999999999999</c:v>
                </c:pt>
                <c:pt idx="2325">
                  <c:v>170</c:v>
                </c:pt>
                <c:pt idx="2326">
                  <c:v>145</c:v>
                </c:pt>
                <c:pt idx="2327">
                  <c:v>162.6</c:v>
                </c:pt>
                <c:pt idx="2328">
                  <c:v>154.6</c:v>
                </c:pt>
                <c:pt idx="2329">
                  <c:v>174.9</c:v>
                </c:pt>
                <c:pt idx="2330">
                  <c:v>194.3</c:v>
                </c:pt>
                <c:pt idx="2331">
                  <c:v>181.9</c:v>
                </c:pt>
                <c:pt idx="2332">
                  <c:v>138.4</c:v>
                </c:pt>
                <c:pt idx="2333">
                  <c:v>170.9</c:v>
                </c:pt>
                <c:pt idx="2334">
                  <c:v>166.4</c:v>
                </c:pt>
                <c:pt idx="2335">
                  <c:v>195.9</c:v>
                </c:pt>
                <c:pt idx="2336">
                  <c:v>158.69999999999999</c:v>
                </c:pt>
                <c:pt idx="2337">
                  <c:v>151.19999999999999</c:v>
                </c:pt>
                <c:pt idx="2338">
                  <c:v>150.30000000000001</c:v>
                </c:pt>
                <c:pt idx="2339">
                  <c:v>113.9</c:v>
                </c:pt>
                <c:pt idx="2340">
                  <c:v>229.8</c:v>
                </c:pt>
                <c:pt idx="2341">
                  <c:v>166.5</c:v>
                </c:pt>
                <c:pt idx="2342">
                  <c:v>162.6</c:v>
                </c:pt>
                <c:pt idx="2343">
                  <c:v>187.8</c:v>
                </c:pt>
                <c:pt idx="2344">
                  <c:v>146.6</c:v>
                </c:pt>
                <c:pt idx="2345">
                  <c:v>150.30000000000001</c:v>
                </c:pt>
                <c:pt idx="2346">
                  <c:v>169.4</c:v>
                </c:pt>
                <c:pt idx="2347">
                  <c:v>170.8</c:v>
                </c:pt>
                <c:pt idx="2348">
                  <c:v>145.4</c:v>
                </c:pt>
                <c:pt idx="2349">
                  <c:v>130.6</c:v>
                </c:pt>
                <c:pt idx="2350">
                  <c:v>154.1</c:v>
                </c:pt>
                <c:pt idx="2351">
                  <c:v>162.5</c:v>
                </c:pt>
                <c:pt idx="2352">
                  <c:v>130.4</c:v>
                </c:pt>
                <c:pt idx="2353">
                  <c:v>148.30000000000001</c:v>
                </c:pt>
                <c:pt idx="2354">
                  <c:v>161.30000000000001</c:v>
                </c:pt>
                <c:pt idx="2355">
                  <c:v>165.5</c:v>
                </c:pt>
                <c:pt idx="2356">
                  <c:v>155.30000000000001</c:v>
                </c:pt>
                <c:pt idx="2357">
                  <c:v>161.80000000000001</c:v>
                </c:pt>
                <c:pt idx="2358">
                  <c:v>120</c:v>
                </c:pt>
                <c:pt idx="2359">
                  <c:v>136.6</c:v>
                </c:pt>
                <c:pt idx="2360">
                  <c:v>202.5</c:v>
                </c:pt>
                <c:pt idx="2361">
                  <c:v>97.3</c:v>
                </c:pt>
                <c:pt idx="2362">
                  <c:v>187.6</c:v>
                </c:pt>
                <c:pt idx="2363">
                  <c:v>147.9</c:v>
                </c:pt>
                <c:pt idx="2364">
                  <c:v>240.1</c:v>
                </c:pt>
                <c:pt idx="2365">
                  <c:v>183.1</c:v>
                </c:pt>
                <c:pt idx="2366">
                  <c:v>184.3</c:v>
                </c:pt>
                <c:pt idx="2367">
                  <c:v>166</c:v>
                </c:pt>
                <c:pt idx="2368">
                  <c:v>159.69999999999999</c:v>
                </c:pt>
                <c:pt idx="2369">
                  <c:v>209.6</c:v>
                </c:pt>
                <c:pt idx="2370">
                  <c:v>145.69999999999999</c:v>
                </c:pt>
                <c:pt idx="2371">
                  <c:v>179.9</c:v>
                </c:pt>
                <c:pt idx="2372">
                  <c:v>143</c:v>
                </c:pt>
                <c:pt idx="2373">
                  <c:v>153.9</c:v>
                </c:pt>
                <c:pt idx="2374">
                  <c:v>159.69999999999999</c:v>
                </c:pt>
                <c:pt idx="2375">
                  <c:v>179.1</c:v>
                </c:pt>
                <c:pt idx="2376">
                  <c:v>238.8</c:v>
                </c:pt>
                <c:pt idx="2377">
                  <c:v>162.1</c:v>
                </c:pt>
                <c:pt idx="2378">
                  <c:v>154.30000000000001</c:v>
                </c:pt>
                <c:pt idx="2379">
                  <c:v>166.5</c:v>
                </c:pt>
                <c:pt idx="2380">
                  <c:v>146.4</c:v>
                </c:pt>
                <c:pt idx="2381">
                  <c:v>137.1</c:v>
                </c:pt>
                <c:pt idx="2382">
                  <c:v>195.6</c:v>
                </c:pt>
                <c:pt idx="2383">
                  <c:v>184.4</c:v>
                </c:pt>
                <c:pt idx="2384">
                  <c:v>238.4</c:v>
                </c:pt>
                <c:pt idx="2385">
                  <c:v>171.4</c:v>
                </c:pt>
                <c:pt idx="2386">
                  <c:v>172.5</c:v>
                </c:pt>
                <c:pt idx="2387">
                  <c:v>184.2</c:v>
                </c:pt>
                <c:pt idx="2388">
                  <c:v>218.3</c:v>
                </c:pt>
                <c:pt idx="2389">
                  <c:v>210.1</c:v>
                </c:pt>
                <c:pt idx="2390">
                  <c:v>207.8</c:v>
                </c:pt>
                <c:pt idx="2391">
                  <c:v>193.2</c:v>
                </c:pt>
                <c:pt idx="2392">
                  <c:v>238.1</c:v>
                </c:pt>
                <c:pt idx="2393">
                  <c:v>180.6</c:v>
                </c:pt>
                <c:pt idx="2394">
                  <c:v>218.3</c:v>
                </c:pt>
                <c:pt idx="2395">
                  <c:v>217</c:v>
                </c:pt>
                <c:pt idx="2396">
                  <c:v>221.7</c:v>
                </c:pt>
                <c:pt idx="2397">
                  <c:v>194</c:v>
                </c:pt>
                <c:pt idx="2398">
                  <c:v>184.3</c:v>
                </c:pt>
                <c:pt idx="2399">
                  <c:v>182</c:v>
                </c:pt>
                <c:pt idx="2400">
                  <c:v>190.8</c:v>
                </c:pt>
                <c:pt idx="2401">
                  <c:v>212.3</c:v>
                </c:pt>
                <c:pt idx="2402">
                  <c:v>202.8</c:v>
                </c:pt>
                <c:pt idx="2403">
                  <c:v>199.1</c:v>
                </c:pt>
                <c:pt idx="2404">
                  <c:v>185.6</c:v>
                </c:pt>
                <c:pt idx="2405">
                  <c:v>174.7</c:v>
                </c:pt>
                <c:pt idx="2406">
                  <c:v>230.9</c:v>
                </c:pt>
                <c:pt idx="2407">
                  <c:v>180.5</c:v>
                </c:pt>
                <c:pt idx="2408">
                  <c:v>214.7</c:v>
                </c:pt>
                <c:pt idx="2409">
                  <c:v>199.9</c:v>
                </c:pt>
                <c:pt idx="2410">
                  <c:v>211</c:v>
                </c:pt>
                <c:pt idx="2411">
                  <c:v>194.7</c:v>
                </c:pt>
                <c:pt idx="2412">
                  <c:v>218.9</c:v>
                </c:pt>
                <c:pt idx="2413">
                  <c:v>197.9</c:v>
                </c:pt>
                <c:pt idx="2414">
                  <c:v>172.9</c:v>
                </c:pt>
                <c:pt idx="2415">
                  <c:v>230.9</c:v>
                </c:pt>
                <c:pt idx="2416">
                  <c:v>213.7</c:v>
                </c:pt>
                <c:pt idx="2417">
                  <c:v>185.9</c:v>
                </c:pt>
                <c:pt idx="2418">
                  <c:v>211.8</c:v>
                </c:pt>
                <c:pt idx="2419">
                  <c:v>183.7</c:v>
                </c:pt>
                <c:pt idx="2420">
                  <c:v>204.5</c:v>
                </c:pt>
                <c:pt idx="2421">
                  <c:v>219.1</c:v>
                </c:pt>
                <c:pt idx="2422">
                  <c:v>213.5</c:v>
                </c:pt>
                <c:pt idx="2423">
                  <c:v>219</c:v>
                </c:pt>
                <c:pt idx="2424">
                  <c:v>222.6</c:v>
                </c:pt>
                <c:pt idx="2425">
                  <c:v>196.5</c:v>
                </c:pt>
                <c:pt idx="2426">
                  <c:v>185.3</c:v>
                </c:pt>
                <c:pt idx="2427">
                  <c:v>211.3</c:v>
                </c:pt>
                <c:pt idx="2428">
                  <c:v>181.6</c:v>
                </c:pt>
                <c:pt idx="2429">
                  <c:v>247.6</c:v>
                </c:pt>
                <c:pt idx="2430">
                  <c:v>218.3</c:v>
                </c:pt>
                <c:pt idx="2431">
                  <c:v>187.3</c:v>
                </c:pt>
                <c:pt idx="2432">
                  <c:v>217.1</c:v>
                </c:pt>
                <c:pt idx="2433">
                  <c:v>193</c:v>
                </c:pt>
                <c:pt idx="2434">
                  <c:v>170.6</c:v>
                </c:pt>
                <c:pt idx="2435">
                  <c:v>195.9</c:v>
                </c:pt>
                <c:pt idx="2436">
                  <c:v>210.7</c:v>
                </c:pt>
                <c:pt idx="2437">
                  <c:v>211.2</c:v>
                </c:pt>
                <c:pt idx="2438">
                  <c:v>176.3</c:v>
                </c:pt>
                <c:pt idx="2439">
                  <c:v>220.2</c:v>
                </c:pt>
                <c:pt idx="2440">
                  <c:v>216.9</c:v>
                </c:pt>
                <c:pt idx="2441">
                  <c:v>187.4</c:v>
                </c:pt>
                <c:pt idx="2442">
                  <c:v>229.6</c:v>
                </c:pt>
                <c:pt idx="2443">
                  <c:v>207</c:v>
                </c:pt>
                <c:pt idx="2444">
                  <c:v>195.4</c:v>
                </c:pt>
                <c:pt idx="2445">
                  <c:v>137.30000000000001</c:v>
                </c:pt>
                <c:pt idx="2446">
                  <c:v>191.1</c:v>
                </c:pt>
                <c:pt idx="2447">
                  <c:v>215.6</c:v>
                </c:pt>
                <c:pt idx="2448">
                  <c:v>220.1</c:v>
                </c:pt>
                <c:pt idx="2449">
                  <c:v>198.4</c:v>
                </c:pt>
                <c:pt idx="2450">
                  <c:v>160</c:v>
                </c:pt>
                <c:pt idx="2451">
                  <c:v>244</c:v>
                </c:pt>
                <c:pt idx="2452">
                  <c:v>189.2</c:v>
                </c:pt>
                <c:pt idx="2453">
                  <c:v>193.5</c:v>
                </c:pt>
                <c:pt idx="2454">
                  <c:v>198.7</c:v>
                </c:pt>
                <c:pt idx="2455">
                  <c:v>187.2</c:v>
                </c:pt>
                <c:pt idx="2456">
                  <c:v>177.6</c:v>
                </c:pt>
                <c:pt idx="2457">
                  <c:v>255.9</c:v>
                </c:pt>
                <c:pt idx="2458">
                  <c:v>227.4</c:v>
                </c:pt>
                <c:pt idx="2459">
                  <c:v>185.2</c:v>
                </c:pt>
                <c:pt idx="2460">
                  <c:v>202.7</c:v>
                </c:pt>
                <c:pt idx="2461">
                  <c:v>225.1</c:v>
                </c:pt>
                <c:pt idx="2462">
                  <c:v>230.1</c:v>
                </c:pt>
                <c:pt idx="2463">
                  <c:v>187.2</c:v>
                </c:pt>
                <c:pt idx="2464">
                  <c:v>162.5</c:v>
                </c:pt>
                <c:pt idx="2465">
                  <c:v>208.4</c:v>
                </c:pt>
                <c:pt idx="2466">
                  <c:v>217</c:v>
                </c:pt>
                <c:pt idx="2467">
                  <c:v>196.1</c:v>
                </c:pt>
                <c:pt idx="2468">
                  <c:v>221.3</c:v>
                </c:pt>
                <c:pt idx="2469">
                  <c:v>174.1</c:v>
                </c:pt>
                <c:pt idx="2470">
                  <c:v>209.6</c:v>
                </c:pt>
                <c:pt idx="2471">
                  <c:v>176.7</c:v>
                </c:pt>
                <c:pt idx="2472">
                  <c:v>201.4</c:v>
                </c:pt>
                <c:pt idx="2473">
                  <c:v>205.4</c:v>
                </c:pt>
                <c:pt idx="2474">
                  <c:v>203.7</c:v>
                </c:pt>
                <c:pt idx="2475">
                  <c:v>139</c:v>
                </c:pt>
                <c:pt idx="2476">
                  <c:v>179.2</c:v>
                </c:pt>
                <c:pt idx="2477">
                  <c:v>245.2</c:v>
                </c:pt>
                <c:pt idx="2478">
                  <c:v>182.2</c:v>
                </c:pt>
                <c:pt idx="2479">
                  <c:v>168.3</c:v>
                </c:pt>
                <c:pt idx="2480">
                  <c:v>194.6</c:v>
                </c:pt>
                <c:pt idx="2481">
                  <c:v>138.80000000000001</c:v>
                </c:pt>
                <c:pt idx="2482">
                  <c:v>213.4</c:v>
                </c:pt>
                <c:pt idx="2483">
                  <c:v>169.1</c:v>
                </c:pt>
                <c:pt idx="2484">
                  <c:v>160.1</c:v>
                </c:pt>
                <c:pt idx="2485">
                  <c:v>110.4</c:v>
                </c:pt>
                <c:pt idx="2486">
                  <c:v>140</c:v>
                </c:pt>
                <c:pt idx="2487">
                  <c:v>181.8</c:v>
                </c:pt>
                <c:pt idx="2488">
                  <c:v>212.3</c:v>
                </c:pt>
                <c:pt idx="2489">
                  <c:v>151.6</c:v>
                </c:pt>
                <c:pt idx="2490">
                  <c:v>177.3</c:v>
                </c:pt>
                <c:pt idx="2491">
                  <c:v>157.19999999999999</c:v>
                </c:pt>
                <c:pt idx="2492">
                  <c:v>154</c:v>
                </c:pt>
                <c:pt idx="2493">
                  <c:v>190.7</c:v>
                </c:pt>
                <c:pt idx="2494">
                  <c:v>184.8</c:v>
                </c:pt>
                <c:pt idx="2495">
                  <c:v>169.3</c:v>
                </c:pt>
                <c:pt idx="2496">
                  <c:v>151.80000000000001</c:v>
                </c:pt>
                <c:pt idx="2497">
                  <c:v>160.4</c:v>
                </c:pt>
                <c:pt idx="2498">
                  <c:v>173.3</c:v>
                </c:pt>
                <c:pt idx="2499">
                  <c:v>188.4</c:v>
                </c:pt>
                <c:pt idx="2500">
                  <c:v>183.2</c:v>
                </c:pt>
                <c:pt idx="2501">
                  <c:v>160</c:v>
                </c:pt>
                <c:pt idx="2502">
                  <c:v>159.30000000000001</c:v>
                </c:pt>
                <c:pt idx="2503">
                  <c:v>182.1</c:v>
                </c:pt>
                <c:pt idx="2504">
                  <c:v>215.5</c:v>
                </c:pt>
                <c:pt idx="2505">
                  <c:v>131.19999999999999</c:v>
                </c:pt>
                <c:pt idx="2506">
                  <c:v>182.2</c:v>
                </c:pt>
                <c:pt idx="2507">
                  <c:v>136.9</c:v>
                </c:pt>
                <c:pt idx="2508">
                  <c:v>179</c:v>
                </c:pt>
                <c:pt idx="2509">
                  <c:v>163.30000000000001</c:v>
                </c:pt>
                <c:pt idx="2510">
                  <c:v>183</c:v>
                </c:pt>
                <c:pt idx="2511">
                  <c:v>174.1</c:v>
                </c:pt>
                <c:pt idx="2512">
                  <c:v>192.3</c:v>
                </c:pt>
                <c:pt idx="2513">
                  <c:v>167.3</c:v>
                </c:pt>
                <c:pt idx="2514">
                  <c:v>187.5</c:v>
                </c:pt>
                <c:pt idx="2515">
                  <c:v>151.80000000000001</c:v>
                </c:pt>
                <c:pt idx="2516">
                  <c:v>182.5</c:v>
                </c:pt>
                <c:pt idx="2517">
                  <c:v>134.19999999999999</c:v>
                </c:pt>
                <c:pt idx="2518">
                  <c:v>187.2</c:v>
                </c:pt>
                <c:pt idx="2519">
                  <c:v>177.4</c:v>
                </c:pt>
                <c:pt idx="2520">
                  <c:v>158.30000000000001</c:v>
                </c:pt>
                <c:pt idx="2521">
                  <c:v>197.7</c:v>
                </c:pt>
                <c:pt idx="2522">
                  <c:v>156.80000000000001</c:v>
                </c:pt>
                <c:pt idx="2523">
                  <c:v>169.2</c:v>
                </c:pt>
                <c:pt idx="2524">
                  <c:v>184.5</c:v>
                </c:pt>
                <c:pt idx="2525">
                  <c:v>192.3</c:v>
                </c:pt>
                <c:pt idx="2526">
                  <c:v>150.1</c:v>
                </c:pt>
                <c:pt idx="2527">
                  <c:v>165.6</c:v>
                </c:pt>
                <c:pt idx="2528">
                  <c:v>174.1</c:v>
                </c:pt>
                <c:pt idx="2529">
                  <c:v>177.9</c:v>
                </c:pt>
                <c:pt idx="2530">
                  <c:v>165.9</c:v>
                </c:pt>
                <c:pt idx="2531">
                  <c:v>165.4</c:v>
                </c:pt>
                <c:pt idx="2532">
                  <c:v>180.8</c:v>
                </c:pt>
                <c:pt idx="2533">
                  <c:v>184.1</c:v>
                </c:pt>
                <c:pt idx="2534">
                  <c:v>141.9</c:v>
                </c:pt>
                <c:pt idx="2535">
                  <c:v>167.1</c:v>
                </c:pt>
                <c:pt idx="2536">
                  <c:v>151.4</c:v>
                </c:pt>
                <c:pt idx="2537">
                  <c:v>148</c:v>
                </c:pt>
                <c:pt idx="2538">
                  <c:v>202.7</c:v>
                </c:pt>
                <c:pt idx="2539">
                  <c:v>166.7</c:v>
                </c:pt>
                <c:pt idx="2540">
                  <c:v>196.8</c:v>
                </c:pt>
                <c:pt idx="2541">
                  <c:v>190.1</c:v>
                </c:pt>
                <c:pt idx="2542">
                  <c:v>122.6</c:v>
                </c:pt>
                <c:pt idx="2543">
                  <c:v>175.4</c:v>
                </c:pt>
                <c:pt idx="2544">
                  <c:v>142.9</c:v>
                </c:pt>
                <c:pt idx="2545">
                  <c:v>144.80000000000001</c:v>
                </c:pt>
                <c:pt idx="2546">
                  <c:v>151.9</c:v>
                </c:pt>
                <c:pt idx="2547">
                  <c:v>179.1</c:v>
                </c:pt>
                <c:pt idx="2548">
                  <c:v>158.1</c:v>
                </c:pt>
                <c:pt idx="2549">
                  <c:v>163.30000000000001</c:v>
                </c:pt>
                <c:pt idx="2550">
                  <c:v>173.5</c:v>
                </c:pt>
                <c:pt idx="2551">
                  <c:v>133.4</c:v>
                </c:pt>
                <c:pt idx="2552">
                  <c:v>156.30000000000001</c:v>
                </c:pt>
                <c:pt idx="2553">
                  <c:v>180.2</c:v>
                </c:pt>
                <c:pt idx="2554">
                  <c:v>155.69999999999999</c:v>
                </c:pt>
                <c:pt idx="2555">
                  <c:v>164.8</c:v>
                </c:pt>
                <c:pt idx="2556">
                  <c:v>191.2</c:v>
                </c:pt>
                <c:pt idx="2557">
                  <c:v>164.8</c:v>
                </c:pt>
                <c:pt idx="2558">
                  <c:v>157.5</c:v>
                </c:pt>
                <c:pt idx="2559">
                  <c:v>139.80000000000001</c:v>
                </c:pt>
                <c:pt idx="2560">
                  <c:v>179.2</c:v>
                </c:pt>
                <c:pt idx="2561">
                  <c:v>178.7</c:v>
                </c:pt>
                <c:pt idx="2562">
                  <c:v>182.3</c:v>
                </c:pt>
                <c:pt idx="2563">
                  <c:v>189.9</c:v>
                </c:pt>
                <c:pt idx="2564">
                  <c:v>198.4</c:v>
                </c:pt>
                <c:pt idx="2565">
                  <c:v>162.9</c:v>
                </c:pt>
                <c:pt idx="2566">
                  <c:v>173.4</c:v>
                </c:pt>
                <c:pt idx="2567">
                  <c:v>223.2</c:v>
                </c:pt>
                <c:pt idx="2568">
                  <c:v>182.8</c:v>
                </c:pt>
                <c:pt idx="2569">
                  <c:v>129.1</c:v>
                </c:pt>
                <c:pt idx="2570">
                  <c:v>142.30000000000001</c:v>
                </c:pt>
                <c:pt idx="2571">
                  <c:v>190.7</c:v>
                </c:pt>
                <c:pt idx="2572">
                  <c:v>161.4</c:v>
                </c:pt>
                <c:pt idx="2573">
                  <c:v>176.3</c:v>
                </c:pt>
                <c:pt idx="2574">
                  <c:v>116.7</c:v>
                </c:pt>
                <c:pt idx="2575">
                  <c:v>172.4</c:v>
                </c:pt>
                <c:pt idx="2576">
                  <c:v>149.5</c:v>
                </c:pt>
                <c:pt idx="2577">
                  <c:v>189.7</c:v>
                </c:pt>
                <c:pt idx="2578">
                  <c:v>190</c:v>
                </c:pt>
                <c:pt idx="2579">
                  <c:v>123</c:v>
                </c:pt>
                <c:pt idx="2580">
                  <c:v>186.4</c:v>
                </c:pt>
                <c:pt idx="2581">
                  <c:v>155.19999999999999</c:v>
                </c:pt>
                <c:pt idx="2582">
                  <c:v>167.2</c:v>
                </c:pt>
                <c:pt idx="2583">
                  <c:v>181.2</c:v>
                </c:pt>
                <c:pt idx="2584">
                  <c:v>176.8</c:v>
                </c:pt>
                <c:pt idx="2585">
                  <c:v>181.9</c:v>
                </c:pt>
                <c:pt idx="2586">
                  <c:v>110.4</c:v>
                </c:pt>
                <c:pt idx="2587">
                  <c:v>198.5</c:v>
                </c:pt>
                <c:pt idx="2588">
                  <c:v>158.9</c:v>
                </c:pt>
                <c:pt idx="2589">
                  <c:v>142.5</c:v>
                </c:pt>
                <c:pt idx="2590">
                  <c:v>166.4</c:v>
                </c:pt>
                <c:pt idx="2591">
                  <c:v>189.2</c:v>
                </c:pt>
                <c:pt idx="2592">
                  <c:v>188.9</c:v>
                </c:pt>
                <c:pt idx="2593">
                  <c:v>168</c:v>
                </c:pt>
                <c:pt idx="2594">
                  <c:v>187.7</c:v>
                </c:pt>
                <c:pt idx="2595">
                  <c:v>202.2</c:v>
                </c:pt>
                <c:pt idx="2596">
                  <c:v>164.6</c:v>
                </c:pt>
                <c:pt idx="2597">
                  <c:v>185</c:v>
                </c:pt>
                <c:pt idx="2598">
                  <c:v>179.9</c:v>
                </c:pt>
                <c:pt idx="2599">
                  <c:v>178.1</c:v>
                </c:pt>
                <c:pt idx="2600">
                  <c:v>183.3</c:v>
                </c:pt>
                <c:pt idx="2601">
                  <c:v>132.69999999999999</c:v>
                </c:pt>
                <c:pt idx="2602">
                  <c:v>166.3</c:v>
                </c:pt>
                <c:pt idx="2603">
                  <c:v>183.1</c:v>
                </c:pt>
                <c:pt idx="2604">
                  <c:v>179</c:v>
                </c:pt>
                <c:pt idx="2605">
                  <c:v>164.1</c:v>
                </c:pt>
                <c:pt idx="2606">
                  <c:v>165.2</c:v>
                </c:pt>
                <c:pt idx="2607">
                  <c:v>187.3</c:v>
                </c:pt>
                <c:pt idx="2608">
                  <c:v>183.6</c:v>
                </c:pt>
                <c:pt idx="2609">
                  <c:v>215</c:v>
                </c:pt>
                <c:pt idx="2610">
                  <c:v>135.69999999999999</c:v>
                </c:pt>
                <c:pt idx="2611">
                  <c:v>148.19999999999999</c:v>
                </c:pt>
                <c:pt idx="2612">
                  <c:v>143.4</c:v>
                </c:pt>
                <c:pt idx="2613">
                  <c:v>205.4</c:v>
                </c:pt>
                <c:pt idx="2614">
                  <c:v>203.2</c:v>
                </c:pt>
                <c:pt idx="2615">
                  <c:v>201.8</c:v>
                </c:pt>
                <c:pt idx="2616">
                  <c:v>106.1</c:v>
                </c:pt>
                <c:pt idx="2617">
                  <c:v>147.1</c:v>
                </c:pt>
                <c:pt idx="2618">
                  <c:v>168.7</c:v>
                </c:pt>
                <c:pt idx="2619">
                  <c:v>163.69999999999999</c:v>
                </c:pt>
                <c:pt idx="2620">
                  <c:v>154.4</c:v>
                </c:pt>
                <c:pt idx="2621">
                  <c:v>186.9</c:v>
                </c:pt>
                <c:pt idx="2622">
                  <c:v>181.6</c:v>
                </c:pt>
                <c:pt idx="2623">
                  <c:v>165.3</c:v>
                </c:pt>
                <c:pt idx="2624">
                  <c:v>205</c:v>
                </c:pt>
                <c:pt idx="2625">
                  <c:v>153.19999999999999</c:v>
                </c:pt>
                <c:pt idx="2626">
                  <c:v>187.2</c:v>
                </c:pt>
                <c:pt idx="2627">
                  <c:v>166.6</c:v>
                </c:pt>
                <c:pt idx="2628">
                  <c:v>150.19999999999999</c:v>
                </c:pt>
                <c:pt idx="2629">
                  <c:v>155.6</c:v>
                </c:pt>
                <c:pt idx="2630">
                  <c:v>173.9</c:v>
                </c:pt>
                <c:pt idx="2631">
                  <c:v>148.30000000000001</c:v>
                </c:pt>
                <c:pt idx="2632">
                  <c:v>206.1</c:v>
                </c:pt>
                <c:pt idx="2633">
                  <c:v>135.80000000000001</c:v>
                </c:pt>
                <c:pt idx="2634">
                  <c:v>211.8</c:v>
                </c:pt>
                <c:pt idx="2635">
                  <c:v>209.9</c:v>
                </c:pt>
                <c:pt idx="2636">
                  <c:v>164.9</c:v>
                </c:pt>
                <c:pt idx="2637">
                  <c:v>179.8</c:v>
                </c:pt>
                <c:pt idx="2638">
                  <c:v>196.3</c:v>
                </c:pt>
                <c:pt idx="2639">
                  <c:v>185.9</c:v>
                </c:pt>
                <c:pt idx="2640">
                  <c:v>201.9</c:v>
                </c:pt>
                <c:pt idx="2641">
                  <c:v>200.7</c:v>
                </c:pt>
                <c:pt idx="2642">
                  <c:v>187.7</c:v>
                </c:pt>
                <c:pt idx="2643">
                  <c:v>163.6</c:v>
                </c:pt>
                <c:pt idx="2644">
                  <c:v>198.4</c:v>
                </c:pt>
                <c:pt idx="2645">
                  <c:v>181.3</c:v>
                </c:pt>
                <c:pt idx="2646">
                  <c:v>200.1</c:v>
                </c:pt>
                <c:pt idx="2647">
                  <c:v>183.7</c:v>
                </c:pt>
                <c:pt idx="2648">
                  <c:v>187</c:v>
                </c:pt>
                <c:pt idx="2649">
                  <c:v>176.4</c:v>
                </c:pt>
                <c:pt idx="2650">
                  <c:v>142.1</c:v>
                </c:pt>
                <c:pt idx="2651">
                  <c:v>129</c:v>
                </c:pt>
                <c:pt idx="2652">
                  <c:v>215.6</c:v>
                </c:pt>
                <c:pt idx="2653">
                  <c:v>185.1</c:v>
                </c:pt>
                <c:pt idx="2654">
                  <c:v>66.3</c:v>
                </c:pt>
                <c:pt idx="2655">
                  <c:v>175.1</c:v>
                </c:pt>
                <c:pt idx="2656">
                  <c:v>160</c:v>
                </c:pt>
                <c:pt idx="2657">
                  <c:v>133.1</c:v>
                </c:pt>
                <c:pt idx="2658">
                  <c:v>166.8</c:v>
                </c:pt>
                <c:pt idx="2659">
                  <c:v>201.1</c:v>
                </c:pt>
                <c:pt idx="2660">
                  <c:v>148.30000000000001</c:v>
                </c:pt>
                <c:pt idx="2661">
                  <c:v>217.1</c:v>
                </c:pt>
                <c:pt idx="2662">
                  <c:v>169</c:v>
                </c:pt>
                <c:pt idx="2663">
                  <c:v>148.69999999999999</c:v>
                </c:pt>
                <c:pt idx="2664">
                  <c:v>174.2</c:v>
                </c:pt>
                <c:pt idx="2665">
                  <c:v>174.4</c:v>
                </c:pt>
                <c:pt idx="2666">
                  <c:v>199.9</c:v>
                </c:pt>
                <c:pt idx="2667">
                  <c:v>182.2</c:v>
                </c:pt>
                <c:pt idx="2668">
                  <c:v>215.4</c:v>
                </c:pt>
                <c:pt idx="2669">
                  <c:v>202.5</c:v>
                </c:pt>
                <c:pt idx="2670">
                  <c:v>153.9</c:v>
                </c:pt>
                <c:pt idx="2671">
                  <c:v>205.8</c:v>
                </c:pt>
                <c:pt idx="2672">
                  <c:v>203.5</c:v>
                </c:pt>
                <c:pt idx="2673">
                  <c:v>182</c:v>
                </c:pt>
                <c:pt idx="2674">
                  <c:v>193.9</c:v>
                </c:pt>
                <c:pt idx="2675">
                  <c:v>178.8</c:v>
                </c:pt>
                <c:pt idx="2676">
                  <c:v>157.5</c:v>
                </c:pt>
                <c:pt idx="2677">
                  <c:v>168.2</c:v>
                </c:pt>
                <c:pt idx="2678">
                  <c:v>136.5</c:v>
                </c:pt>
                <c:pt idx="2679">
                  <c:v>211.3</c:v>
                </c:pt>
                <c:pt idx="2680">
                  <c:v>172.6</c:v>
                </c:pt>
                <c:pt idx="2681">
                  <c:v>138.19999999999999</c:v>
                </c:pt>
                <c:pt idx="2682">
                  <c:v>133.19999999999999</c:v>
                </c:pt>
                <c:pt idx="2683">
                  <c:v>164.3</c:v>
                </c:pt>
                <c:pt idx="2684">
                  <c:v>178.2</c:v>
                </c:pt>
                <c:pt idx="2685">
                  <c:v>178.9</c:v>
                </c:pt>
                <c:pt idx="2686">
                  <c:v>200.7</c:v>
                </c:pt>
                <c:pt idx="2687">
                  <c:v>155.80000000000001</c:v>
                </c:pt>
                <c:pt idx="2688">
                  <c:v>159.30000000000001</c:v>
                </c:pt>
                <c:pt idx="2689">
                  <c:v>142.5</c:v>
                </c:pt>
                <c:pt idx="2690">
                  <c:v>190.7</c:v>
                </c:pt>
                <c:pt idx="2691">
                  <c:v>188.1</c:v>
                </c:pt>
                <c:pt idx="2692">
                  <c:v>186.3</c:v>
                </c:pt>
                <c:pt idx="2693">
                  <c:v>166.7</c:v>
                </c:pt>
                <c:pt idx="2694">
                  <c:v>152.69999999999999</c:v>
                </c:pt>
                <c:pt idx="2695">
                  <c:v>143.9</c:v>
                </c:pt>
                <c:pt idx="2696">
                  <c:v>182.9</c:v>
                </c:pt>
                <c:pt idx="2697">
                  <c:v>165.8</c:v>
                </c:pt>
                <c:pt idx="2698">
                  <c:v>164.6</c:v>
                </c:pt>
                <c:pt idx="2699">
                  <c:v>163.1</c:v>
                </c:pt>
                <c:pt idx="2700">
                  <c:v>189.6</c:v>
                </c:pt>
                <c:pt idx="2701">
                  <c:v>158</c:v>
                </c:pt>
                <c:pt idx="2702">
                  <c:v>139.1</c:v>
                </c:pt>
                <c:pt idx="2703">
                  <c:v>173.1</c:v>
                </c:pt>
                <c:pt idx="2704">
                  <c:v>193.7</c:v>
                </c:pt>
                <c:pt idx="2705">
                  <c:v>184.8</c:v>
                </c:pt>
                <c:pt idx="2706">
                  <c:v>181.5</c:v>
                </c:pt>
                <c:pt idx="2707">
                  <c:v>167.3</c:v>
                </c:pt>
                <c:pt idx="2708">
                  <c:v>137.4</c:v>
                </c:pt>
                <c:pt idx="2709">
                  <c:v>152.80000000000001</c:v>
                </c:pt>
                <c:pt idx="2710">
                  <c:v>182.9</c:v>
                </c:pt>
                <c:pt idx="2711">
                  <c:v>180</c:v>
                </c:pt>
                <c:pt idx="2712">
                  <c:v>167.6</c:v>
                </c:pt>
                <c:pt idx="2713">
                  <c:v>158.80000000000001</c:v>
                </c:pt>
                <c:pt idx="2714">
                  <c:v>191.1</c:v>
                </c:pt>
                <c:pt idx="2715">
                  <c:v>112.5</c:v>
                </c:pt>
                <c:pt idx="2716">
                  <c:v>126.3</c:v>
                </c:pt>
                <c:pt idx="2717">
                  <c:v>168.7</c:v>
                </c:pt>
                <c:pt idx="2718">
                  <c:v>137.30000000000001</c:v>
                </c:pt>
                <c:pt idx="2719">
                  <c:v>104.1</c:v>
                </c:pt>
                <c:pt idx="2720">
                  <c:v>155.9</c:v>
                </c:pt>
                <c:pt idx="2721">
                  <c:v>119.3</c:v>
                </c:pt>
                <c:pt idx="2722">
                  <c:v>155.5</c:v>
                </c:pt>
                <c:pt idx="2723">
                  <c:v>113.2</c:v>
                </c:pt>
                <c:pt idx="2724">
                  <c:v>105.4</c:v>
                </c:pt>
                <c:pt idx="2725">
                  <c:v>179.8</c:v>
                </c:pt>
                <c:pt idx="2726">
                  <c:v>131.1</c:v>
                </c:pt>
                <c:pt idx="2727">
                  <c:v>136.9</c:v>
                </c:pt>
                <c:pt idx="2728">
                  <c:v>129</c:v>
                </c:pt>
                <c:pt idx="2729">
                  <c:v>131.6</c:v>
                </c:pt>
                <c:pt idx="2730">
                  <c:v>138.69999999999999</c:v>
                </c:pt>
                <c:pt idx="2731">
                  <c:v>166.4</c:v>
                </c:pt>
                <c:pt idx="2732">
                  <c:v>130.9</c:v>
                </c:pt>
                <c:pt idx="2733">
                  <c:v>123.9</c:v>
                </c:pt>
                <c:pt idx="2734">
                  <c:v>156.69999999999999</c:v>
                </c:pt>
                <c:pt idx="2735">
                  <c:v>154.19999999999999</c:v>
                </c:pt>
                <c:pt idx="2736">
                  <c:v>123.6</c:v>
                </c:pt>
                <c:pt idx="2737">
                  <c:v>146.69999999999999</c:v>
                </c:pt>
                <c:pt idx="2738">
                  <c:v>133.19999999999999</c:v>
                </c:pt>
                <c:pt idx="2739">
                  <c:v>120.4</c:v>
                </c:pt>
                <c:pt idx="2740">
                  <c:v>114.5</c:v>
                </c:pt>
                <c:pt idx="2741">
                  <c:v>124.8</c:v>
                </c:pt>
                <c:pt idx="2742">
                  <c:v>129.30000000000001</c:v>
                </c:pt>
                <c:pt idx="2743">
                  <c:v>134.19999999999999</c:v>
                </c:pt>
                <c:pt idx="2744">
                  <c:v>173.3</c:v>
                </c:pt>
                <c:pt idx="2745">
                  <c:v>176.1</c:v>
                </c:pt>
                <c:pt idx="2746">
                  <c:v>184.3</c:v>
                </c:pt>
                <c:pt idx="2747">
                  <c:v>159</c:v>
                </c:pt>
                <c:pt idx="2748">
                  <c:v>171.3</c:v>
                </c:pt>
                <c:pt idx="2749">
                  <c:v>187.8</c:v>
                </c:pt>
                <c:pt idx="2750">
                  <c:v>206.1</c:v>
                </c:pt>
                <c:pt idx="2751">
                  <c:v>173.7</c:v>
                </c:pt>
                <c:pt idx="2752">
                  <c:v>175.5</c:v>
                </c:pt>
                <c:pt idx="2753">
                  <c:v>172</c:v>
                </c:pt>
                <c:pt idx="2754">
                  <c:v>178.8</c:v>
                </c:pt>
                <c:pt idx="2755">
                  <c:v>165.8</c:v>
                </c:pt>
                <c:pt idx="2756">
                  <c:v>183.7</c:v>
                </c:pt>
                <c:pt idx="2757">
                  <c:v>160.4</c:v>
                </c:pt>
                <c:pt idx="2758">
                  <c:v>216.2</c:v>
                </c:pt>
                <c:pt idx="2759">
                  <c:v>143.80000000000001</c:v>
                </c:pt>
                <c:pt idx="2760">
                  <c:v>189.5</c:v>
                </c:pt>
                <c:pt idx="2761">
                  <c:v>216.5</c:v>
                </c:pt>
                <c:pt idx="2762">
                  <c:v>183.9</c:v>
                </c:pt>
                <c:pt idx="2763">
                  <c:v>178.9</c:v>
                </c:pt>
                <c:pt idx="2764">
                  <c:v>136.5</c:v>
                </c:pt>
                <c:pt idx="2765">
                  <c:v>167.1</c:v>
                </c:pt>
                <c:pt idx="2766">
                  <c:v>173</c:v>
                </c:pt>
                <c:pt idx="2767">
                  <c:v>220.5</c:v>
                </c:pt>
                <c:pt idx="2768">
                  <c:v>148.69999999999999</c:v>
                </c:pt>
                <c:pt idx="2769">
                  <c:v>165.3</c:v>
                </c:pt>
                <c:pt idx="2770">
                  <c:v>175.8</c:v>
                </c:pt>
                <c:pt idx="2771">
                  <c:v>191.8</c:v>
                </c:pt>
                <c:pt idx="2772">
                  <c:v>160.1</c:v>
                </c:pt>
                <c:pt idx="2773">
                  <c:v>201.8</c:v>
                </c:pt>
                <c:pt idx="2774">
                  <c:v>172.5</c:v>
                </c:pt>
                <c:pt idx="2775">
                  <c:v>214.2</c:v>
                </c:pt>
                <c:pt idx="2776">
                  <c:v>182.2</c:v>
                </c:pt>
                <c:pt idx="2777">
                  <c:v>165</c:v>
                </c:pt>
                <c:pt idx="2778">
                  <c:v>197.4</c:v>
                </c:pt>
                <c:pt idx="2779">
                  <c:v>169.4</c:v>
                </c:pt>
                <c:pt idx="2780">
                  <c:v>187.1</c:v>
                </c:pt>
                <c:pt idx="2781">
                  <c:v>179.2</c:v>
                </c:pt>
                <c:pt idx="2782">
                  <c:v>218.9</c:v>
                </c:pt>
                <c:pt idx="2783">
                  <c:v>185.4</c:v>
                </c:pt>
                <c:pt idx="2784">
                  <c:v>183.4</c:v>
                </c:pt>
                <c:pt idx="2785">
                  <c:v>126.9</c:v>
                </c:pt>
                <c:pt idx="2786">
                  <c:v>162.9</c:v>
                </c:pt>
                <c:pt idx="2787">
                  <c:v>138</c:v>
                </c:pt>
                <c:pt idx="2788">
                  <c:v>176.5</c:v>
                </c:pt>
                <c:pt idx="2789">
                  <c:v>162</c:v>
                </c:pt>
                <c:pt idx="2790">
                  <c:v>185.3</c:v>
                </c:pt>
                <c:pt idx="2791">
                  <c:v>189.4</c:v>
                </c:pt>
                <c:pt idx="2792">
                  <c:v>200.4</c:v>
                </c:pt>
                <c:pt idx="2793">
                  <c:v>153.4</c:v>
                </c:pt>
                <c:pt idx="2794">
                  <c:v>196</c:v>
                </c:pt>
                <c:pt idx="2795">
                  <c:v>156.5</c:v>
                </c:pt>
                <c:pt idx="2796">
                  <c:v>174.7</c:v>
                </c:pt>
                <c:pt idx="2797">
                  <c:v>178.3</c:v>
                </c:pt>
                <c:pt idx="2798">
                  <c:v>163.69999999999999</c:v>
                </c:pt>
                <c:pt idx="2799">
                  <c:v>169.1</c:v>
                </c:pt>
                <c:pt idx="2800">
                  <c:v>194.2</c:v>
                </c:pt>
                <c:pt idx="2801">
                  <c:v>111.3</c:v>
                </c:pt>
                <c:pt idx="2802">
                  <c:v>200.6</c:v>
                </c:pt>
                <c:pt idx="2803">
                  <c:v>149</c:v>
                </c:pt>
                <c:pt idx="2804">
                  <c:v>180.3</c:v>
                </c:pt>
                <c:pt idx="2805">
                  <c:v>195.7</c:v>
                </c:pt>
                <c:pt idx="2806">
                  <c:v>187.4</c:v>
                </c:pt>
                <c:pt idx="2807">
                  <c:v>190.6</c:v>
                </c:pt>
                <c:pt idx="2808">
                  <c:v>224.2</c:v>
                </c:pt>
                <c:pt idx="2809">
                  <c:v>136.5</c:v>
                </c:pt>
                <c:pt idx="2810">
                  <c:v>191</c:v>
                </c:pt>
                <c:pt idx="2811">
                  <c:v>189.8</c:v>
                </c:pt>
                <c:pt idx="2812">
                  <c:v>169.8</c:v>
                </c:pt>
                <c:pt idx="2813">
                  <c:v>157.1</c:v>
                </c:pt>
                <c:pt idx="2814">
                  <c:v>213.7</c:v>
                </c:pt>
                <c:pt idx="2815">
                  <c:v>206.9</c:v>
                </c:pt>
                <c:pt idx="2816">
                  <c:v>153.30000000000001</c:v>
                </c:pt>
                <c:pt idx="2817">
                  <c:v>194.3</c:v>
                </c:pt>
                <c:pt idx="2818">
                  <c:v>201.4</c:v>
                </c:pt>
                <c:pt idx="2819">
                  <c:v>227.1</c:v>
                </c:pt>
                <c:pt idx="2820">
                  <c:v>190.5</c:v>
                </c:pt>
                <c:pt idx="2821">
                  <c:v>201.5</c:v>
                </c:pt>
                <c:pt idx="2822">
                  <c:v>177.3</c:v>
                </c:pt>
                <c:pt idx="2823">
                  <c:v>199.2</c:v>
                </c:pt>
                <c:pt idx="2824">
                  <c:v>178.3</c:v>
                </c:pt>
                <c:pt idx="2825">
                  <c:v>176.8</c:v>
                </c:pt>
                <c:pt idx="2826">
                  <c:v>175.1</c:v>
                </c:pt>
                <c:pt idx="2827">
                  <c:v>188.8</c:v>
                </c:pt>
                <c:pt idx="2828">
                  <c:v>172.1</c:v>
                </c:pt>
                <c:pt idx="2829">
                  <c:v>150.1</c:v>
                </c:pt>
                <c:pt idx="2830">
                  <c:v>185.8</c:v>
                </c:pt>
                <c:pt idx="2831">
                  <c:v>149.6</c:v>
                </c:pt>
                <c:pt idx="2832">
                  <c:v>176.2</c:v>
                </c:pt>
                <c:pt idx="2833">
                  <c:v>155.9</c:v>
                </c:pt>
                <c:pt idx="2834">
                  <c:v>159.19999999999999</c:v>
                </c:pt>
                <c:pt idx="2835">
                  <c:v>156.1</c:v>
                </c:pt>
                <c:pt idx="2836">
                  <c:v>212</c:v>
                </c:pt>
                <c:pt idx="2837">
                  <c:v>196.1</c:v>
                </c:pt>
                <c:pt idx="2838">
                  <c:v>171.4</c:v>
                </c:pt>
                <c:pt idx="2839">
                  <c:v>202.4</c:v>
                </c:pt>
                <c:pt idx="2840">
                  <c:v>181.8</c:v>
                </c:pt>
                <c:pt idx="2841">
                  <c:v>172.5</c:v>
                </c:pt>
                <c:pt idx="2842">
                  <c:v>175.6</c:v>
                </c:pt>
                <c:pt idx="2843">
                  <c:v>182.2</c:v>
                </c:pt>
                <c:pt idx="2844">
                  <c:v>208.4</c:v>
                </c:pt>
                <c:pt idx="2845">
                  <c:v>208.1</c:v>
                </c:pt>
                <c:pt idx="2846">
                  <c:v>202.5</c:v>
                </c:pt>
                <c:pt idx="2847">
                  <c:v>176.7</c:v>
                </c:pt>
                <c:pt idx="2848">
                  <c:v>179.9</c:v>
                </c:pt>
                <c:pt idx="2849">
                  <c:v>223.4</c:v>
                </c:pt>
                <c:pt idx="2850">
                  <c:v>175.9</c:v>
                </c:pt>
                <c:pt idx="2851">
                  <c:v>152.30000000000001</c:v>
                </c:pt>
                <c:pt idx="2852">
                  <c:v>135.4</c:v>
                </c:pt>
                <c:pt idx="2853">
                  <c:v>226.6</c:v>
                </c:pt>
                <c:pt idx="2854">
                  <c:v>240.8</c:v>
                </c:pt>
                <c:pt idx="2855">
                  <c:v>178.2</c:v>
                </c:pt>
                <c:pt idx="2856">
                  <c:v>182.2</c:v>
                </c:pt>
                <c:pt idx="2857">
                  <c:v>159.30000000000001</c:v>
                </c:pt>
                <c:pt idx="2858">
                  <c:v>207.4</c:v>
                </c:pt>
                <c:pt idx="2859">
                  <c:v>137.6</c:v>
                </c:pt>
                <c:pt idx="2860">
                  <c:v>221.7</c:v>
                </c:pt>
                <c:pt idx="2861">
                  <c:v>180.3</c:v>
                </c:pt>
                <c:pt idx="2862">
                  <c:v>190.3</c:v>
                </c:pt>
                <c:pt idx="2863">
                  <c:v>150.5</c:v>
                </c:pt>
                <c:pt idx="2864">
                  <c:v>244.9</c:v>
                </c:pt>
                <c:pt idx="2865">
                  <c:v>194.5</c:v>
                </c:pt>
                <c:pt idx="2866">
                  <c:v>155.19999999999999</c:v>
                </c:pt>
                <c:pt idx="2867">
                  <c:v>191.9</c:v>
                </c:pt>
                <c:pt idx="2868">
                  <c:v>193.6</c:v>
                </c:pt>
                <c:pt idx="2869">
                  <c:v>197.3</c:v>
                </c:pt>
                <c:pt idx="2870">
                  <c:v>224.4</c:v>
                </c:pt>
                <c:pt idx="2871">
                  <c:v>159.19999999999999</c:v>
                </c:pt>
                <c:pt idx="2872">
                  <c:v>218.1</c:v>
                </c:pt>
                <c:pt idx="2873">
                  <c:v>193.1</c:v>
                </c:pt>
                <c:pt idx="2874">
                  <c:v>200.2</c:v>
                </c:pt>
                <c:pt idx="2875">
                  <c:v>201.2</c:v>
                </c:pt>
                <c:pt idx="2876">
                  <c:v>186.6</c:v>
                </c:pt>
                <c:pt idx="2877">
                  <c:v>176.1</c:v>
                </c:pt>
                <c:pt idx="2878">
                  <c:v>199.3</c:v>
                </c:pt>
                <c:pt idx="2879">
                  <c:v>168.1</c:v>
                </c:pt>
                <c:pt idx="2880">
                  <c:v>210.5</c:v>
                </c:pt>
                <c:pt idx="2881">
                  <c:v>162.1</c:v>
                </c:pt>
                <c:pt idx="2882">
                  <c:v>192.8</c:v>
                </c:pt>
                <c:pt idx="2883">
                  <c:v>135.69999999999999</c:v>
                </c:pt>
                <c:pt idx="2884">
                  <c:v>188.3</c:v>
                </c:pt>
                <c:pt idx="2885">
                  <c:v>163.9</c:v>
                </c:pt>
                <c:pt idx="2886">
                  <c:v>154.69999999999999</c:v>
                </c:pt>
                <c:pt idx="2887">
                  <c:v>181.3</c:v>
                </c:pt>
                <c:pt idx="2888">
                  <c:v>178.2</c:v>
                </c:pt>
                <c:pt idx="2889">
                  <c:v>194.4</c:v>
                </c:pt>
                <c:pt idx="2890">
                  <c:v>184.1</c:v>
                </c:pt>
                <c:pt idx="2891">
                  <c:v>157.4</c:v>
                </c:pt>
                <c:pt idx="2892">
                  <c:v>161.1</c:v>
                </c:pt>
                <c:pt idx="2893">
                  <c:v>163.5</c:v>
                </c:pt>
                <c:pt idx="2894">
                  <c:v>115</c:v>
                </c:pt>
                <c:pt idx="2895">
                  <c:v>173.1</c:v>
                </c:pt>
                <c:pt idx="2896">
                  <c:v>194.6</c:v>
                </c:pt>
                <c:pt idx="2897">
                  <c:v>143.5</c:v>
                </c:pt>
                <c:pt idx="2898">
                  <c:v>154.9</c:v>
                </c:pt>
                <c:pt idx="2899">
                  <c:v>152.69999999999999</c:v>
                </c:pt>
                <c:pt idx="2900">
                  <c:v>164.9</c:v>
                </c:pt>
                <c:pt idx="2901">
                  <c:v>161.30000000000001</c:v>
                </c:pt>
                <c:pt idx="2902">
                  <c:v>174.7</c:v>
                </c:pt>
                <c:pt idx="2903">
                  <c:v>194.8</c:v>
                </c:pt>
                <c:pt idx="2904">
                  <c:v>144.4</c:v>
                </c:pt>
                <c:pt idx="2905">
                  <c:v>176</c:v>
                </c:pt>
                <c:pt idx="2906">
                  <c:v>175.9</c:v>
                </c:pt>
                <c:pt idx="2907">
                  <c:v>183.6</c:v>
                </c:pt>
                <c:pt idx="2908">
                  <c:v>190.5</c:v>
                </c:pt>
                <c:pt idx="2909">
                  <c:v>177.8</c:v>
                </c:pt>
                <c:pt idx="2910">
                  <c:v>121.4</c:v>
                </c:pt>
                <c:pt idx="2911">
                  <c:v>172.7</c:v>
                </c:pt>
                <c:pt idx="2912">
                  <c:v>188.3</c:v>
                </c:pt>
                <c:pt idx="2913">
                  <c:v>165.3</c:v>
                </c:pt>
                <c:pt idx="2914">
                  <c:v>171</c:v>
                </c:pt>
                <c:pt idx="2915">
                  <c:v>174.2</c:v>
                </c:pt>
                <c:pt idx="2916">
                  <c:v>169.9</c:v>
                </c:pt>
                <c:pt idx="2917">
                  <c:v>153.80000000000001</c:v>
                </c:pt>
                <c:pt idx="2918">
                  <c:v>162.80000000000001</c:v>
                </c:pt>
                <c:pt idx="2919">
                  <c:v>163.30000000000001</c:v>
                </c:pt>
                <c:pt idx="2920">
                  <c:v>140.80000000000001</c:v>
                </c:pt>
                <c:pt idx="2921">
                  <c:v>169.4</c:v>
                </c:pt>
                <c:pt idx="2922">
                  <c:v>189.7</c:v>
                </c:pt>
                <c:pt idx="2923">
                  <c:v>206.1</c:v>
                </c:pt>
                <c:pt idx="2924">
                  <c:v>236.7</c:v>
                </c:pt>
                <c:pt idx="2925">
                  <c:v>196.3</c:v>
                </c:pt>
                <c:pt idx="2926">
                  <c:v>186.2</c:v>
                </c:pt>
                <c:pt idx="2927">
                  <c:v>194</c:v>
                </c:pt>
                <c:pt idx="2928">
                  <c:v>226.5</c:v>
                </c:pt>
                <c:pt idx="2929">
                  <c:v>212.9</c:v>
                </c:pt>
                <c:pt idx="2930">
                  <c:v>185.6</c:v>
                </c:pt>
                <c:pt idx="2931">
                  <c:v>217</c:v>
                </c:pt>
                <c:pt idx="2932">
                  <c:v>209.9</c:v>
                </c:pt>
                <c:pt idx="2933">
                  <c:v>128</c:v>
                </c:pt>
                <c:pt idx="2934">
                  <c:v>195.1</c:v>
                </c:pt>
                <c:pt idx="2935">
                  <c:v>212.1</c:v>
                </c:pt>
                <c:pt idx="2936">
                  <c:v>184.1</c:v>
                </c:pt>
                <c:pt idx="2937">
                  <c:v>153</c:v>
                </c:pt>
                <c:pt idx="2938">
                  <c:v>206.7</c:v>
                </c:pt>
                <c:pt idx="2939">
                  <c:v>194.2</c:v>
                </c:pt>
                <c:pt idx="2940">
                  <c:v>178.2</c:v>
                </c:pt>
                <c:pt idx="2941">
                  <c:v>205.4</c:v>
                </c:pt>
                <c:pt idx="2942">
                  <c:v>218.4</c:v>
                </c:pt>
                <c:pt idx="2943">
                  <c:v>226.9</c:v>
                </c:pt>
                <c:pt idx="2944">
                  <c:v>240.1</c:v>
                </c:pt>
                <c:pt idx="2945">
                  <c:v>234.8</c:v>
                </c:pt>
                <c:pt idx="2946">
                  <c:v>188.8</c:v>
                </c:pt>
                <c:pt idx="2947">
                  <c:v>184.6</c:v>
                </c:pt>
                <c:pt idx="2948">
                  <c:v>209.5</c:v>
                </c:pt>
                <c:pt idx="2949">
                  <c:v>210</c:v>
                </c:pt>
                <c:pt idx="2950">
                  <c:v>198.4</c:v>
                </c:pt>
                <c:pt idx="2951">
                  <c:v>240.8</c:v>
                </c:pt>
                <c:pt idx="2952">
                  <c:v>155.9</c:v>
                </c:pt>
                <c:pt idx="2953">
                  <c:v>190.7</c:v>
                </c:pt>
                <c:pt idx="2954">
                  <c:v>209.7</c:v>
                </c:pt>
                <c:pt idx="2955">
                  <c:v>199.8</c:v>
                </c:pt>
                <c:pt idx="2956">
                  <c:v>184.4</c:v>
                </c:pt>
                <c:pt idx="2957">
                  <c:v>139.80000000000001</c:v>
                </c:pt>
                <c:pt idx="2958">
                  <c:v>213.3</c:v>
                </c:pt>
                <c:pt idx="2959">
                  <c:v>176.8</c:v>
                </c:pt>
                <c:pt idx="2960">
                  <c:v>169.8</c:v>
                </c:pt>
                <c:pt idx="2961">
                  <c:v>171.5</c:v>
                </c:pt>
                <c:pt idx="2962">
                  <c:v>198.2</c:v>
                </c:pt>
                <c:pt idx="2963">
                  <c:v>168.6</c:v>
                </c:pt>
                <c:pt idx="2964">
                  <c:v>214.7</c:v>
                </c:pt>
                <c:pt idx="2965">
                  <c:v>204</c:v>
                </c:pt>
                <c:pt idx="2966">
                  <c:v>170.4</c:v>
                </c:pt>
                <c:pt idx="2967">
                  <c:v>172.2</c:v>
                </c:pt>
                <c:pt idx="2968">
                  <c:v>168.1</c:v>
                </c:pt>
                <c:pt idx="2969">
                  <c:v>199.1</c:v>
                </c:pt>
                <c:pt idx="2970">
                  <c:v>189.5</c:v>
                </c:pt>
                <c:pt idx="2971">
                  <c:v>183.8</c:v>
                </c:pt>
                <c:pt idx="2972">
                  <c:v>259.5</c:v>
                </c:pt>
                <c:pt idx="2973">
                  <c:v>202.6</c:v>
                </c:pt>
                <c:pt idx="2974">
                  <c:v>185.8</c:v>
                </c:pt>
                <c:pt idx="2975">
                  <c:v>185.5</c:v>
                </c:pt>
                <c:pt idx="2976">
                  <c:v>235.4</c:v>
                </c:pt>
                <c:pt idx="2977">
                  <c:v>206</c:v>
                </c:pt>
                <c:pt idx="2978">
                  <c:v>217.5</c:v>
                </c:pt>
                <c:pt idx="2979">
                  <c:v>168.4</c:v>
                </c:pt>
                <c:pt idx="2980">
                  <c:v>171.7</c:v>
                </c:pt>
                <c:pt idx="2981">
                  <c:v>158.6</c:v>
                </c:pt>
                <c:pt idx="2982">
                  <c:v>166.4</c:v>
                </c:pt>
                <c:pt idx="2983">
                  <c:v>190.1</c:v>
                </c:pt>
                <c:pt idx="2984">
                  <c:v>157.9</c:v>
                </c:pt>
                <c:pt idx="2985">
                  <c:v>160.1</c:v>
                </c:pt>
                <c:pt idx="2986">
                  <c:v>157.6</c:v>
                </c:pt>
                <c:pt idx="2987">
                  <c:v>176.6</c:v>
                </c:pt>
                <c:pt idx="2988">
                  <c:v>176.4</c:v>
                </c:pt>
                <c:pt idx="2989">
                  <c:v>153.80000000000001</c:v>
                </c:pt>
                <c:pt idx="2990">
                  <c:v>178.9</c:v>
                </c:pt>
                <c:pt idx="2991">
                  <c:v>158.69999999999999</c:v>
                </c:pt>
                <c:pt idx="2992">
                  <c:v>192.8</c:v>
                </c:pt>
                <c:pt idx="2993">
                  <c:v>155.6</c:v>
                </c:pt>
                <c:pt idx="2994">
                  <c:v>163.4</c:v>
                </c:pt>
                <c:pt idx="2995">
                  <c:v>171.9</c:v>
                </c:pt>
                <c:pt idx="2996">
                  <c:v>159.4</c:v>
                </c:pt>
                <c:pt idx="2997">
                  <c:v>166.4</c:v>
                </c:pt>
                <c:pt idx="2998">
                  <c:v>166.9</c:v>
                </c:pt>
                <c:pt idx="2999">
                  <c:v>158.4</c:v>
                </c:pt>
                <c:pt idx="3000">
                  <c:v>169.7</c:v>
                </c:pt>
                <c:pt idx="3001">
                  <c:v>157</c:v>
                </c:pt>
                <c:pt idx="3002">
                  <c:v>195.8</c:v>
                </c:pt>
                <c:pt idx="3003">
                  <c:v>173</c:v>
                </c:pt>
                <c:pt idx="3004">
                  <c:v>164</c:v>
                </c:pt>
                <c:pt idx="3005">
                  <c:v>174</c:v>
                </c:pt>
                <c:pt idx="3006">
                  <c:v>188.1</c:v>
                </c:pt>
                <c:pt idx="3007">
                  <c:v>126.7</c:v>
                </c:pt>
                <c:pt idx="3008">
                  <c:v>160</c:v>
                </c:pt>
                <c:pt idx="3009">
                  <c:v>166</c:v>
                </c:pt>
                <c:pt idx="3010">
                  <c:v>165.9</c:v>
                </c:pt>
                <c:pt idx="3011">
                  <c:v>184.4</c:v>
                </c:pt>
                <c:pt idx="3012">
                  <c:v>165.9</c:v>
                </c:pt>
                <c:pt idx="3013">
                  <c:v>153.9</c:v>
                </c:pt>
                <c:pt idx="3014">
                  <c:v>182.8</c:v>
                </c:pt>
                <c:pt idx="3015">
                  <c:v>217.8</c:v>
                </c:pt>
                <c:pt idx="3016">
                  <c:v>228.8</c:v>
                </c:pt>
                <c:pt idx="3017">
                  <c:v>189.9</c:v>
                </c:pt>
                <c:pt idx="3018">
                  <c:v>179.8</c:v>
                </c:pt>
                <c:pt idx="3019">
                  <c:v>184.3</c:v>
                </c:pt>
                <c:pt idx="3020">
                  <c:v>185.3</c:v>
                </c:pt>
                <c:pt idx="3021">
                  <c:v>153.4</c:v>
                </c:pt>
                <c:pt idx="3022">
                  <c:v>161.9</c:v>
                </c:pt>
                <c:pt idx="3023">
                  <c:v>163.1</c:v>
                </c:pt>
                <c:pt idx="3024">
                  <c:v>149.80000000000001</c:v>
                </c:pt>
                <c:pt idx="3025">
                  <c:v>168.1</c:v>
                </c:pt>
                <c:pt idx="3026">
                  <c:v>155.1</c:v>
                </c:pt>
                <c:pt idx="3027">
                  <c:v>170.1</c:v>
                </c:pt>
                <c:pt idx="3028">
                  <c:v>166.8</c:v>
                </c:pt>
                <c:pt idx="3029">
                  <c:v>168.7</c:v>
                </c:pt>
                <c:pt idx="3030">
                  <c:v>186.8</c:v>
                </c:pt>
                <c:pt idx="3031">
                  <c:v>195.2</c:v>
                </c:pt>
                <c:pt idx="3032">
                  <c:v>163.80000000000001</c:v>
                </c:pt>
                <c:pt idx="3033">
                  <c:v>176.8</c:v>
                </c:pt>
                <c:pt idx="3034">
                  <c:v>208.5</c:v>
                </c:pt>
                <c:pt idx="3035">
                  <c:v>168</c:v>
                </c:pt>
                <c:pt idx="3036">
                  <c:v>166.9</c:v>
                </c:pt>
                <c:pt idx="3037">
                  <c:v>131.80000000000001</c:v>
                </c:pt>
                <c:pt idx="3038">
                  <c:v>161.1</c:v>
                </c:pt>
                <c:pt idx="3039">
                  <c:v>168</c:v>
                </c:pt>
                <c:pt idx="3040">
                  <c:v>177</c:v>
                </c:pt>
                <c:pt idx="3041">
                  <c:v>185.6</c:v>
                </c:pt>
                <c:pt idx="3042">
                  <c:v>209.5</c:v>
                </c:pt>
                <c:pt idx="3043">
                  <c:v>153</c:v>
                </c:pt>
                <c:pt idx="3044">
                  <c:v>155.30000000000001</c:v>
                </c:pt>
                <c:pt idx="3045">
                  <c:v>189.4</c:v>
                </c:pt>
                <c:pt idx="3046">
                  <c:v>181.1</c:v>
                </c:pt>
                <c:pt idx="3047">
                  <c:v>172.9</c:v>
                </c:pt>
                <c:pt idx="3048">
                  <c:v>156.6</c:v>
                </c:pt>
                <c:pt idx="3049">
                  <c:v>128.4</c:v>
                </c:pt>
                <c:pt idx="3050">
                  <c:v>159.80000000000001</c:v>
                </c:pt>
                <c:pt idx="3051">
                  <c:v>215.9</c:v>
                </c:pt>
                <c:pt idx="3052">
                  <c:v>151.5</c:v>
                </c:pt>
                <c:pt idx="3053">
                  <c:v>196.6</c:v>
                </c:pt>
                <c:pt idx="3054">
                  <c:v>152.19999999999999</c:v>
                </c:pt>
                <c:pt idx="3055">
                  <c:v>169</c:v>
                </c:pt>
                <c:pt idx="3056">
                  <c:v>159.5</c:v>
                </c:pt>
                <c:pt idx="3057">
                  <c:v>163</c:v>
                </c:pt>
                <c:pt idx="3058">
                  <c:v>147.80000000000001</c:v>
                </c:pt>
                <c:pt idx="3059">
                  <c:v>156.1</c:v>
                </c:pt>
                <c:pt idx="3060">
                  <c:v>143.30000000000001</c:v>
                </c:pt>
                <c:pt idx="3061">
                  <c:v>168.2</c:v>
                </c:pt>
                <c:pt idx="3062">
                  <c:v>180.6</c:v>
                </c:pt>
                <c:pt idx="3063">
                  <c:v>152</c:v>
                </c:pt>
                <c:pt idx="3064">
                  <c:v>141.5</c:v>
                </c:pt>
                <c:pt idx="3065">
                  <c:v>168.7</c:v>
                </c:pt>
                <c:pt idx="3066">
                  <c:v>126.9</c:v>
                </c:pt>
                <c:pt idx="3067">
                  <c:v>141.1</c:v>
                </c:pt>
                <c:pt idx="3068">
                  <c:v>136.9</c:v>
                </c:pt>
                <c:pt idx="3069">
                  <c:v>132.80000000000001</c:v>
                </c:pt>
                <c:pt idx="3070">
                  <c:v>182.3</c:v>
                </c:pt>
                <c:pt idx="3071">
                  <c:v>182.6</c:v>
                </c:pt>
              </c:numCache>
            </c:numRef>
          </c:yVal>
          <c:smooth val="0"/>
          <c:extLst>
            <c:ext xmlns:c16="http://schemas.microsoft.com/office/drawing/2014/chart" uri="{C3380CC4-5D6E-409C-BE32-E72D297353CC}">
              <c16:uniqueId val="{00000001-DE24-4BC9-9394-731E5B7C1A7B}"/>
            </c:ext>
          </c:extLst>
        </c:ser>
        <c:dLbls>
          <c:showLegendKey val="0"/>
          <c:showVal val="0"/>
          <c:showCatName val="0"/>
          <c:showSerName val="0"/>
          <c:showPercent val="0"/>
          <c:showBubbleSize val="0"/>
        </c:dLbls>
        <c:axId val="1644420703"/>
        <c:axId val="1644417375"/>
      </c:scatterChart>
      <c:valAx>
        <c:axId val="1644420703"/>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644417375"/>
        <c:crosses val="autoZero"/>
        <c:crossBetween val="midCat"/>
      </c:valAx>
      <c:valAx>
        <c:axId val="1644417375"/>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64442070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withinLinear" id="15">
  <a:schemeClr val="accent2"/>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colors7.xml><?xml version="1.0" encoding="utf-8"?>
<cs:colorStyle xmlns:cs="http://schemas.microsoft.com/office/drawing/2012/chartStyle" xmlns:a="http://schemas.openxmlformats.org/drawingml/2006/main" meth="withinLinear" id="15">
  <a:schemeClr val="accent2"/>
</cs:colorStyle>
</file>

<file path=ppt/charts/colors8.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8A6AF-D072-3F8A-84D7-37E8E0EE3F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358B4F-5B42-0E29-C889-438EE5468B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CAB18E-3ED8-82D9-94C6-CC8CDDB93484}"/>
              </a:ext>
            </a:extLst>
          </p:cNvPr>
          <p:cNvSpPr>
            <a:spLocks noGrp="1"/>
          </p:cNvSpPr>
          <p:nvPr>
            <p:ph type="dt" sz="half" idx="10"/>
          </p:nvPr>
        </p:nvSpPr>
        <p:spPr/>
        <p:txBody>
          <a:bodyPr/>
          <a:lstStyle/>
          <a:p>
            <a:fld id="{EED1C14C-A143-42F5-B247-D0E800131009}" type="datetimeFigureOut">
              <a:rPr lang="en-US" smtClean="0"/>
              <a:t>11/6/2022</a:t>
            </a:fld>
            <a:endParaRPr lang="en-US"/>
          </a:p>
        </p:txBody>
      </p:sp>
      <p:sp>
        <p:nvSpPr>
          <p:cNvPr id="5" name="Footer Placeholder 4">
            <a:extLst>
              <a:ext uri="{FF2B5EF4-FFF2-40B4-BE49-F238E27FC236}">
                <a16:creationId xmlns:a16="http://schemas.microsoft.com/office/drawing/2014/main" id="{24FBC4DB-5419-B225-20FE-59A2C11D84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643342-266D-AF21-00AD-E0628D5905A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75649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83CDE-4EDB-8A0C-D2B2-C135D69A0F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37526B-BFAF-0864-3B83-9F1943D29D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443F2D-A850-12CE-0086-E93A17BEEC4A}"/>
              </a:ext>
            </a:extLst>
          </p:cNvPr>
          <p:cNvSpPr>
            <a:spLocks noGrp="1"/>
          </p:cNvSpPr>
          <p:nvPr>
            <p:ph type="dt" sz="half" idx="10"/>
          </p:nvPr>
        </p:nvSpPr>
        <p:spPr/>
        <p:txBody>
          <a:bodyPr/>
          <a:lstStyle/>
          <a:p>
            <a:fld id="{EED1C14C-A143-42F5-B247-D0E800131009}" type="datetimeFigureOut">
              <a:rPr lang="en-US" smtClean="0"/>
              <a:t>11/6/2022</a:t>
            </a:fld>
            <a:endParaRPr lang="en-US"/>
          </a:p>
        </p:txBody>
      </p:sp>
      <p:sp>
        <p:nvSpPr>
          <p:cNvPr id="5" name="Footer Placeholder 4">
            <a:extLst>
              <a:ext uri="{FF2B5EF4-FFF2-40B4-BE49-F238E27FC236}">
                <a16:creationId xmlns:a16="http://schemas.microsoft.com/office/drawing/2014/main" id="{A71212B8-42E1-4D63-A1C9-03C3FE345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743A64-9F06-08E8-7A29-BC360C79470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019321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54F036-99F3-1284-2813-C3C82F98BD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DC9871-F10B-EF2E-88A0-9DC0CC0E41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DEA561-0D72-2379-061D-9D04B33F4DBD}"/>
              </a:ext>
            </a:extLst>
          </p:cNvPr>
          <p:cNvSpPr>
            <a:spLocks noGrp="1"/>
          </p:cNvSpPr>
          <p:nvPr>
            <p:ph type="dt" sz="half" idx="10"/>
          </p:nvPr>
        </p:nvSpPr>
        <p:spPr/>
        <p:txBody>
          <a:bodyPr/>
          <a:lstStyle/>
          <a:p>
            <a:fld id="{EED1C14C-A143-42F5-B247-D0E800131009}" type="datetimeFigureOut">
              <a:rPr lang="en-US" smtClean="0"/>
              <a:t>11/6/2022</a:t>
            </a:fld>
            <a:endParaRPr lang="en-US"/>
          </a:p>
        </p:txBody>
      </p:sp>
      <p:sp>
        <p:nvSpPr>
          <p:cNvPr id="5" name="Footer Placeholder 4">
            <a:extLst>
              <a:ext uri="{FF2B5EF4-FFF2-40B4-BE49-F238E27FC236}">
                <a16:creationId xmlns:a16="http://schemas.microsoft.com/office/drawing/2014/main" id="{434C3A13-B33E-498E-70B9-07E7BF4A2B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7352B0-BC2B-FCD4-635F-1AC9ECC5628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083259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03E13-2DBD-00C3-8C96-2CF89DFBB3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E10350-F8D0-F130-2A25-0827DE45BD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E46BFD-24ED-E036-9EE6-C1CD8DEF57E9}"/>
              </a:ext>
            </a:extLst>
          </p:cNvPr>
          <p:cNvSpPr>
            <a:spLocks noGrp="1"/>
          </p:cNvSpPr>
          <p:nvPr>
            <p:ph type="dt" sz="half" idx="10"/>
          </p:nvPr>
        </p:nvSpPr>
        <p:spPr/>
        <p:txBody>
          <a:bodyPr/>
          <a:lstStyle/>
          <a:p>
            <a:fld id="{EED1C14C-A143-42F5-B247-D0E800131009}" type="datetimeFigureOut">
              <a:rPr lang="en-US" smtClean="0"/>
              <a:t>11/6/2022</a:t>
            </a:fld>
            <a:endParaRPr lang="en-US"/>
          </a:p>
        </p:txBody>
      </p:sp>
      <p:sp>
        <p:nvSpPr>
          <p:cNvPr id="5" name="Footer Placeholder 4">
            <a:extLst>
              <a:ext uri="{FF2B5EF4-FFF2-40B4-BE49-F238E27FC236}">
                <a16:creationId xmlns:a16="http://schemas.microsoft.com/office/drawing/2014/main" id="{2C5807D1-F1D0-5B6F-3A20-CDBB7DB3FB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64606-E550-5DA8-0D6D-D54AA7164A4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61569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BFA6-B511-D2B3-6E6E-6C2EC987BD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D38BF55-38B7-7773-1440-C0F149D2BD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2A8DF1-6627-E87F-6BE8-5B369FCDB7F0}"/>
              </a:ext>
            </a:extLst>
          </p:cNvPr>
          <p:cNvSpPr>
            <a:spLocks noGrp="1"/>
          </p:cNvSpPr>
          <p:nvPr>
            <p:ph type="dt" sz="half" idx="10"/>
          </p:nvPr>
        </p:nvSpPr>
        <p:spPr/>
        <p:txBody>
          <a:bodyPr/>
          <a:lstStyle/>
          <a:p>
            <a:fld id="{EED1C14C-A143-42F5-B247-D0E800131009}" type="datetimeFigureOut">
              <a:rPr lang="en-US" smtClean="0"/>
              <a:t>11/6/2022</a:t>
            </a:fld>
            <a:endParaRPr lang="en-US"/>
          </a:p>
        </p:txBody>
      </p:sp>
      <p:sp>
        <p:nvSpPr>
          <p:cNvPr id="5" name="Footer Placeholder 4">
            <a:extLst>
              <a:ext uri="{FF2B5EF4-FFF2-40B4-BE49-F238E27FC236}">
                <a16:creationId xmlns:a16="http://schemas.microsoft.com/office/drawing/2014/main" id="{B4C7C3CE-DC2A-8DE5-78B9-86EE2D60E2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FCA63-B24D-6321-5878-99E60EB8F66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146236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3DB1A-40AF-39FD-D43C-A977E16639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BA29F1-296D-A870-969D-DA1F33EACE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BDBC1D-2487-88C5-7DFD-4D3491ADDE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6159C6E-560A-781F-6D81-68B56C01B6CA}"/>
              </a:ext>
            </a:extLst>
          </p:cNvPr>
          <p:cNvSpPr>
            <a:spLocks noGrp="1"/>
          </p:cNvSpPr>
          <p:nvPr>
            <p:ph type="dt" sz="half" idx="10"/>
          </p:nvPr>
        </p:nvSpPr>
        <p:spPr/>
        <p:txBody>
          <a:bodyPr/>
          <a:lstStyle/>
          <a:p>
            <a:fld id="{EED1C14C-A143-42F5-B247-D0E800131009}" type="datetimeFigureOut">
              <a:rPr lang="en-US" smtClean="0"/>
              <a:t>11/6/2022</a:t>
            </a:fld>
            <a:endParaRPr lang="en-US"/>
          </a:p>
        </p:txBody>
      </p:sp>
      <p:sp>
        <p:nvSpPr>
          <p:cNvPr id="6" name="Footer Placeholder 5">
            <a:extLst>
              <a:ext uri="{FF2B5EF4-FFF2-40B4-BE49-F238E27FC236}">
                <a16:creationId xmlns:a16="http://schemas.microsoft.com/office/drawing/2014/main" id="{B1C18BDC-3723-FAB3-18E0-8EB521BE49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99973-23D2-1F9A-F4D0-D1DB045B4DF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128134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BFCA9-DA84-80DD-0D6D-B3C698A2F8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322992-1701-A297-B5FC-F50D9E2F78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B711ED-9871-C69D-2BAE-BA7B2D6975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0B7CDB5-C7FF-225E-1DAB-AA522E8846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2055D2-2A3E-EE56-177A-359ABB76DB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9CF009-ADA8-A38A-1EA7-7B7A8B1508EC}"/>
              </a:ext>
            </a:extLst>
          </p:cNvPr>
          <p:cNvSpPr>
            <a:spLocks noGrp="1"/>
          </p:cNvSpPr>
          <p:nvPr>
            <p:ph type="dt" sz="half" idx="10"/>
          </p:nvPr>
        </p:nvSpPr>
        <p:spPr/>
        <p:txBody>
          <a:bodyPr/>
          <a:lstStyle/>
          <a:p>
            <a:fld id="{EED1C14C-A143-42F5-B247-D0E800131009}" type="datetimeFigureOut">
              <a:rPr lang="en-US" smtClean="0"/>
              <a:t>11/6/2022</a:t>
            </a:fld>
            <a:endParaRPr lang="en-US"/>
          </a:p>
        </p:txBody>
      </p:sp>
      <p:sp>
        <p:nvSpPr>
          <p:cNvPr id="8" name="Footer Placeholder 7">
            <a:extLst>
              <a:ext uri="{FF2B5EF4-FFF2-40B4-BE49-F238E27FC236}">
                <a16:creationId xmlns:a16="http://schemas.microsoft.com/office/drawing/2014/main" id="{27893D8E-3B0D-E351-6DF4-7FC11BF43C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6D7970-1911-386B-037C-EC7550FE4483}"/>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54214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09781-3B12-6D9A-7E7D-E5EDB94F325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C2B8FC-82FB-E60E-FE69-6F03B93E9551}"/>
              </a:ext>
            </a:extLst>
          </p:cNvPr>
          <p:cNvSpPr>
            <a:spLocks noGrp="1"/>
          </p:cNvSpPr>
          <p:nvPr>
            <p:ph type="dt" sz="half" idx="10"/>
          </p:nvPr>
        </p:nvSpPr>
        <p:spPr/>
        <p:txBody>
          <a:bodyPr/>
          <a:lstStyle/>
          <a:p>
            <a:fld id="{EED1C14C-A143-42F5-B247-D0E800131009}" type="datetimeFigureOut">
              <a:rPr lang="en-US" smtClean="0"/>
              <a:t>11/6/2022</a:t>
            </a:fld>
            <a:endParaRPr lang="en-US"/>
          </a:p>
        </p:txBody>
      </p:sp>
      <p:sp>
        <p:nvSpPr>
          <p:cNvPr id="4" name="Footer Placeholder 3">
            <a:extLst>
              <a:ext uri="{FF2B5EF4-FFF2-40B4-BE49-F238E27FC236}">
                <a16:creationId xmlns:a16="http://schemas.microsoft.com/office/drawing/2014/main" id="{D78B7112-BBA6-95E5-0B89-DDDD740123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B90BCC-FAC9-42CA-1382-F07EFF3F2E1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605552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B60D3B-8B72-D616-9A23-11564B2EBA5E}"/>
              </a:ext>
            </a:extLst>
          </p:cNvPr>
          <p:cNvSpPr>
            <a:spLocks noGrp="1"/>
          </p:cNvSpPr>
          <p:nvPr>
            <p:ph type="dt" sz="half" idx="10"/>
          </p:nvPr>
        </p:nvSpPr>
        <p:spPr/>
        <p:txBody>
          <a:bodyPr/>
          <a:lstStyle/>
          <a:p>
            <a:fld id="{EED1C14C-A143-42F5-B247-D0E800131009}" type="datetimeFigureOut">
              <a:rPr lang="en-US" smtClean="0"/>
              <a:t>11/6/2022</a:t>
            </a:fld>
            <a:endParaRPr lang="en-US"/>
          </a:p>
        </p:txBody>
      </p:sp>
      <p:sp>
        <p:nvSpPr>
          <p:cNvPr id="3" name="Footer Placeholder 2">
            <a:extLst>
              <a:ext uri="{FF2B5EF4-FFF2-40B4-BE49-F238E27FC236}">
                <a16:creationId xmlns:a16="http://schemas.microsoft.com/office/drawing/2014/main" id="{C33C9676-4EFF-1FBD-5258-5A6CD71BAA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ABDD16-6B01-6992-C294-1312D99ABD0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11438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B4341-C9EC-BDBC-99AB-52AA7C14C8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F1C91FC-C939-361E-611B-09C2ABAC24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C897E31-2810-0459-CB49-7F1821C118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17D3FF-B0B3-DBD2-9E71-D269A44D1466}"/>
              </a:ext>
            </a:extLst>
          </p:cNvPr>
          <p:cNvSpPr>
            <a:spLocks noGrp="1"/>
          </p:cNvSpPr>
          <p:nvPr>
            <p:ph type="dt" sz="half" idx="10"/>
          </p:nvPr>
        </p:nvSpPr>
        <p:spPr/>
        <p:txBody>
          <a:bodyPr/>
          <a:lstStyle/>
          <a:p>
            <a:fld id="{EED1C14C-A143-42F5-B247-D0E800131009}" type="datetimeFigureOut">
              <a:rPr lang="en-US" smtClean="0"/>
              <a:t>11/6/2022</a:t>
            </a:fld>
            <a:endParaRPr lang="en-US"/>
          </a:p>
        </p:txBody>
      </p:sp>
      <p:sp>
        <p:nvSpPr>
          <p:cNvPr id="6" name="Footer Placeholder 5">
            <a:extLst>
              <a:ext uri="{FF2B5EF4-FFF2-40B4-BE49-F238E27FC236}">
                <a16:creationId xmlns:a16="http://schemas.microsoft.com/office/drawing/2014/main" id="{785C7B98-73BB-A240-8A3F-B6ABDAB617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B8A539-959D-BC3C-8FF8-BF7B7DE36DB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364305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F42CA-3208-5415-B47B-E488FAA28A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2496938-6E10-A844-C72B-9B857B6065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545CD6A-7974-3E3F-8926-743E333AE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F0E936-60DD-6F02-4D1A-DB003E11316B}"/>
              </a:ext>
            </a:extLst>
          </p:cNvPr>
          <p:cNvSpPr>
            <a:spLocks noGrp="1"/>
          </p:cNvSpPr>
          <p:nvPr>
            <p:ph type="dt" sz="half" idx="10"/>
          </p:nvPr>
        </p:nvSpPr>
        <p:spPr/>
        <p:txBody>
          <a:bodyPr/>
          <a:lstStyle/>
          <a:p>
            <a:fld id="{EED1C14C-A143-42F5-B247-D0E800131009}" type="datetimeFigureOut">
              <a:rPr lang="en-US" smtClean="0"/>
              <a:t>11/6/2022</a:t>
            </a:fld>
            <a:endParaRPr lang="en-US"/>
          </a:p>
        </p:txBody>
      </p:sp>
      <p:sp>
        <p:nvSpPr>
          <p:cNvPr id="6" name="Footer Placeholder 5">
            <a:extLst>
              <a:ext uri="{FF2B5EF4-FFF2-40B4-BE49-F238E27FC236}">
                <a16:creationId xmlns:a16="http://schemas.microsoft.com/office/drawing/2014/main" id="{9ECE32C0-3A18-1242-7217-8C2D07F652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074F80-8AE3-3058-B768-1BD4A433C06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99963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BFB586-6425-C4E5-C01E-1930310F88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B1279A-B538-C34E-C494-E75FA408D8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E523BB-EF04-65B6-0234-39BE547567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11/6/2022</a:t>
            </a:fld>
            <a:endParaRPr lang="en-US"/>
          </a:p>
        </p:txBody>
      </p:sp>
      <p:sp>
        <p:nvSpPr>
          <p:cNvPr id="5" name="Footer Placeholder 4">
            <a:extLst>
              <a:ext uri="{FF2B5EF4-FFF2-40B4-BE49-F238E27FC236}">
                <a16:creationId xmlns:a16="http://schemas.microsoft.com/office/drawing/2014/main" id="{5997DEDB-E255-D2AC-D284-5FF47481BC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080C9D-530C-096E-F176-3629598F54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530579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0000">
                <a:lumMod val="86000"/>
                <a:alpha val="92000"/>
              </a:srgbClr>
            </a:gs>
            <a:gs pos="27000">
              <a:schemeClr val="accent2">
                <a:lumMod val="89000"/>
              </a:schemeClr>
            </a:gs>
            <a:gs pos="69000">
              <a:schemeClr val="accent2">
                <a:lumMod val="83000"/>
                <a:alpha val="82000"/>
              </a:schemeClr>
            </a:gs>
            <a:gs pos="97000">
              <a:schemeClr val="accent2">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B3FF27DF-DA5C-4136-BA7F-25A1C2658429}"/>
              </a:ext>
            </a:extLst>
          </p:cNvPr>
          <p:cNvSpPr>
            <a:spLocks noGrp="1"/>
          </p:cNvSpPr>
          <p:nvPr>
            <p:ph type="ctrTitle"/>
          </p:nvPr>
        </p:nvSpPr>
        <p:spPr/>
        <p:txBody>
          <a:bodyPr>
            <a:normAutofit/>
          </a:bodyPr>
          <a:lstStyle/>
          <a:p>
            <a:r>
              <a:rPr lang="en-US" sz="4800" b="1" i="0" u="none" strike="noStrike" dirty="0">
                <a:solidFill>
                  <a:schemeClr val="bg1"/>
                </a:solidFill>
                <a:effectLst/>
                <a:latin typeface="Arial" panose="020B0604020202020204" pitchFamily="34" charset="0"/>
                <a:cs typeface="Arial" panose="020B0604020202020204" pitchFamily="34" charset="0"/>
              </a:rPr>
              <a:t>Group Regression Project</a:t>
            </a:r>
            <a:endParaRPr sz="16600" b="1" dirty="0">
              <a:solidFill>
                <a:schemeClr val="bg1"/>
              </a:solidFill>
              <a:latin typeface="Arial" panose="020B0604020202020204" pitchFamily="34" charset="0"/>
              <a:cs typeface="Arial" panose="020B0604020202020204" pitchFamily="34" charset="0"/>
            </a:endParaRPr>
          </a:p>
        </p:txBody>
      </p:sp>
      <p:sp>
        <p:nvSpPr>
          <p:cNvPr id="3" name="slide1">
            <a:extLst>
              <a:ext uri="{FF2B5EF4-FFF2-40B4-BE49-F238E27FC236}">
                <a16:creationId xmlns:a16="http://schemas.microsoft.com/office/drawing/2014/main" id="{A7A6E767-00A1-485E-9DA0-FEADD58D36A1}"/>
              </a:ext>
            </a:extLst>
          </p:cNvPr>
          <p:cNvSpPr>
            <a:spLocks noGrp="1"/>
          </p:cNvSpPr>
          <p:nvPr>
            <p:ph type="subTitle" idx="1"/>
          </p:nvPr>
        </p:nvSpPr>
        <p:spPr/>
        <p:txBody>
          <a:bodyPr>
            <a:normAutofit/>
          </a:bodyPr>
          <a:lstStyle/>
          <a:p>
            <a:r>
              <a:rPr lang="en-US" b="1" dirty="0">
                <a:solidFill>
                  <a:schemeClr val="bg1"/>
                </a:solidFill>
              </a:rPr>
              <a:t>MGIS 650</a:t>
            </a:r>
          </a:p>
          <a:p>
            <a:r>
              <a:rPr lang="en-US" dirty="0">
                <a:solidFill>
                  <a:schemeClr val="bg1"/>
                </a:solidFill>
              </a:rPr>
              <a:t>Group Members-</a:t>
            </a:r>
          </a:p>
          <a:p>
            <a:pPr marL="342900" marR="0" lvl="0" indent="-342900">
              <a:lnSpc>
                <a:spcPct val="107000"/>
              </a:lnSpc>
              <a:spcBef>
                <a:spcPts val="0"/>
              </a:spcBef>
              <a:spcAft>
                <a:spcPts val="0"/>
              </a:spcAft>
              <a:tabLst>
                <a:tab pos="457200" algn="l"/>
              </a:tabLst>
            </a:pPr>
            <a:r>
              <a:rPr lang="en-US" dirty="0">
                <a:solidFill>
                  <a:schemeClr val="bg1"/>
                </a:solidFill>
              </a:rPr>
              <a:t>Jhalak Sadana, Priyanka </a:t>
            </a:r>
            <a:r>
              <a:rPr lang="en-US" dirty="0" err="1">
                <a:solidFill>
                  <a:schemeClr val="bg1"/>
                </a:solidFill>
              </a:rPr>
              <a:t>Prattikantham</a:t>
            </a:r>
            <a:r>
              <a:rPr lang="en-US" dirty="0">
                <a:solidFill>
                  <a:schemeClr val="bg1"/>
                </a:solidFill>
              </a:rPr>
              <a:t> and Matt Higgs</a:t>
            </a:r>
            <a:endParaRPr dirty="0">
              <a:solidFill>
                <a:schemeClr val="bg1"/>
              </a:solidFill>
            </a:endParaRPr>
          </a:p>
        </p:txBody>
      </p:sp>
    </p:spTree>
    <p:extLst>
      <p:ext uri="{BB962C8B-B14F-4D97-AF65-F5344CB8AC3E}">
        <p14:creationId xmlns:p14="http://schemas.microsoft.com/office/powerpoint/2010/main" val="95992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Sheet 7">
            <a:extLst>
              <a:ext uri="{FF2B5EF4-FFF2-40B4-BE49-F238E27FC236}">
                <a16:creationId xmlns:a16="http://schemas.microsoft.com/office/drawing/2014/main" id="{2A3FDA0C-D4DD-48FD-BC94-5C0BB5691F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327" y="0"/>
            <a:ext cx="10767346"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10B98-9865-6D25-C1E1-1DB33C3103B0}"/>
              </a:ext>
            </a:extLst>
          </p:cNvPr>
          <p:cNvSpPr>
            <a:spLocks noGrp="1"/>
          </p:cNvSpPr>
          <p:nvPr>
            <p:ph type="title"/>
          </p:nvPr>
        </p:nvSpPr>
        <p:spPr/>
        <p:txBody>
          <a:bodyPr>
            <a:normAutofit/>
          </a:bodyPr>
          <a:lstStyle/>
          <a:p>
            <a:r>
              <a:rPr lang="en-IN" sz="4000" u="sng" dirty="0"/>
              <a:t>Correlation Analysis</a:t>
            </a:r>
          </a:p>
        </p:txBody>
      </p:sp>
      <p:sp>
        <p:nvSpPr>
          <p:cNvPr id="3" name="Content Placeholder 2">
            <a:extLst>
              <a:ext uri="{FF2B5EF4-FFF2-40B4-BE49-F238E27FC236}">
                <a16:creationId xmlns:a16="http://schemas.microsoft.com/office/drawing/2014/main" id="{570634B9-4141-7E27-0DCF-1F883B782C6D}"/>
              </a:ext>
            </a:extLst>
          </p:cNvPr>
          <p:cNvSpPr>
            <a:spLocks noGrp="1"/>
          </p:cNvSpPr>
          <p:nvPr>
            <p:ph idx="1"/>
          </p:nvPr>
        </p:nvSpPr>
        <p:spPr/>
        <p:txBody>
          <a:bodyPr/>
          <a:lstStyle/>
          <a:p>
            <a:pPr algn="just"/>
            <a:endParaRPr lang="en-US" sz="2000" dirty="0"/>
          </a:p>
          <a:p>
            <a:pPr algn="just"/>
            <a:r>
              <a:rPr lang="en-US" sz="2400" dirty="0"/>
              <a:t>Correlation analysis is a statistical method used to determine if there is a relationship between two variables. We used scatter plots to visualize the results of a set of data in order to gain a generalized but more immediate interpretation.</a:t>
            </a:r>
          </a:p>
          <a:p>
            <a:pPr algn="just"/>
            <a:r>
              <a:rPr lang="en-US" sz="2400" dirty="0"/>
              <a:t>Based on our findings, we decided to conduct a correlation analysis between the incidence rate and four other variables: poverty estimates, Med income, population estimates, and death rates.</a:t>
            </a:r>
          </a:p>
          <a:p>
            <a:endParaRPr lang="en-IN" dirty="0"/>
          </a:p>
        </p:txBody>
      </p:sp>
    </p:spTree>
    <p:extLst>
      <p:ext uri="{BB962C8B-B14F-4D97-AF65-F5344CB8AC3E}">
        <p14:creationId xmlns:p14="http://schemas.microsoft.com/office/powerpoint/2010/main" val="2846687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204614F8-9836-4747-9923-BFD70D173AE7}"/>
              </a:ext>
            </a:extLst>
          </p:cNvPr>
          <p:cNvGraphicFramePr>
            <a:graphicFrameLocks/>
          </p:cNvGraphicFramePr>
          <p:nvPr>
            <p:extLst>
              <p:ext uri="{D42A27DB-BD31-4B8C-83A1-F6EECF244321}">
                <p14:modId xmlns:p14="http://schemas.microsoft.com/office/powerpoint/2010/main" val="4169766034"/>
              </p:ext>
            </p:extLst>
          </p:nvPr>
        </p:nvGraphicFramePr>
        <p:xfrm>
          <a:off x="371792" y="964116"/>
          <a:ext cx="5837328" cy="195796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65D0F00F-5CC3-E193-EAE4-1E64E813C622}"/>
              </a:ext>
            </a:extLst>
          </p:cNvPr>
          <p:cNvGraphicFramePr>
            <a:graphicFrameLocks/>
          </p:cNvGraphicFramePr>
          <p:nvPr>
            <p:extLst>
              <p:ext uri="{D42A27DB-BD31-4B8C-83A1-F6EECF244321}">
                <p14:modId xmlns:p14="http://schemas.microsoft.com/office/powerpoint/2010/main" val="1074177829"/>
              </p:ext>
            </p:extLst>
          </p:nvPr>
        </p:nvGraphicFramePr>
        <p:xfrm>
          <a:off x="7017638" y="964116"/>
          <a:ext cx="4120413" cy="208747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251863D6-B0F9-4C26-A333-E37C66825DC2}"/>
              </a:ext>
            </a:extLst>
          </p:cNvPr>
          <p:cNvGraphicFramePr>
            <a:graphicFrameLocks/>
          </p:cNvGraphicFramePr>
          <p:nvPr>
            <p:extLst>
              <p:ext uri="{D42A27DB-BD31-4B8C-83A1-F6EECF244321}">
                <p14:modId xmlns:p14="http://schemas.microsoft.com/office/powerpoint/2010/main" val="344649968"/>
              </p:ext>
            </p:extLst>
          </p:nvPr>
        </p:nvGraphicFramePr>
        <p:xfrm>
          <a:off x="434050" y="4024256"/>
          <a:ext cx="5443741" cy="207223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60062C9F-0DA4-48B0-AEDC-6546D3E79437}"/>
              </a:ext>
            </a:extLst>
          </p:cNvPr>
          <p:cNvGraphicFramePr>
            <a:graphicFrameLocks/>
          </p:cNvGraphicFramePr>
          <p:nvPr>
            <p:extLst>
              <p:ext uri="{D42A27DB-BD31-4B8C-83A1-F6EECF244321}">
                <p14:modId xmlns:p14="http://schemas.microsoft.com/office/powerpoint/2010/main" val="2694842224"/>
              </p:ext>
            </p:extLst>
          </p:nvPr>
        </p:nvGraphicFramePr>
        <p:xfrm>
          <a:off x="7017638" y="4024256"/>
          <a:ext cx="4120413" cy="208747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937359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B1B6A-EB4B-BBA3-84F4-AE376F235F47}"/>
              </a:ext>
            </a:extLst>
          </p:cNvPr>
          <p:cNvSpPr>
            <a:spLocks noGrp="1"/>
          </p:cNvSpPr>
          <p:nvPr>
            <p:ph type="title"/>
          </p:nvPr>
        </p:nvSpPr>
        <p:spPr/>
        <p:txBody>
          <a:bodyPr>
            <a:normAutofit/>
          </a:bodyPr>
          <a:lstStyle/>
          <a:p>
            <a:r>
              <a:rPr lang="en-IN" sz="4000" u="sng" dirty="0"/>
              <a:t>Incidence rate vs Poverty Est </a:t>
            </a:r>
          </a:p>
        </p:txBody>
      </p:sp>
      <p:graphicFrame>
        <p:nvGraphicFramePr>
          <p:cNvPr id="4" name="Content Placeholder 3">
            <a:extLst>
              <a:ext uri="{FF2B5EF4-FFF2-40B4-BE49-F238E27FC236}">
                <a16:creationId xmlns:a16="http://schemas.microsoft.com/office/drawing/2014/main" id="{469D4B1D-3204-ABE0-3BEA-414E69976D1E}"/>
              </a:ext>
            </a:extLst>
          </p:cNvPr>
          <p:cNvGraphicFramePr>
            <a:graphicFrameLocks noGrp="1"/>
          </p:cNvGraphicFramePr>
          <p:nvPr>
            <p:ph idx="1"/>
            <p:extLst>
              <p:ext uri="{D42A27DB-BD31-4B8C-83A1-F6EECF244321}">
                <p14:modId xmlns:p14="http://schemas.microsoft.com/office/powerpoint/2010/main" val="3012533865"/>
              </p:ext>
            </p:extLst>
          </p:nvPr>
        </p:nvGraphicFramePr>
        <p:xfrm>
          <a:off x="642256" y="1912776"/>
          <a:ext cx="5562601" cy="3545729"/>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CFE274AF-9174-B98C-0456-8D8107444DA0}"/>
              </a:ext>
            </a:extLst>
          </p:cNvPr>
          <p:cNvSpPr txBox="1"/>
          <p:nvPr/>
        </p:nvSpPr>
        <p:spPr>
          <a:xfrm>
            <a:off x="6417906" y="2108718"/>
            <a:ext cx="5040087" cy="2862322"/>
          </a:xfrm>
          <a:prstGeom prst="rect">
            <a:avLst/>
          </a:prstGeom>
          <a:noFill/>
        </p:spPr>
        <p:txBody>
          <a:bodyPr wrap="square" rtlCol="0">
            <a:spAutoFit/>
          </a:bodyPr>
          <a:lstStyle/>
          <a:p>
            <a:pPr algn="just"/>
            <a:r>
              <a:rPr lang="en-US" sz="2000" dirty="0"/>
              <a:t>The correlation between the incidence rate and the poverty rate is 0.013413481. It appears that there is no relationship, or correlation, between the two variables. Correlation coefficients range from -1 to 1. A "0" indicates that there is no relationship between the variables. Variables have a stronger relationship when they are close to one or a negative number</a:t>
            </a:r>
            <a:r>
              <a:rPr lang="en-US" dirty="0"/>
              <a:t>.</a:t>
            </a:r>
          </a:p>
        </p:txBody>
      </p:sp>
    </p:spTree>
    <p:extLst>
      <p:ext uri="{BB962C8B-B14F-4D97-AF65-F5344CB8AC3E}">
        <p14:creationId xmlns:p14="http://schemas.microsoft.com/office/powerpoint/2010/main" val="1137468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1E07B-AE5D-CEBB-E437-FBA5CD50E46E}"/>
              </a:ext>
            </a:extLst>
          </p:cNvPr>
          <p:cNvSpPr>
            <a:spLocks noGrp="1"/>
          </p:cNvSpPr>
          <p:nvPr>
            <p:ph type="title"/>
          </p:nvPr>
        </p:nvSpPr>
        <p:spPr/>
        <p:txBody>
          <a:bodyPr>
            <a:normAutofit/>
          </a:bodyPr>
          <a:lstStyle/>
          <a:p>
            <a:r>
              <a:rPr lang="en-IN" sz="4000" u="sng" dirty="0"/>
              <a:t>Incidence Rate vs Med Income</a:t>
            </a:r>
          </a:p>
        </p:txBody>
      </p:sp>
      <p:graphicFrame>
        <p:nvGraphicFramePr>
          <p:cNvPr id="4" name="Content Placeholder 3">
            <a:extLst>
              <a:ext uri="{FF2B5EF4-FFF2-40B4-BE49-F238E27FC236}">
                <a16:creationId xmlns:a16="http://schemas.microsoft.com/office/drawing/2014/main" id="{FCC7C6CC-048F-E88C-F493-CED184418D93}"/>
              </a:ext>
            </a:extLst>
          </p:cNvPr>
          <p:cNvGraphicFramePr>
            <a:graphicFrameLocks noGrp="1"/>
          </p:cNvGraphicFramePr>
          <p:nvPr>
            <p:ph idx="1"/>
            <p:extLst>
              <p:ext uri="{D42A27DB-BD31-4B8C-83A1-F6EECF244321}">
                <p14:modId xmlns:p14="http://schemas.microsoft.com/office/powerpoint/2010/main" val="4186823931"/>
              </p:ext>
            </p:extLst>
          </p:nvPr>
        </p:nvGraphicFramePr>
        <p:xfrm>
          <a:off x="838201" y="2136710"/>
          <a:ext cx="5599921" cy="392818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0AECA6C9-1243-70E3-1B8D-322F04EC1DFD}"/>
              </a:ext>
            </a:extLst>
          </p:cNvPr>
          <p:cNvSpPr txBox="1"/>
          <p:nvPr/>
        </p:nvSpPr>
        <p:spPr>
          <a:xfrm>
            <a:off x="6951307" y="2551837"/>
            <a:ext cx="4572000" cy="1754326"/>
          </a:xfrm>
          <a:prstGeom prst="rect">
            <a:avLst/>
          </a:prstGeom>
          <a:noFill/>
        </p:spPr>
        <p:txBody>
          <a:bodyPr wrap="square" rtlCol="0">
            <a:spAutoFit/>
          </a:bodyPr>
          <a:lstStyle/>
          <a:p>
            <a:pPr algn="just"/>
            <a:r>
              <a:rPr lang="en-US" dirty="0"/>
              <a:t>The Graph of the scatter plot indicates that the data points do not have any relationship since they are spread out vertically. Incidence rate and Med Income have a calculated correlation of -0.002948919, which indicates no significant relationship exists.</a:t>
            </a:r>
          </a:p>
        </p:txBody>
      </p:sp>
    </p:spTree>
    <p:extLst>
      <p:ext uri="{BB962C8B-B14F-4D97-AF65-F5344CB8AC3E}">
        <p14:creationId xmlns:p14="http://schemas.microsoft.com/office/powerpoint/2010/main" val="1430665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23698-3A01-819F-6518-215363D93D41}"/>
              </a:ext>
            </a:extLst>
          </p:cNvPr>
          <p:cNvSpPr>
            <a:spLocks noGrp="1"/>
          </p:cNvSpPr>
          <p:nvPr>
            <p:ph type="title"/>
          </p:nvPr>
        </p:nvSpPr>
        <p:spPr/>
        <p:txBody>
          <a:bodyPr>
            <a:normAutofit/>
          </a:bodyPr>
          <a:lstStyle/>
          <a:p>
            <a:r>
              <a:rPr lang="en-IN" sz="4000" u="sng" dirty="0"/>
              <a:t>Incidence rate vs PopulationEst2015</a:t>
            </a:r>
          </a:p>
        </p:txBody>
      </p:sp>
      <p:graphicFrame>
        <p:nvGraphicFramePr>
          <p:cNvPr id="4" name="Chart 3">
            <a:extLst>
              <a:ext uri="{FF2B5EF4-FFF2-40B4-BE49-F238E27FC236}">
                <a16:creationId xmlns:a16="http://schemas.microsoft.com/office/drawing/2014/main" id="{10DC8B8F-B7CD-20BD-6D1C-8C1D314A37CE}"/>
              </a:ext>
            </a:extLst>
          </p:cNvPr>
          <p:cNvGraphicFramePr>
            <a:graphicFrameLocks/>
          </p:cNvGraphicFramePr>
          <p:nvPr>
            <p:extLst>
              <p:ext uri="{D42A27DB-BD31-4B8C-83A1-F6EECF244321}">
                <p14:modId xmlns:p14="http://schemas.microsoft.com/office/powerpoint/2010/main" val="2074403140"/>
              </p:ext>
            </p:extLst>
          </p:nvPr>
        </p:nvGraphicFramePr>
        <p:xfrm>
          <a:off x="838200" y="2015412"/>
          <a:ext cx="6131767" cy="363893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17559483-D7F5-7666-22D2-092BDD122442}"/>
              </a:ext>
            </a:extLst>
          </p:cNvPr>
          <p:cNvSpPr txBox="1"/>
          <p:nvPr/>
        </p:nvSpPr>
        <p:spPr>
          <a:xfrm>
            <a:off x="7464490" y="2220686"/>
            <a:ext cx="4329404" cy="2308324"/>
          </a:xfrm>
          <a:prstGeom prst="rect">
            <a:avLst/>
          </a:prstGeom>
          <a:noFill/>
        </p:spPr>
        <p:txBody>
          <a:bodyPr wrap="square" rtlCol="0">
            <a:spAutoFit/>
          </a:bodyPr>
          <a:lstStyle/>
          <a:p>
            <a:pPr algn="just"/>
            <a:r>
              <a:rPr lang="en-US" dirty="0"/>
              <a:t>Data points appear in a scatter plot without any discernible trend which indicates no linear relationship. 0.023980934 was found to be the correlation between the incidence rate and the population. As a result of this, along with the scatter plot, it appears there is no statistical relationship between incidence rate and population.</a:t>
            </a:r>
          </a:p>
        </p:txBody>
      </p:sp>
    </p:spTree>
    <p:extLst>
      <p:ext uri="{BB962C8B-B14F-4D97-AF65-F5344CB8AC3E}">
        <p14:creationId xmlns:p14="http://schemas.microsoft.com/office/powerpoint/2010/main" val="4283788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4F1AF-7908-7BFA-1534-483D03A93C0C}"/>
              </a:ext>
            </a:extLst>
          </p:cNvPr>
          <p:cNvSpPr>
            <a:spLocks noGrp="1"/>
          </p:cNvSpPr>
          <p:nvPr>
            <p:ph type="title"/>
          </p:nvPr>
        </p:nvSpPr>
        <p:spPr/>
        <p:txBody>
          <a:bodyPr>
            <a:normAutofit/>
          </a:bodyPr>
          <a:lstStyle/>
          <a:p>
            <a:r>
              <a:rPr lang="en-IN" sz="4000" u="sng" dirty="0"/>
              <a:t>Incidence rate vs Death rate</a:t>
            </a:r>
          </a:p>
        </p:txBody>
      </p:sp>
      <p:graphicFrame>
        <p:nvGraphicFramePr>
          <p:cNvPr id="5" name="Chart 4">
            <a:extLst>
              <a:ext uri="{FF2B5EF4-FFF2-40B4-BE49-F238E27FC236}">
                <a16:creationId xmlns:a16="http://schemas.microsoft.com/office/drawing/2014/main" id="{29DE9473-CCF8-5199-BEC9-FCE9EB80B6A7}"/>
              </a:ext>
            </a:extLst>
          </p:cNvPr>
          <p:cNvGraphicFramePr>
            <a:graphicFrameLocks/>
          </p:cNvGraphicFramePr>
          <p:nvPr>
            <p:extLst>
              <p:ext uri="{D42A27DB-BD31-4B8C-83A1-F6EECF244321}">
                <p14:modId xmlns:p14="http://schemas.microsoft.com/office/powerpoint/2010/main" val="1250304729"/>
              </p:ext>
            </p:extLst>
          </p:nvPr>
        </p:nvGraphicFramePr>
        <p:xfrm>
          <a:off x="1082352" y="2099388"/>
          <a:ext cx="5122505" cy="3629608"/>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CE2A3657-7BB9-0D1E-285E-A18FBAED7C9A}"/>
              </a:ext>
            </a:extLst>
          </p:cNvPr>
          <p:cNvSpPr txBox="1"/>
          <p:nvPr/>
        </p:nvSpPr>
        <p:spPr>
          <a:xfrm>
            <a:off x="6540759" y="2099388"/>
            <a:ext cx="4973217" cy="3693319"/>
          </a:xfrm>
          <a:prstGeom prst="rect">
            <a:avLst/>
          </a:prstGeom>
          <a:noFill/>
        </p:spPr>
        <p:txBody>
          <a:bodyPr wrap="square" rtlCol="0">
            <a:spAutoFit/>
          </a:bodyPr>
          <a:lstStyle/>
          <a:p>
            <a:pPr algn="just"/>
            <a:r>
              <a:rPr lang="en-US" dirty="0"/>
              <a:t>The scatter plot graph shows the spread of data points, however, in a vertical formation which indicates there is no relationship between the variables. The correlation between the incidence rate and the death rate is 0.447938904 which proves there is not a strong relationship between them. Using all four factors selected, it can be seen that there is no relationship between the incidence rate and any of the factors selected. In a correlation chart, the population estimate in 2015 and the poverty estimate had the highest positive correlation (0.968736422).</a:t>
            </a:r>
          </a:p>
          <a:p>
            <a:endParaRPr lang="en-IN" dirty="0"/>
          </a:p>
        </p:txBody>
      </p:sp>
    </p:spTree>
    <p:extLst>
      <p:ext uri="{BB962C8B-B14F-4D97-AF65-F5344CB8AC3E}">
        <p14:creationId xmlns:p14="http://schemas.microsoft.com/office/powerpoint/2010/main" val="2848001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4" name="Picture 3" descr="Graphical user interface, text&#10;&#10;Description automatically generated with medium confidence">
            <a:extLst>
              <a:ext uri="{FF2B5EF4-FFF2-40B4-BE49-F238E27FC236}">
                <a16:creationId xmlns:a16="http://schemas.microsoft.com/office/drawing/2014/main" id="{6545BC8F-54E7-F534-C224-14A6C289C348}"/>
              </a:ext>
            </a:extLst>
          </p:cNvPr>
          <p:cNvPicPr>
            <a:picLocks noChangeAspect="1"/>
          </p:cNvPicPr>
          <p:nvPr/>
        </p:nvPicPr>
        <p:blipFill>
          <a:blip r:embed="rId2"/>
          <a:stretch>
            <a:fillRect/>
          </a:stretch>
        </p:blipFill>
        <p:spPr>
          <a:xfrm>
            <a:off x="1195321" y="2817056"/>
            <a:ext cx="10118598" cy="194782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2" name="TextBox 11">
            <a:extLst>
              <a:ext uri="{FF2B5EF4-FFF2-40B4-BE49-F238E27FC236}">
                <a16:creationId xmlns:a16="http://schemas.microsoft.com/office/drawing/2014/main" id="{7056CADC-3A8A-30A7-7B94-8FC5522F0E46}"/>
              </a:ext>
            </a:extLst>
          </p:cNvPr>
          <p:cNvSpPr txBox="1"/>
          <p:nvPr/>
        </p:nvSpPr>
        <p:spPr>
          <a:xfrm>
            <a:off x="1082351" y="1091682"/>
            <a:ext cx="6242180" cy="923330"/>
          </a:xfrm>
          <a:prstGeom prst="rect">
            <a:avLst/>
          </a:prstGeom>
          <a:noFill/>
        </p:spPr>
        <p:txBody>
          <a:bodyPr wrap="square" rtlCol="0">
            <a:spAutoFit/>
          </a:bodyPr>
          <a:lstStyle/>
          <a:p>
            <a:r>
              <a:rPr lang="en-US" dirty="0"/>
              <a:t>An analysis of the correlation between the Incident rate and four other factors: Poverty estimated, Median Income, PopEst2015, and Death rate</a:t>
            </a:r>
          </a:p>
        </p:txBody>
      </p:sp>
    </p:spTree>
    <p:extLst>
      <p:ext uri="{BB962C8B-B14F-4D97-AF65-F5344CB8AC3E}">
        <p14:creationId xmlns:p14="http://schemas.microsoft.com/office/powerpoint/2010/main" val="1876184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0CF9B-7DC0-93F2-DE73-C7451292E442}"/>
              </a:ext>
            </a:extLst>
          </p:cNvPr>
          <p:cNvSpPr>
            <a:spLocks noGrp="1"/>
          </p:cNvSpPr>
          <p:nvPr>
            <p:ph type="title"/>
          </p:nvPr>
        </p:nvSpPr>
        <p:spPr>
          <a:xfrm>
            <a:off x="744894" y="411778"/>
            <a:ext cx="10515600" cy="1325563"/>
          </a:xfrm>
        </p:spPr>
        <p:txBody>
          <a:bodyPr>
            <a:normAutofit/>
          </a:bodyPr>
          <a:lstStyle/>
          <a:p>
            <a:r>
              <a:rPr lang="en-IN" sz="4000" u="sng" dirty="0"/>
              <a:t>Regression</a:t>
            </a:r>
          </a:p>
        </p:txBody>
      </p:sp>
      <p:sp>
        <p:nvSpPr>
          <p:cNvPr id="3" name="Content Placeholder 2">
            <a:extLst>
              <a:ext uri="{FF2B5EF4-FFF2-40B4-BE49-F238E27FC236}">
                <a16:creationId xmlns:a16="http://schemas.microsoft.com/office/drawing/2014/main" id="{5F38BAEA-AA86-4F6C-C87E-D61BB353FE3D}"/>
              </a:ext>
            </a:extLst>
          </p:cNvPr>
          <p:cNvSpPr>
            <a:spLocks noGrp="1"/>
          </p:cNvSpPr>
          <p:nvPr>
            <p:ph idx="1"/>
          </p:nvPr>
        </p:nvSpPr>
        <p:spPr/>
        <p:txBody>
          <a:bodyPr>
            <a:normAutofit/>
          </a:bodyPr>
          <a:lstStyle/>
          <a:p>
            <a:r>
              <a:rPr lang="en-US" sz="2400" dirty="0"/>
              <a:t>In statistical analysis, multiple linear regression is based on the values of two or more variables to predict an outcome for a variable. We refer to the variable we want to predict as the dependent variable, while the independent or explanatory variables we use to predict the value of the dependent variable are known as the explanatory variables.</a:t>
            </a:r>
          </a:p>
          <a:p>
            <a:pPr marL="0" indent="0">
              <a:buNone/>
            </a:pPr>
            <a:r>
              <a:rPr lang="en-US" sz="2400" dirty="0"/>
              <a:t> </a:t>
            </a:r>
          </a:p>
          <a:p>
            <a:r>
              <a:rPr lang="en-US" sz="2400" dirty="0"/>
              <a:t>An incidence rate regression analysis demonstrates the relationship between the target variable and the input variables. Among the input variables used in the analysis are Poverty Estimates, Population Estimates, Median Income, and Death Rates.</a:t>
            </a:r>
          </a:p>
          <a:p>
            <a:endParaRPr lang="en-IN" dirty="0"/>
          </a:p>
        </p:txBody>
      </p:sp>
    </p:spTree>
    <p:extLst>
      <p:ext uri="{BB962C8B-B14F-4D97-AF65-F5344CB8AC3E}">
        <p14:creationId xmlns:p14="http://schemas.microsoft.com/office/powerpoint/2010/main" val="2690527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83722-F814-AAA9-5156-56506314D083}"/>
              </a:ext>
            </a:extLst>
          </p:cNvPr>
          <p:cNvSpPr>
            <a:spLocks noGrp="1"/>
          </p:cNvSpPr>
          <p:nvPr>
            <p:ph type="title"/>
          </p:nvPr>
        </p:nvSpPr>
        <p:spPr>
          <a:xfrm>
            <a:off x="526073" y="293058"/>
            <a:ext cx="11139854" cy="930447"/>
          </a:xfrm>
        </p:spPr>
        <p:txBody>
          <a:bodyPr vert="horz" lIns="91440" tIns="45720" rIns="91440" bIns="45720" rtlCol="0" anchor="b">
            <a:normAutofit/>
          </a:bodyPr>
          <a:lstStyle/>
          <a:p>
            <a:pPr algn="ctr"/>
            <a:r>
              <a:rPr lang="en-US" sz="5400" b="1" kern="1200" dirty="0">
                <a:solidFill>
                  <a:schemeClr val="bg1"/>
                </a:solidFill>
                <a:latin typeface="+mj-lt"/>
                <a:ea typeface="+mj-ea"/>
                <a:cs typeface="+mj-cs"/>
              </a:rPr>
              <a:t>Regression model for the incidence rate</a:t>
            </a:r>
          </a:p>
        </p:txBody>
      </p:sp>
      <p:pic>
        <p:nvPicPr>
          <p:cNvPr id="4" name="Picture 3">
            <a:extLst>
              <a:ext uri="{FF2B5EF4-FFF2-40B4-BE49-F238E27FC236}">
                <a16:creationId xmlns:a16="http://schemas.microsoft.com/office/drawing/2014/main" id="{A3701CC4-20DA-240B-65E9-F95B0A2D05F4}"/>
              </a:ext>
            </a:extLst>
          </p:cNvPr>
          <p:cNvPicPr>
            <a:picLocks noChangeAspect="1"/>
          </p:cNvPicPr>
          <p:nvPr/>
        </p:nvPicPr>
        <p:blipFill>
          <a:blip r:embed="rId2"/>
          <a:stretch>
            <a:fillRect/>
          </a:stretch>
        </p:blipFill>
        <p:spPr>
          <a:xfrm>
            <a:off x="1611809" y="1419886"/>
            <a:ext cx="8968382" cy="4484191"/>
          </a:xfrm>
          <a:prstGeom prst="rect">
            <a:avLst/>
          </a:prstGeom>
        </p:spPr>
      </p:pic>
    </p:spTree>
    <p:extLst>
      <p:ext uri="{BB962C8B-B14F-4D97-AF65-F5344CB8AC3E}">
        <p14:creationId xmlns:p14="http://schemas.microsoft.com/office/powerpoint/2010/main" val="2194321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23000">
              <a:schemeClr val="accent2">
                <a:alpha val="95000"/>
                <a:lumMod val="89000"/>
              </a:schemeClr>
            </a:gs>
            <a:gs pos="69000">
              <a:schemeClr val="accent2">
                <a:lumMod val="75000"/>
              </a:schemeClr>
            </a:gs>
            <a:gs pos="97000">
              <a:schemeClr val="accent2">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83722-F814-AAA9-5156-56506314D083}"/>
              </a:ext>
            </a:extLst>
          </p:cNvPr>
          <p:cNvSpPr>
            <a:spLocks noGrp="1"/>
          </p:cNvSpPr>
          <p:nvPr>
            <p:ph type="title"/>
          </p:nvPr>
        </p:nvSpPr>
        <p:spPr>
          <a:xfrm>
            <a:off x="1027043" y="2869786"/>
            <a:ext cx="10515600" cy="1325563"/>
          </a:xfrm>
        </p:spPr>
        <p:txBody>
          <a:bodyPr>
            <a:normAutofit fontScale="90000"/>
          </a:bodyPr>
          <a:lstStyle/>
          <a:p>
            <a:pPr algn="ctr"/>
            <a:r>
              <a:rPr lang="en-US" sz="4800" b="1" dirty="0">
                <a:solidFill>
                  <a:schemeClr val="bg1"/>
                </a:solidFill>
                <a:latin typeface="Arial" panose="020B0604020202020204" pitchFamily="34" charset="0"/>
                <a:cs typeface="Arial" panose="020B0604020202020204" pitchFamily="34" charset="0"/>
              </a:rPr>
              <a:t>Regions of the country that are prone to cancer</a:t>
            </a:r>
          </a:p>
        </p:txBody>
      </p:sp>
    </p:spTree>
    <p:extLst>
      <p:ext uri="{BB962C8B-B14F-4D97-AF65-F5344CB8AC3E}">
        <p14:creationId xmlns:p14="http://schemas.microsoft.com/office/powerpoint/2010/main" val="227609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8CB4637-9595-3657-60AF-74893685AC60}"/>
              </a:ext>
            </a:extLst>
          </p:cNvPr>
          <p:cNvSpPr txBox="1"/>
          <p:nvPr/>
        </p:nvSpPr>
        <p:spPr>
          <a:xfrm>
            <a:off x="531846" y="428178"/>
            <a:ext cx="11439330" cy="6001643"/>
          </a:xfrm>
          <a:prstGeom prst="rect">
            <a:avLst/>
          </a:prstGeom>
          <a:noFill/>
        </p:spPr>
        <p:txBody>
          <a:bodyPr wrap="square">
            <a:spAutoFit/>
          </a:bodyPr>
          <a:lstStyle/>
          <a:p>
            <a:pPr algn="just"/>
            <a:endParaRPr lang="en-US" sz="2000" dirty="0"/>
          </a:p>
          <a:p>
            <a:pPr marL="342900" indent="-342900" algn="just">
              <a:buFont typeface="Arial" panose="020B0604020202020204" pitchFamily="34" charset="0"/>
              <a:buChar char="•"/>
            </a:pPr>
            <a:r>
              <a:rPr lang="en-US" sz="2000" dirty="0"/>
              <a:t>In the model summary, you can find the F-statistic and its associated p-value.</a:t>
            </a:r>
          </a:p>
          <a:p>
            <a:pPr algn="just"/>
            <a:r>
              <a:rPr lang="en-US" sz="2000" dirty="0"/>
              <a:t>      According to our example, the P-value of the F-statistic is 0.00000000000000022 which is highly </a:t>
            </a:r>
          </a:p>
          <a:p>
            <a:pPr algn="just"/>
            <a:r>
              <a:rPr lang="en-US" sz="2000" dirty="0"/>
              <a:t>      significant A significant relationship exists between at least one predictor variable and the outcome</a:t>
            </a:r>
          </a:p>
          <a:p>
            <a:pPr algn="just"/>
            <a:endParaRPr lang="en-US" sz="2000" dirty="0"/>
          </a:p>
          <a:p>
            <a:pPr marL="342900" indent="-342900" algn="just">
              <a:buFont typeface="Arial" panose="020B0604020202020204" pitchFamily="34" charset="0"/>
              <a:buChar char="•"/>
            </a:pPr>
            <a:r>
              <a:rPr lang="en-US" sz="2000" dirty="0"/>
              <a:t>Coefficients of determination or R square values show how much variation there is in the model. R squared in this situation is 0.2466. As a result, the model can explain approximately 24% of the data and 76% is unaccounted for. There is a low correlation between input variables and incidence rate, which indicates that there is no strong relationship between them. Moreover, the standard error is high, approximately 8.72687580, which indicates that the data are far from the regression line.</a:t>
            </a:r>
          </a:p>
          <a:p>
            <a:pPr algn="just"/>
            <a:endParaRPr lang="en-US" sz="2400" dirty="0"/>
          </a:p>
          <a:p>
            <a:pPr marL="342900" indent="-342900" algn="just">
              <a:buFont typeface="Arial" panose="020B0604020202020204" pitchFamily="34" charset="0"/>
              <a:buChar char="•"/>
            </a:pPr>
            <a:r>
              <a:rPr lang="en-US" sz="2000" dirty="0"/>
              <a:t>Slope coefficients help determine the relationship between input variables and target variables. Income and poverty estimate have negative coefficients, which indicates a negative relationship. Therefore, as these variables increase, the target variable (incidence rate) decreases. .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Similarly, as the Poverty Estimate increases by one, again with all else held constant, the incidence rate decreases by -0.00006552</a:t>
            </a:r>
            <a:r>
              <a:rPr lang="en-US" sz="3600" dirty="0"/>
              <a:t>.</a:t>
            </a:r>
          </a:p>
          <a:p>
            <a:endParaRPr lang="en-US" sz="2400" dirty="0"/>
          </a:p>
        </p:txBody>
      </p:sp>
    </p:spTree>
    <p:extLst>
      <p:ext uri="{BB962C8B-B14F-4D97-AF65-F5344CB8AC3E}">
        <p14:creationId xmlns:p14="http://schemas.microsoft.com/office/powerpoint/2010/main" val="3874909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3CD385-110B-097D-1A9D-12B0EA5B9B2B}"/>
              </a:ext>
            </a:extLst>
          </p:cNvPr>
          <p:cNvSpPr>
            <a:spLocks noGrp="1"/>
          </p:cNvSpPr>
          <p:nvPr>
            <p:ph idx="1"/>
          </p:nvPr>
        </p:nvSpPr>
        <p:spPr>
          <a:xfrm>
            <a:off x="838200" y="995200"/>
            <a:ext cx="10515600" cy="2381845"/>
          </a:xfrm>
        </p:spPr>
        <p:txBody>
          <a:bodyPr>
            <a:normAutofit/>
          </a:bodyPr>
          <a:lstStyle/>
          <a:p>
            <a:pPr algn="just"/>
            <a:r>
              <a:rPr lang="en-US" sz="2400" dirty="0"/>
              <a:t>Death rate estimates with positive coefficients indicate that death rate and cancer incidence rate are positively correlated. As a result, if the death rate increases by one, the cancer incidence rate increases by approximately 1.07707823.</a:t>
            </a:r>
          </a:p>
          <a:p>
            <a:endParaRPr lang="en-IN" sz="8000" dirty="0"/>
          </a:p>
          <a:p>
            <a:pPr marL="0" indent="0">
              <a:lnSpc>
                <a:spcPct val="120000"/>
              </a:lnSpc>
              <a:spcBef>
                <a:spcPts val="1200"/>
              </a:spcBef>
              <a:buNone/>
            </a:pPr>
            <a:endParaRPr lang="en-US" sz="8000" dirty="0"/>
          </a:p>
          <a:p>
            <a:pPr marL="0" indent="0">
              <a:buNone/>
            </a:pPr>
            <a:endParaRPr lang="en-IN" b="1" dirty="0"/>
          </a:p>
        </p:txBody>
      </p:sp>
    </p:spTree>
    <p:extLst>
      <p:ext uri="{BB962C8B-B14F-4D97-AF65-F5344CB8AC3E}">
        <p14:creationId xmlns:p14="http://schemas.microsoft.com/office/powerpoint/2010/main" val="4065332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3CD385-110B-097D-1A9D-12B0EA5B9B2B}"/>
              </a:ext>
            </a:extLst>
          </p:cNvPr>
          <p:cNvSpPr>
            <a:spLocks noGrp="1"/>
          </p:cNvSpPr>
          <p:nvPr>
            <p:ph idx="1"/>
          </p:nvPr>
        </p:nvSpPr>
        <p:spPr>
          <a:xfrm>
            <a:off x="1096241" y="2249633"/>
            <a:ext cx="10209068" cy="1953490"/>
          </a:xfrm>
        </p:spPr>
        <p:txBody>
          <a:bodyPr>
            <a:normAutofit fontScale="92500" lnSpcReduction="10000"/>
          </a:bodyPr>
          <a:lstStyle/>
          <a:p>
            <a:pPr marL="0" indent="0" algn="ctr">
              <a:buNone/>
            </a:pPr>
            <a:r>
              <a:rPr lang="en-US" sz="6600" dirty="0"/>
              <a:t>Thank you</a:t>
            </a:r>
          </a:p>
          <a:p>
            <a:pPr marL="0" indent="0" algn="ctr">
              <a:buNone/>
            </a:pPr>
            <a:r>
              <a:rPr lang="en-US" sz="4000" i="1" dirty="0">
                <a:solidFill>
                  <a:schemeClr val="bg1"/>
                </a:solidFill>
              </a:rPr>
              <a:t>“Cancer cannot cripple love, it cannot shatter hope, it cannot conquer the spirit.”</a:t>
            </a:r>
          </a:p>
          <a:p>
            <a:endParaRPr lang="en-IN" sz="8000" dirty="0"/>
          </a:p>
          <a:p>
            <a:pPr marL="0" indent="0">
              <a:lnSpc>
                <a:spcPct val="120000"/>
              </a:lnSpc>
              <a:spcBef>
                <a:spcPts val="1200"/>
              </a:spcBef>
              <a:buNone/>
            </a:pPr>
            <a:endParaRPr lang="en-US" sz="8000" dirty="0"/>
          </a:p>
          <a:p>
            <a:pPr marL="0" indent="0">
              <a:buNone/>
            </a:pPr>
            <a:endParaRPr lang="en-IN" b="1" dirty="0"/>
          </a:p>
        </p:txBody>
      </p:sp>
    </p:spTree>
    <p:extLst>
      <p:ext uri="{BB962C8B-B14F-4D97-AF65-F5344CB8AC3E}">
        <p14:creationId xmlns:p14="http://schemas.microsoft.com/office/powerpoint/2010/main" val="1889218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geographic 1">
            <a:extLst>
              <a:ext uri="{FF2B5EF4-FFF2-40B4-BE49-F238E27FC236}">
                <a16:creationId xmlns:a16="http://schemas.microsoft.com/office/drawing/2014/main" id="{64B266DB-1050-4584-9133-F9BEF9FD66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571" y="0"/>
            <a:ext cx="10776857"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bar graph1">
            <a:extLst>
              <a:ext uri="{FF2B5EF4-FFF2-40B4-BE49-F238E27FC236}">
                <a16:creationId xmlns:a16="http://schemas.microsoft.com/office/drawing/2014/main" id="{D786DDBB-9D50-43BB-9E28-1CCDB7C773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341" y="0"/>
            <a:ext cx="10519317"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geo1.2">
            <a:extLst>
              <a:ext uri="{FF2B5EF4-FFF2-40B4-BE49-F238E27FC236}">
                <a16:creationId xmlns:a16="http://schemas.microsoft.com/office/drawing/2014/main" id="{1728A97C-7459-4756-9993-F21953144C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453" y="0"/>
            <a:ext cx="10967093"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geo1.2 (2)">
            <a:extLst>
              <a:ext uri="{FF2B5EF4-FFF2-40B4-BE49-F238E27FC236}">
                <a16:creationId xmlns:a16="http://schemas.microsoft.com/office/drawing/2014/main" id="{F5417E2F-CF3F-439B-BFC2-22DD30C977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29" y="0"/>
            <a:ext cx="11651942" cy="6858000"/>
          </a:xfrm>
          <a:prstGeom prst="rect">
            <a:avLst/>
          </a:prstGeom>
        </p:spPr>
      </p:pic>
    </p:spTree>
    <p:extLst>
      <p:ext uri="{BB962C8B-B14F-4D97-AF65-F5344CB8AC3E}">
        <p14:creationId xmlns:p14="http://schemas.microsoft.com/office/powerpoint/2010/main" val="3802112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Sheet 5">
            <a:extLst>
              <a:ext uri="{FF2B5EF4-FFF2-40B4-BE49-F238E27FC236}">
                <a16:creationId xmlns:a16="http://schemas.microsoft.com/office/drawing/2014/main" id="{FF8AC089-F747-43E6-A419-367AABB977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3292" y="0"/>
            <a:ext cx="9125415"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23000">
              <a:schemeClr val="accent2">
                <a:alpha val="95000"/>
                <a:lumMod val="89000"/>
              </a:schemeClr>
            </a:gs>
            <a:gs pos="69000">
              <a:schemeClr val="accent2">
                <a:lumMod val="75000"/>
              </a:schemeClr>
            </a:gs>
            <a:gs pos="97000">
              <a:schemeClr val="accent2">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83722-F814-AAA9-5156-56506314D083}"/>
              </a:ext>
            </a:extLst>
          </p:cNvPr>
          <p:cNvSpPr>
            <a:spLocks noGrp="1"/>
          </p:cNvSpPr>
          <p:nvPr>
            <p:ph type="title"/>
          </p:nvPr>
        </p:nvSpPr>
        <p:spPr>
          <a:xfrm>
            <a:off x="1007165" y="2427495"/>
            <a:ext cx="10515600" cy="2378075"/>
          </a:xfrm>
        </p:spPr>
        <p:txBody>
          <a:bodyPr>
            <a:normAutofit/>
          </a:bodyPr>
          <a:lstStyle/>
          <a:p>
            <a:pPr algn="ctr"/>
            <a:r>
              <a:rPr lang="en-US" b="1" dirty="0">
                <a:solidFill>
                  <a:schemeClr val="bg1"/>
                </a:solidFill>
                <a:latin typeface="Arial" panose="020B0604020202020204" pitchFamily="34" charset="0"/>
                <a:cs typeface="Arial" panose="020B0604020202020204" pitchFamily="34" charset="0"/>
              </a:rPr>
              <a:t>4 level indicator for median income &amp; comparative analysis of the incidence rate with median income</a:t>
            </a:r>
          </a:p>
        </p:txBody>
      </p:sp>
    </p:spTree>
    <p:extLst>
      <p:ext uri="{BB962C8B-B14F-4D97-AF65-F5344CB8AC3E}">
        <p14:creationId xmlns:p14="http://schemas.microsoft.com/office/powerpoint/2010/main" val="220118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3" descr="Sheet 6">
            <a:extLst>
              <a:ext uri="{FF2B5EF4-FFF2-40B4-BE49-F238E27FC236}">
                <a16:creationId xmlns:a16="http://schemas.microsoft.com/office/drawing/2014/main" id="{0A30863D-16E2-19EF-83C1-8345B35D55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695" y="0"/>
            <a:ext cx="10528610" cy="6858000"/>
          </a:xfrm>
          <a:prstGeom prst="rect">
            <a:avLst/>
          </a:prstGeom>
        </p:spPr>
      </p:pic>
    </p:spTree>
    <p:extLst>
      <p:ext uri="{BB962C8B-B14F-4D97-AF65-F5344CB8AC3E}">
        <p14:creationId xmlns:p14="http://schemas.microsoft.com/office/powerpoint/2010/main" val="824117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403</TotalTime>
  <Words>810</Words>
  <Application>Microsoft Office PowerPoint</Application>
  <PresentationFormat>Widescreen</PresentationFormat>
  <Paragraphs>47</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Group Regression Project</vt:lpstr>
      <vt:lpstr>Regions of the country that are prone to cancer</vt:lpstr>
      <vt:lpstr>PowerPoint Presentation</vt:lpstr>
      <vt:lpstr>PowerPoint Presentation</vt:lpstr>
      <vt:lpstr>PowerPoint Presentation</vt:lpstr>
      <vt:lpstr>PowerPoint Presentation</vt:lpstr>
      <vt:lpstr>PowerPoint Presentation</vt:lpstr>
      <vt:lpstr>4 level indicator for median income &amp; comparative analysis of the incidence rate with median income</vt:lpstr>
      <vt:lpstr>PowerPoint Presentation</vt:lpstr>
      <vt:lpstr>PowerPoint Presentation</vt:lpstr>
      <vt:lpstr>Correlation Analysis</vt:lpstr>
      <vt:lpstr>PowerPoint Presentation</vt:lpstr>
      <vt:lpstr>Incidence rate vs Poverty Est </vt:lpstr>
      <vt:lpstr>Incidence Rate vs Med Income</vt:lpstr>
      <vt:lpstr>Incidence rate vs PopulationEst2015</vt:lpstr>
      <vt:lpstr>Incidence rate vs Death rate</vt:lpstr>
      <vt:lpstr>PowerPoint Presentation</vt:lpstr>
      <vt:lpstr>Regression</vt:lpstr>
      <vt:lpstr>Regression model for the incidence rate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Regression Project</dc:title>
  <dc:creator>priyanka prattikantham</dc:creator>
  <cp:lastModifiedBy>Jhalak Sadana (RIT Student)</cp:lastModifiedBy>
  <cp:revision>5</cp:revision>
  <dcterms:created xsi:type="dcterms:W3CDTF">2022-11-06T16:36:42Z</dcterms:created>
  <dcterms:modified xsi:type="dcterms:W3CDTF">2022-11-07T00:47:23Z</dcterms:modified>
</cp:coreProperties>
</file>