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5" r:id="rId38"/>
    <p:sldId id="294" r:id="rId39"/>
  </p:sldIdLst>
  <p:sldSz cx="9144000" cy="6858000" type="screen4x3"/>
  <p:notesSz cx="7059613" cy="9344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03/02/2017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Practical-VI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Connecting </a:t>
            </a:r>
            <a:r>
              <a:rPr lang="en-US" sz="3600" dirty="0">
                <a:solidFill>
                  <a:schemeClr val="tx1"/>
                </a:solidFill>
              </a:rPr>
              <a:t>to database and read values</a:t>
            </a:r>
          </a:p>
        </p:txBody>
      </p:sp>
    </p:spTree>
    <p:extLst>
      <p:ext uri="{BB962C8B-B14F-4D97-AF65-F5344CB8AC3E}">
        <p14:creationId xmlns:p14="http://schemas.microsoft.com/office/powerpoint/2010/main" val="192073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Display the item information whose name starts with letter ‘P’.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* from Item where </a:t>
            </a:r>
            <a:r>
              <a:rPr lang="en-US" dirty="0" err="1"/>
              <a:t>Iname</a:t>
            </a:r>
            <a:r>
              <a:rPr lang="en-US" dirty="0"/>
              <a:t> like 'P%'</a:t>
            </a:r>
          </a:p>
          <a:p>
            <a:r>
              <a:rPr lang="en-US" dirty="0"/>
              <a:t>[(103, 'Perfume', 150.0, 25), (104, 'Pen', 50.0, 200), (105, 'Pencil', 20.0, 100)]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 Display a report with item </a:t>
            </a:r>
            <a:r>
              <a:rPr lang="en-US" dirty="0" err="1" smtClean="0"/>
              <a:t>number,item</a:t>
            </a:r>
            <a:r>
              <a:rPr lang="en-US" dirty="0" smtClean="0"/>
              <a:t> name and total price(price*quantity).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err="1"/>
              <a:t>queryselect</a:t>
            </a:r>
            <a:r>
              <a:rPr lang="en-US" dirty="0"/>
              <a:t> </a:t>
            </a:r>
            <a:r>
              <a:rPr lang="en-US" dirty="0" err="1"/>
              <a:t>Itemno,Iname,Price</a:t>
            </a:r>
            <a:r>
              <a:rPr lang="en-US" dirty="0"/>
              <a:t>*Quantity from Item</a:t>
            </a:r>
          </a:p>
          <a:p>
            <a:r>
              <a:rPr lang="en-US" dirty="0"/>
              <a:t>[(101, 'Geometry Box', 5000.0), (102, 'Soap', 5000.0), (103, 'Perfume', 3750.0), (104, 'Pen', 10000.0), (105, 'Pencil', 2000.0)]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6) Display Item table information in ascending order based upon item name.</a:t>
            </a:r>
          </a:p>
          <a:p>
            <a:endParaRPr lang="en-US" dirty="0" smtClean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* from Item order by </a:t>
            </a:r>
            <a:r>
              <a:rPr lang="en-US" dirty="0" err="1"/>
              <a:t>Iname</a:t>
            </a:r>
            <a:endParaRPr lang="en-US" dirty="0"/>
          </a:p>
          <a:p>
            <a:r>
              <a:rPr lang="en-US" dirty="0"/>
              <a:t>[(101, 'Geometry Box', 50.0, 100), (104, 'Pen', 50.0, 200), (105, 'Pencil', 20.0, 100), (103, 'Perfume', 150.0, 25), (102, 'Soap', 100.0, 50)]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 Display item name and price in descending order based upon price.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 err="1"/>
              <a:t>Iname,Price</a:t>
            </a:r>
            <a:r>
              <a:rPr lang="en-US" dirty="0"/>
              <a:t> from Item order by Price DESC</a:t>
            </a:r>
          </a:p>
          <a:p>
            <a:r>
              <a:rPr lang="en-US" dirty="0"/>
              <a:t>[('Perfume', 150.0), ('Soap', 100.0), ('Geometry Box', 50.0), ('Pen', 50.0), ('Pencil', 20.0)]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8) Display item name whose price is between 50 and 100.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 err="1"/>
              <a:t>Iname</a:t>
            </a:r>
            <a:r>
              <a:rPr lang="en-US" dirty="0"/>
              <a:t> from Item where Price between 50 and 100</a:t>
            </a:r>
          </a:p>
          <a:p>
            <a:r>
              <a:rPr lang="en-US" dirty="0"/>
              <a:t>[('Geometry Box',), ('Soap',), ('Pen',)]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Q4) Execute the following queries based on Item table:</a:t>
            </a:r>
          </a:p>
          <a:p>
            <a:endParaRPr lang="en-US" dirty="0"/>
          </a:p>
          <a:p>
            <a:r>
              <a:rPr lang="en-US" dirty="0" smtClean="0"/>
              <a:t>1) </a:t>
            </a:r>
            <a:r>
              <a:rPr lang="en-US" b="1" dirty="0" smtClean="0"/>
              <a:t>Display Total of price from Item table.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/>
              <a:t>the </a:t>
            </a:r>
            <a:r>
              <a:rPr lang="en-US" dirty="0" smtClean="0"/>
              <a:t>query </a:t>
            </a:r>
            <a:r>
              <a:rPr lang="en-US" b="1" u="sng" dirty="0" smtClean="0"/>
              <a:t>select </a:t>
            </a:r>
            <a:r>
              <a:rPr lang="en-US" b="1" u="sng" dirty="0"/>
              <a:t>sum(price) from Item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[(</a:t>
            </a:r>
            <a:r>
              <a:rPr lang="en-US" dirty="0"/>
              <a:t>370.0,)]</a:t>
            </a:r>
          </a:p>
        </p:txBody>
      </p:sp>
    </p:spTree>
    <p:extLst>
      <p:ext uri="{BB962C8B-B14F-4D97-AF65-F5344CB8AC3E}">
        <p14:creationId xmlns:p14="http://schemas.microsoft.com/office/powerpoint/2010/main" val="39967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b="1" dirty="0" smtClean="0"/>
              <a:t>Display the average price from Item table.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</a:t>
            </a:r>
            <a:r>
              <a:rPr lang="en-US" b="1" u="sng" dirty="0" smtClean="0"/>
              <a:t>select </a:t>
            </a:r>
            <a:r>
              <a:rPr lang="en-US" b="1" u="sng" dirty="0" err="1"/>
              <a:t>avg</a:t>
            </a:r>
            <a:r>
              <a:rPr lang="en-US" b="1" u="sng" dirty="0"/>
              <a:t>(Price) from </a:t>
            </a:r>
            <a:r>
              <a:rPr lang="en-US" b="1" u="sng" dirty="0" smtClean="0"/>
              <a:t>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[(74.0,)]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b="1" dirty="0" smtClean="0"/>
              <a:t>Display the minimum value of price from Item table.</a:t>
            </a:r>
          </a:p>
          <a:p>
            <a:endParaRPr lang="en-US" dirty="0" smtClean="0"/>
          </a:p>
          <a:p>
            <a:r>
              <a:rPr lang="en-US" dirty="0"/>
              <a:t>Enter the </a:t>
            </a:r>
            <a:r>
              <a:rPr lang="en-US" dirty="0" smtClean="0"/>
              <a:t>query </a:t>
            </a:r>
            <a:r>
              <a:rPr lang="en-US" b="1" u="sng" dirty="0" smtClean="0"/>
              <a:t>select </a:t>
            </a:r>
            <a:r>
              <a:rPr lang="en-US" b="1" u="sng" dirty="0"/>
              <a:t>min(Price) from </a:t>
            </a:r>
            <a:r>
              <a:rPr lang="en-US" b="1" u="sng" dirty="0" smtClean="0"/>
              <a:t>Item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[(20.0,)]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b="1" dirty="0" smtClean="0"/>
              <a:t>Display maximum value of price from Item table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</a:t>
            </a:r>
            <a:r>
              <a:rPr lang="en-US" b="1" u="sng" dirty="0" smtClean="0"/>
              <a:t>select </a:t>
            </a:r>
            <a:r>
              <a:rPr lang="en-US" b="1" u="sng" dirty="0"/>
              <a:t>max(Price) from </a:t>
            </a:r>
            <a:r>
              <a:rPr lang="en-US" b="1" u="sng" dirty="0" smtClean="0"/>
              <a:t>Item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[(150.0,)]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en-US" b="1" dirty="0" smtClean="0"/>
              <a:t>Count the number of price values from Item table.</a:t>
            </a:r>
          </a:p>
          <a:p>
            <a:endParaRPr lang="en-US" dirty="0"/>
          </a:p>
          <a:p>
            <a:r>
              <a:rPr lang="en-US" dirty="0"/>
              <a:t>Enter the query </a:t>
            </a:r>
            <a:r>
              <a:rPr lang="en-US" b="1" u="sng" dirty="0"/>
              <a:t>select count(Price) from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[(5,)]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Q1) </a:t>
            </a:r>
            <a:r>
              <a:rPr lang="en-US" sz="2800" dirty="0" smtClean="0"/>
              <a:t>Write a program in python to create a table “Item” having </a:t>
            </a:r>
            <a:r>
              <a:rPr lang="en-US" sz="2800" dirty="0" err="1" smtClean="0"/>
              <a:t>Itemno</a:t>
            </a:r>
            <a:r>
              <a:rPr lang="en-US" sz="2800" dirty="0" smtClean="0"/>
              <a:t>, </a:t>
            </a:r>
            <a:r>
              <a:rPr lang="en-US" sz="2800" dirty="0" err="1" smtClean="0"/>
              <a:t>Iname</a:t>
            </a:r>
            <a:r>
              <a:rPr lang="en-US" sz="2800" dirty="0" smtClean="0"/>
              <a:t>, </a:t>
            </a:r>
            <a:r>
              <a:rPr lang="en-US" sz="2800" dirty="0" err="1"/>
              <a:t>P</a:t>
            </a:r>
            <a:r>
              <a:rPr lang="en-US" sz="2800" dirty="0" err="1" smtClean="0"/>
              <a:t>rice,and</a:t>
            </a:r>
            <a:r>
              <a:rPr lang="en-US" sz="2800" dirty="0" smtClean="0"/>
              <a:t> Quality as its columns.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Q5) </a:t>
            </a:r>
          </a:p>
          <a:p>
            <a:r>
              <a:rPr lang="en-US" dirty="0" smtClean="0"/>
              <a:t>1) Create </a:t>
            </a:r>
            <a:r>
              <a:rPr lang="en-US" dirty="0"/>
              <a:t>the following table:</a:t>
            </a:r>
          </a:p>
          <a:p>
            <a:r>
              <a:rPr lang="en-US" b="1" dirty="0"/>
              <a:t>Table: </a:t>
            </a:r>
            <a:r>
              <a:rPr lang="en-US" dirty="0"/>
              <a:t>Student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36222"/>
              </p:ext>
            </p:extLst>
          </p:nvPr>
        </p:nvGraphicFramePr>
        <p:xfrm>
          <a:off x="1295400" y="2819400"/>
          <a:ext cx="65951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355"/>
                <a:gridCol w="1524000"/>
                <a:gridCol w="1524000"/>
                <a:gridCol w="1722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Column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Date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Constraints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1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en-US" dirty="0"/>
              <a:t>import sqlite3 as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con=</a:t>
            </a:r>
            <a:r>
              <a:rPr lang="en-US" dirty="0" err="1"/>
              <a:t>db.connect</a:t>
            </a:r>
            <a:r>
              <a:rPr lang="en-US" dirty="0"/>
              <a:t>('</a:t>
            </a:r>
            <a:r>
              <a:rPr lang="en-US" dirty="0" err="1"/>
              <a:t>StudentDatabase.db</a:t>
            </a:r>
            <a:r>
              <a:rPr lang="en-US" dirty="0"/>
              <a:t>')</a:t>
            </a:r>
          </a:p>
          <a:p>
            <a:r>
              <a:rPr lang="en-US" dirty="0"/>
              <a:t>cur=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r>
              <a:rPr lang="en-US" dirty="0" err="1"/>
              <a:t>cur.execute</a:t>
            </a:r>
            <a:r>
              <a:rPr lang="en-US" dirty="0"/>
              <a:t>("Create table student (</a:t>
            </a:r>
            <a:r>
              <a:rPr lang="en-US" dirty="0" err="1"/>
              <a:t>Adno</a:t>
            </a:r>
            <a:r>
              <a:rPr lang="en-US" dirty="0"/>
              <a:t> Numeric (3) Primary Key, Name </a:t>
            </a:r>
            <a:r>
              <a:rPr lang="en-US" dirty="0" err="1"/>
              <a:t>varchar</a:t>
            </a:r>
            <a:r>
              <a:rPr lang="en-US" dirty="0"/>
              <a:t> (20) not null, Class Numeric (2), Section char (1),Fees numeric(10, 2))")</a:t>
            </a:r>
          </a:p>
          <a:p>
            <a:r>
              <a:rPr lang="en-US" dirty="0"/>
              <a:t>print("Table created successfully")</a:t>
            </a:r>
          </a:p>
          <a:p>
            <a:r>
              <a:rPr lang="en-US" dirty="0" err="1"/>
              <a:t>cur.close</a:t>
            </a:r>
            <a:r>
              <a:rPr lang="en-US" dirty="0"/>
              <a:t>()</a:t>
            </a:r>
          </a:p>
          <a:p>
            <a:r>
              <a:rPr lang="en-US" dirty="0" err="1"/>
              <a:t>con.commit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Q6) </a:t>
            </a:r>
            <a:r>
              <a:rPr lang="en-US" dirty="0"/>
              <a:t>Insert the following information to the table student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95983"/>
              </p:ext>
            </p:extLst>
          </p:nvPr>
        </p:nvGraphicFramePr>
        <p:xfrm>
          <a:off x="1600200" y="2743200"/>
          <a:ext cx="672496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48168"/>
                <a:gridCol w="1219200"/>
                <a:gridCol w="1219200"/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Adno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Name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Class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Section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Fees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Mohit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K.P.Gupta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Ajit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Nandini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63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sqlite3 as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con=</a:t>
            </a:r>
            <a:r>
              <a:rPr lang="en-US" dirty="0" err="1"/>
              <a:t>db.connect</a:t>
            </a:r>
            <a:r>
              <a:rPr lang="en-US" dirty="0"/>
              <a:t>('</a:t>
            </a:r>
            <a:r>
              <a:rPr lang="en-US" dirty="0" err="1"/>
              <a:t>StudentDatabase.db</a:t>
            </a:r>
            <a:r>
              <a:rPr lang="en-US" dirty="0"/>
              <a:t>')</a:t>
            </a:r>
          </a:p>
          <a:p>
            <a:r>
              <a:rPr lang="en-US" dirty="0"/>
              <a:t>cur=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Student values(111,'Anu Jain',12,'A',2500)")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Student values(222,'Mohit Sharma',11,'B',4500)")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Student values(333,'K.P Gupta',12,'B',3000)")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Student values(444,'Ajit Kumar',10,'A',2000)")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Student values(555,'Nandini ',12,'C',3000)")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Student values(666,'Rohit Sharma ',12,'B',2500)")</a:t>
            </a:r>
          </a:p>
          <a:p>
            <a:r>
              <a:rPr lang="en-US" dirty="0" err="1"/>
              <a:t>cur.execute</a:t>
            </a:r>
            <a:r>
              <a:rPr lang="en-US" dirty="0"/>
              <a:t>("select * from Student")</a:t>
            </a:r>
          </a:p>
          <a:p>
            <a:r>
              <a:rPr lang="en-US" dirty="0"/>
              <a:t>print(</a:t>
            </a:r>
            <a:r>
              <a:rPr lang="en-US" dirty="0" err="1"/>
              <a:t>cur.fetchall</a:t>
            </a:r>
            <a:r>
              <a:rPr lang="en-US" dirty="0"/>
              <a:t>())</a:t>
            </a:r>
          </a:p>
          <a:p>
            <a:r>
              <a:rPr lang="en-US" dirty="0" err="1"/>
              <a:t>cur.close</a:t>
            </a:r>
            <a:r>
              <a:rPr lang="en-US" dirty="0"/>
              <a:t>()</a:t>
            </a:r>
          </a:p>
          <a:p>
            <a:r>
              <a:rPr lang="en-US" dirty="0" err="1"/>
              <a:t>con.commit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sqlite3 as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con=</a:t>
            </a:r>
            <a:r>
              <a:rPr lang="en-US" dirty="0" err="1"/>
              <a:t>db.connect</a:t>
            </a:r>
            <a:r>
              <a:rPr lang="en-US" dirty="0"/>
              <a:t>('</a:t>
            </a:r>
            <a:r>
              <a:rPr lang="en-US" dirty="0" err="1"/>
              <a:t>StudentDatabase.db</a:t>
            </a:r>
            <a:r>
              <a:rPr lang="en-US" dirty="0"/>
              <a:t>')</a:t>
            </a:r>
          </a:p>
          <a:p>
            <a:r>
              <a:rPr lang="en-US" dirty="0"/>
              <a:t>cur=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r>
              <a:rPr lang="en-US" dirty="0"/>
              <a:t>query=input("Enter the query")</a:t>
            </a:r>
          </a:p>
          <a:p>
            <a:r>
              <a:rPr lang="en-US" dirty="0" err="1"/>
              <a:t>cur.execute</a:t>
            </a:r>
            <a:r>
              <a:rPr lang="en-US" dirty="0"/>
              <a:t>(query)</a:t>
            </a:r>
          </a:p>
          <a:p>
            <a:r>
              <a:rPr lang="en-US" dirty="0"/>
              <a:t>print(</a:t>
            </a:r>
            <a:r>
              <a:rPr lang="en-US" dirty="0" err="1"/>
              <a:t>cur.fetchall</a:t>
            </a:r>
            <a:r>
              <a:rPr lang="en-US" dirty="0"/>
              <a:t>())</a:t>
            </a:r>
          </a:p>
          <a:p>
            <a:r>
              <a:rPr lang="en-US" dirty="0" err="1"/>
              <a:t>cur.close</a:t>
            </a:r>
            <a:r>
              <a:rPr lang="en-US" dirty="0"/>
              <a:t>()</a:t>
            </a:r>
          </a:p>
          <a:p>
            <a:r>
              <a:rPr lang="en-US" dirty="0" err="1"/>
              <a:t>con.commit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Q7) </a:t>
            </a:r>
            <a:r>
              <a:rPr lang="en-US" dirty="0"/>
              <a:t>Write the program to execute the queries based upon Item table: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4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/>
              <a:t>Display student table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en-US" dirty="0"/>
              <a:t>To display name and class of student table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/>
              <a:t>To display name of 10th class student information</a:t>
            </a:r>
            <a:r>
              <a:rPr lang="en-US" dirty="0" smtClean="0"/>
              <a:t>.</a:t>
            </a:r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name from Student where Class=10</a:t>
            </a:r>
          </a:p>
          <a:p>
            <a:r>
              <a:rPr lang="en-US" dirty="0"/>
              <a:t>[('</a:t>
            </a:r>
            <a:r>
              <a:rPr lang="en-US" dirty="0" err="1"/>
              <a:t>Ajit</a:t>
            </a:r>
            <a:r>
              <a:rPr lang="en-US" dirty="0"/>
              <a:t> Kumar',)]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1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/>
              <a:t>Display students' name, who are paying below 3000 fees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name from Student where </a:t>
            </a:r>
            <a:r>
              <a:rPr lang="en-US" dirty="0" smtClean="0"/>
              <a:t>Fees&lt;3000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[('</a:t>
            </a:r>
            <a:r>
              <a:rPr lang="en-US" dirty="0" err="1"/>
              <a:t>Anu</a:t>
            </a:r>
            <a:r>
              <a:rPr lang="en-US" dirty="0"/>
              <a:t> Jain',), ('</a:t>
            </a:r>
            <a:r>
              <a:rPr lang="en-US" dirty="0" err="1"/>
              <a:t>Ajit</a:t>
            </a:r>
            <a:r>
              <a:rPr lang="en-US" dirty="0"/>
              <a:t> Kumar',), ('</a:t>
            </a:r>
            <a:r>
              <a:rPr lang="en-US" dirty="0" err="1"/>
              <a:t>Rohit</a:t>
            </a:r>
            <a:r>
              <a:rPr lang="en-US" dirty="0"/>
              <a:t> Sharma ',)]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382000" cy="4525963"/>
          </a:xfrm>
        </p:spPr>
        <p:txBody>
          <a:bodyPr/>
          <a:lstStyle/>
          <a:p>
            <a:r>
              <a:rPr lang="en-US" dirty="0" smtClean="0"/>
              <a:t>5) </a:t>
            </a:r>
            <a:r>
              <a:rPr lang="en-US" dirty="0"/>
              <a:t>Display students' name, who are paying above or equal to 3000 fees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err="1" smtClean="0"/>
              <a:t>queryselect</a:t>
            </a:r>
            <a:r>
              <a:rPr lang="en-US" dirty="0" smtClean="0"/>
              <a:t> </a:t>
            </a:r>
            <a:r>
              <a:rPr lang="en-US" dirty="0"/>
              <a:t>name from Student where Fees&gt;=</a:t>
            </a:r>
            <a:r>
              <a:rPr lang="en-US" dirty="0" smtClean="0"/>
              <a:t>3000</a:t>
            </a:r>
          </a:p>
          <a:p>
            <a:endParaRPr lang="en-US" dirty="0"/>
          </a:p>
          <a:p>
            <a:r>
              <a:rPr lang="en-US" dirty="0"/>
              <a:t>[('</a:t>
            </a:r>
            <a:r>
              <a:rPr lang="en-US" dirty="0" err="1"/>
              <a:t>Mohit</a:t>
            </a:r>
            <a:r>
              <a:rPr lang="en-US" dirty="0"/>
              <a:t> Sharma',), ('K.P Gupta',), ('</a:t>
            </a:r>
            <a:r>
              <a:rPr lang="en-US" dirty="0" err="1"/>
              <a:t>Nandini</a:t>
            </a:r>
            <a:r>
              <a:rPr lang="en-US" dirty="0"/>
              <a:t> ',)]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en-US" dirty="0"/>
              <a:t>Display students' information, who are not in class </a:t>
            </a:r>
            <a:r>
              <a:rPr lang="en-US" dirty="0" smtClean="0"/>
              <a:t>10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* from Student where Class!=10</a:t>
            </a:r>
          </a:p>
          <a:p>
            <a:r>
              <a:rPr lang="en-US" dirty="0"/>
              <a:t>[(111, '</a:t>
            </a:r>
            <a:r>
              <a:rPr lang="en-US" dirty="0" err="1"/>
              <a:t>Anu</a:t>
            </a:r>
            <a:r>
              <a:rPr lang="en-US" dirty="0"/>
              <a:t> Jain', 12, 'A', 2500.23), (222, '</a:t>
            </a:r>
            <a:r>
              <a:rPr lang="en-US" dirty="0" err="1"/>
              <a:t>Mohit</a:t>
            </a:r>
            <a:r>
              <a:rPr lang="en-US" dirty="0"/>
              <a:t> Sharma', 11, 'B', 4500), (333, 'K.P Gupta', 12, 'B', 3000), (555, '</a:t>
            </a:r>
            <a:r>
              <a:rPr lang="en-US" dirty="0" err="1"/>
              <a:t>Nandini</a:t>
            </a:r>
            <a:r>
              <a:rPr lang="en-US" dirty="0"/>
              <a:t> ', 12, 'C', 3000), (666, '</a:t>
            </a:r>
            <a:r>
              <a:rPr lang="en-US" dirty="0" err="1"/>
              <a:t>Rohit</a:t>
            </a:r>
            <a:r>
              <a:rPr lang="en-US" dirty="0"/>
              <a:t> Sharma ', 12, 'B', 2500)]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en-US" dirty="0"/>
              <a:t>Display information of students in class </a:t>
            </a:r>
            <a:r>
              <a:rPr lang="en-US" dirty="0" smtClean="0"/>
              <a:t>11B</a:t>
            </a:r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* from Student where Class =11 OR Class=12</a:t>
            </a:r>
          </a:p>
          <a:p>
            <a:r>
              <a:rPr lang="en-US" dirty="0"/>
              <a:t>[(111, '</a:t>
            </a:r>
            <a:r>
              <a:rPr lang="en-US" dirty="0" err="1"/>
              <a:t>Anu</a:t>
            </a:r>
            <a:r>
              <a:rPr lang="en-US" dirty="0"/>
              <a:t> Jain', 12, 'A', 2500.23), (222, '</a:t>
            </a:r>
            <a:r>
              <a:rPr lang="en-US" dirty="0" err="1"/>
              <a:t>Mohit</a:t>
            </a:r>
            <a:r>
              <a:rPr lang="en-US" dirty="0"/>
              <a:t> Sharma', 11, 'B', 4500), (333, 'K.P Gupta', 12, 'B', 3000), (555, '</a:t>
            </a:r>
            <a:r>
              <a:rPr lang="en-US" dirty="0" err="1"/>
              <a:t>Nandini</a:t>
            </a:r>
            <a:r>
              <a:rPr lang="en-US" dirty="0"/>
              <a:t> ', 12, 'C', 3000), (666, '</a:t>
            </a:r>
            <a:r>
              <a:rPr lang="en-US" dirty="0" err="1"/>
              <a:t>Rohit</a:t>
            </a:r>
            <a:r>
              <a:rPr lang="en-US" dirty="0"/>
              <a:t> Sharma ', 12, 'B', 2500)]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import sqlite3 as </a:t>
            </a:r>
            <a:r>
              <a:rPr lang="en-US" sz="2800" dirty="0" err="1"/>
              <a:t>db</a:t>
            </a:r>
            <a:endParaRPr lang="en-US" sz="2800" dirty="0"/>
          </a:p>
          <a:p>
            <a:r>
              <a:rPr lang="en-US" sz="2800" dirty="0"/>
              <a:t>con=</a:t>
            </a:r>
            <a:r>
              <a:rPr lang="en-US" sz="2800" dirty="0" err="1"/>
              <a:t>db.connect</a:t>
            </a:r>
            <a:r>
              <a:rPr lang="en-US" sz="2800" dirty="0"/>
              <a:t>('</a:t>
            </a:r>
            <a:r>
              <a:rPr lang="en-US" sz="2800" dirty="0" err="1"/>
              <a:t>ItemDatabase.db</a:t>
            </a:r>
            <a:r>
              <a:rPr lang="en-US" sz="2800" dirty="0"/>
              <a:t>')</a:t>
            </a:r>
          </a:p>
          <a:p>
            <a:r>
              <a:rPr lang="en-US" sz="2800" dirty="0"/>
              <a:t>cur=</a:t>
            </a:r>
            <a:r>
              <a:rPr lang="en-US" sz="2800" dirty="0" err="1"/>
              <a:t>con.cursor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cur.execute</a:t>
            </a:r>
            <a:r>
              <a:rPr lang="en-US" sz="2800" dirty="0"/>
              <a:t>("create table Item(</a:t>
            </a:r>
            <a:r>
              <a:rPr lang="en-US" sz="2800" dirty="0" err="1"/>
              <a:t>Itemno</a:t>
            </a:r>
            <a:r>
              <a:rPr lang="en-US" sz="2800" dirty="0"/>
              <a:t> integer, </a:t>
            </a:r>
            <a:r>
              <a:rPr lang="en-US" sz="2800" dirty="0" err="1"/>
              <a:t>Iname</a:t>
            </a:r>
            <a:r>
              <a:rPr lang="en-US" sz="2800" dirty="0"/>
              <a:t> text, Price float, Quantity integer)")</a:t>
            </a:r>
          </a:p>
          <a:p>
            <a:r>
              <a:rPr lang="en-US" sz="2800" dirty="0"/>
              <a:t>print("Table created successfully")</a:t>
            </a:r>
          </a:p>
          <a:p>
            <a:r>
              <a:rPr lang="en-US" sz="2800" dirty="0" err="1"/>
              <a:t>cur.close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con.commit</a:t>
            </a:r>
            <a:r>
              <a:rPr lang="en-US" sz="2800" dirty="0"/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7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en-US" dirty="0"/>
              <a:t>Display students' information, who are not in 10th class</a:t>
            </a:r>
            <a:r>
              <a:rPr lang="en-US" dirty="0" smtClean="0"/>
              <a:t>.</a:t>
            </a:r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* from Student where not Class =10</a:t>
            </a:r>
          </a:p>
          <a:p>
            <a:endParaRPr lang="en-US" dirty="0" smtClean="0"/>
          </a:p>
          <a:p>
            <a:r>
              <a:rPr lang="en-US" dirty="0" smtClean="0"/>
              <a:t>[(</a:t>
            </a:r>
            <a:r>
              <a:rPr lang="en-US" dirty="0"/>
              <a:t>111, '</a:t>
            </a:r>
            <a:r>
              <a:rPr lang="en-US" dirty="0" err="1"/>
              <a:t>Anu</a:t>
            </a:r>
            <a:r>
              <a:rPr lang="en-US" dirty="0"/>
              <a:t> Jain', 12, 'A', 2500.23), (222, '</a:t>
            </a:r>
            <a:r>
              <a:rPr lang="en-US" dirty="0" err="1"/>
              <a:t>Mohit</a:t>
            </a:r>
            <a:r>
              <a:rPr lang="en-US" dirty="0"/>
              <a:t> Sharma', 11, 'B', 4500), (333, 'K.P Gupta', 12, 'B', 3000), (555, '</a:t>
            </a:r>
            <a:r>
              <a:rPr lang="en-US" dirty="0" err="1"/>
              <a:t>Nandini</a:t>
            </a:r>
            <a:r>
              <a:rPr lang="en-US" dirty="0"/>
              <a:t> ', 12, 'C', 3000), (666, '</a:t>
            </a:r>
            <a:r>
              <a:rPr lang="en-US" dirty="0" err="1"/>
              <a:t>Rohit</a:t>
            </a:r>
            <a:r>
              <a:rPr lang="en-US" dirty="0"/>
              <a:t> Sharma ', 12, 'B', 2500)]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9) </a:t>
            </a:r>
            <a:r>
              <a:rPr lang="en-US" dirty="0"/>
              <a:t>Display names, whose name's second letter is 'o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name from Student where name like "_o</a:t>
            </a:r>
            <a:r>
              <a:rPr lang="en-US" dirty="0" smtClean="0"/>
              <a:t>%“</a:t>
            </a:r>
          </a:p>
          <a:p>
            <a:endParaRPr lang="en-US" dirty="0"/>
          </a:p>
          <a:p>
            <a:r>
              <a:rPr lang="en-US" dirty="0"/>
              <a:t>[('</a:t>
            </a:r>
            <a:r>
              <a:rPr lang="en-US" dirty="0" err="1"/>
              <a:t>Mohit</a:t>
            </a:r>
            <a:r>
              <a:rPr lang="en-US" dirty="0"/>
              <a:t> Sharma',), ('</a:t>
            </a:r>
            <a:r>
              <a:rPr lang="en-US" dirty="0" err="1"/>
              <a:t>Rohit</a:t>
            </a:r>
            <a:r>
              <a:rPr lang="en-US" dirty="0"/>
              <a:t> Sharma ',)]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10) </a:t>
            </a:r>
            <a:r>
              <a:rPr lang="en-US" dirty="0"/>
              <a:t>Display names, whose name has 7 </a:t>
            </a:r>
            <a:r>
              <a:rPr lang="en-US" dirty="0" smtClean="0"/>
              <a:t>characters</a:t>
            </a:r>
          </a:p>
          <a:p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/>
              <a:t>the </a:t>
            </a:r>
            <a:r>
              <a:rPr lang="en-US" dirty="0" err="1"/>
              <a:t>queryselect</a:t>
            </a:r>
            <a:r>
              <a:rPr lang="en-US" dirty="0"/>
              <a:t> Name from Student where Name like </a:t>
            </a:r>
            <a:r>
              <a:rPr lang="en-US" dirty="0" smtClean="0"/>
              <a:t>"_______“</a:t>
            </a:r>
          </a:p>
          <a:p>
            <a:endParaRPr lang="en-US" dirty="0"/>
          </a:p>
          <a:p>
            <a:r>
              <a:rPr lang="en-US" dirty="0" smtClean="0"/>
              <a:t>[(</a:t>
            </a:r>
            <a:r>
              <a:rPr lang="en-US" dirty="0"/>
              <a:t>'</a:t>
            </a:r>
            <a:r>
              <a:rPr lang="en-US" dirty="0" err="1"/>
              <a:t>Nandini</a:t>
            </a:r>
            <a:r>
              <a:rPr lang="en-US" dirty="0"/>
              <a:t> ',)]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1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11) </a:t>
            </a:r>
            <a:r>
              <a:rPr lang="en-US" dirty="0"/>
              <a:t>Display number of students in each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count (*), Class from Student group by Class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12) </a:t>
            </a:r>
            <a:r>
              <a:rPr lang="en-US" dirty="0"/>
              <a:t>Display sum of fees for each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Class, sum (fees) from Student group by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3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13) </a:t>
            </a:r>
            <a:r>
              <a:rPr lang="en-US" dirty="0"/>
              <a:t>Display sum of fees which is more than 5000 for each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Class, sum (fees) from Student group by Class having sum(Fees)&gt;5000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3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14) </a:t>
            </a:r>
            <a:r>
              <a:rPr lang="en-US" dirty="0"/>
              <a:t>Display class in student table</a:t>
            </a:r>
            <a:r>
              <a:rPr lang="en-US" dirty="0" smtClean="0"/>
              <a:t>.</a:t>
            </a:r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Class from Student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[(</a:t>
            </a:r>
            <a:r>
              <a:rPr lang="en-US" dirty="0"/>
              <a:t>12,), (11,), (12,), (10,), (12,), (12,)]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1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15) </a:t>
            </a:r>
            <a:r>
              <a:rPr lang="en-US" dirty="0"/>
              <a:t>Display different classes from student 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err="1"/>
              <a:t>queryselect</a:t>
            </a:r>
            <a:r>
              <a:rPr lang="en-US" dirty="0"/>
              <a:t> distinct Class from Student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[(</a:t>
            </a:r>
            <a:r>
              <a:rPr lang="en-US" dirty="0"/>
              <a:t>12,), (11,), (10,)]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8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16) </a:t>
            </a:r>
            <a:r>
              <a:rPr lang="en-US" dirty="0"/>
              <a:t>Remove the whole structure of student table</a:t>
            </a:r>
            <a:r>
              <a:rPr lang="en-US" dirty="0" smtClean="0"/>
              <a:t>.</a:t>
            </a:r>
          </a:p>
          <a:p>
            <a:r>
              <a:rPr lang="en-US" dirty="0"/>
              <a:t>Enter the </a:t>
            </a:r>
            <a:r>
              <a:rPr lang="en-US" dirty="0" smtClean="0"/>
              <a:t>query drop </a:t>
            </a:r>
            <a:r>
              <a:rPr lang="en-US" dirty="0"/>
              <a:t>table Student</a:t>
            </a:r>
          </a:p>
          <a:p>
            <a:endParaRPr lang="en-US" dirty="0" smtClean="0"/>
          </a:p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Q2) Write a program in python to insert the following records in the table Item</a:t>
            </a:r>
          </a:p>
          <a:p>
            <a:r>
              <a:rPr lang="en-US" dirty="0" err="1" smtClean="0"/>
              <a:t>Table:Item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45001"/>
              </p:ext>
            </p:extLst>
          </p:nvPr>
        </p:nvGraphicFramePr>
        <p:xfrm>
          <a:off x="1447800" y="2971800"/>
          <a:ext cx="6629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943100"/>
                <a:gridCol w="1657350"/>
                <a:gridCol w="1657350"/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Itemno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Quantity</a:t>
                      </a:r>
                      <a:endParaRPr lang="en-US" b="1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Pencil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8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381000"/>
            <a:ext cx="8763000" cy="56262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import sqlite3 as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con=</a:t>
            </a:r>
            <a:r>
              <a:rPr lang="en-US" dirty="0" err="1"/>
              <a:t>db.connect</a:t>
            </a:r>
            <a:r>
              <a:rPr lang="en-US" dirty="0"/>
              <a:t>('</a:t>
            </a:r>
            <a:r>
              <a:rPr lang="en-US" dirty="0" err="1"/>
              <a:t>ItemDatabase.db</a:t>
            </a:r>
            <a:r>
              <a:rPr lang="en-US" dirty="0"/>
              <a:t>')</a:t>
            </a:r>
          </a:p>
          <a:p>
            <a:r>
              <a:rPr lang="en-US" dirty="0"/>
              <a:t>cur=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Item values(101,'Geometry Box',50,100)")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</a:t>
            </a:r>
            <a:r>
              <a:rPr lang="en-US" dirty="0" smtClean="0"/>
              <a:t>Item values(102</a:t>
            </a:r>
            <a:r>
              <a:rPr lang="en-US" dirty="0"/>
              <a:t>,'Soap',100,50)")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Item values(103,'Perfume',150,25)")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Item values(104,'Pen',50,200)")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Item values(105,'Pencil',20,100)")</a:t>
            </a:r>
          </a:p>
          <a:p>
            <a:r>
              <a:rPr lang="en-US" dirty="0" err="1"/>
              <a:t>cur.execute</a:t>
            </a:r>
            <a:r>
              <a:rPr lang="en-US" dirty="0"/>
              <a:t>("select * from Item")</a:t>
            </a:r>
          </a:p>
          <a:p>
            <a:r>
              <a:rPr lang="en-US" dirty="0"/>
              <a:t>print(</a:t>
            </a:r>
            <a:r>
              <a:rPr lang="en-US" dirty="0" err="1"/>
              <a:t>cur.fetchall</a:t>
            </a:r>
            <a:r>
              <a:rPr lang="en-US" dirty="0"/>
              <a:t>())</a:t>
            </a:r>
          </a:p>
          <a:p>
            <a:r>
              <a:rPr lang="en-US" dirty="0" err="1"/>
              <a:t>cur.close</a:t>
            </a:r>
            <a:r>
              <a:rPr lang="en-US" dirty="0"/>
              <a:t>()</a:t>
            </a:r>
          </a:p>
          <a:p>
            <a:r>
              <a:rPr lang="en-US" dirty="0" err="1"/>
              <a:t>con.commit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dirty="0"/>
              <a:t>import sqlite3 as </a:t>
            </a:r>
            <a:r>
              <a:rPr lang="en-US" dirty="0" err="1"/>
              <a:t>db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con=</a:t>
            </a:r>
            <a:r>
              <a:rPr lang="en-US" dirty="0" err="1"/>
              <a:t>db.connect</a:t>
            </a:r>
            <a:r>
              <a:rPr lang="en-US" dirty="0"/>
              <a:t>('</a:t>
            </a:r>
            <a:r>
              <a:rPr lang="en-US" dirty="0" err="1"/>
              <a:t>ItemDatabase.db</a:t>
            </a:r>
            <a:r>
              <a:rPr lang="en-US" dirty="0"/>
              <a:t>')</a:t>
            </a:r>
          </a:p>
          <a:p>
            <a:pPr marL="109728" indent="0">
              <a:buNone/>
            </a:pPr>
            <a:r>
              <a:rPr lang="en-US" dirty="0"/>
              <a:t>cur=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/>
              <a:t>query=input("Enter the </a:t>
            </a:r>
            <a:r>
              <a:rPr lang="en-US" dirty="0" smtClean="0"/>
              <a:t>query ")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cur.execute</a:t>
            </a:r>
            <a:r>
              <a:rPr lang="en-US" dirty="0"/>
              <a:t>(query)</a:t>
            </a:r>
          </a:p>
          <a:p>
            <a:pPr marL="109728" indent="0">
              <a:buNone/>
            </a:pPr>
            <a:r>
              <a:rPr lang="en-US" dirty="0"/>
              <a:t>print(</a:t>
            </a:r>
            <a:r>
              <a:rPr lang="en-US" dirty="0" err="1"/>
              <a:t>cur.fetchall</a:t>
            </a:r>
            <a:r>
              <a:rPr lang="en-US" dirty="0"/>
              <a:t>())</a:t>
            </a:r>
          </a:p>
          <a:p>
            <a:pPr marL="109728" indent="0">
              <a:buNone/>
            </a:pPr>
            <a:r>
              <a:rPr lang="en-US" dirty="0" err="1"/>
              <a:t>cur.close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 err="1"/>
              <a:t>con.commit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Q3</a:t>
            </a:r>
            <a:r>
              <a:rPr lang="en-US" dirty="0"/>
              <a:t>) Write the program to execute the queries based upon Item table: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1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Display all items information</a:t>
            </a:r>
          </a:p>
          <a:p>
            <a:endParaRPr lang="en-US" dirty="0"/>
          </a:p>
          <a:p>
            <a:r>
              <a:rPr lang="en-US" b="1" dirty="0"/>
              <a:t>Enter the </a:t>
            </a:r>
            <a:r>
              <a:rPr lang="en-US" b="1" dirty="0" smtClean="0"/>
              <a:t>query select </a:t>
            </a:r>
            <a:r>
              <a:rPr lang="en-US" b="1" dirty="0"/>
              <a:t>* from Item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/>
              <a:t>[(101, 'Geometry Box', 50.0, 100), (102, 'Soap', 100.0, 50), (103, 'Perfume', 150.0, 25), (104, 'Pen', 50.0, 200), (105, 'Pencil', 20.0, 100)]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 smtClean="0"/>
              <a:t>2) Display item name and price value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 err="1"/>
              <a:t>Itemno,Iname</a:t>
            </a:r>
            <a:r>
              <a:rPr lang="en-US" dirty="0"/>
              <a:t> from Item</a:t>
            </a:r>
          </a:p>
          <a:p>
            <a:endParaRPr lang="en-US" dirty="0" smtClean="0"/>
          </a:p>
          <a:p>
            <a:r>
              <a:rPr lang="en-US" dirty="0" smtClean="0"/>
              <a:t>[(</a:t>
            </a:r>
            <a:r>
              <a:rPr lang="en-US" dirty="0"/>
              <a:t>101, 'Geometry Box'), (102, 'Soap'), (103, 'Perfume'), (104, 'Pen'), (105, 'Pencil')]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Display soap information</a:t>
            </a:r>
          </a:p>
          <a:p>
            <a:endParaRPr lang="en-US" dirty="0"/>
          </a:p>
          <a:p>
            <a:r>
              <a:rPr lang="en-US" dirty="0"/>
              <a:t>Enter the </a:t>
            </a:r>
            <a:r>
              <a:rPr lang="en-US" dirty="0" smtClean="0"/>
              <a:t>query select </a:t>
            </a:r>
            <a:r>
              <a:rPr lang="en-US" dirty="0"/>
              <a:t>* from Item where </a:t>
            </a:r>
            <a:r>
              <a:rPr lang="en-US" dirty="0" err="1"/>
              <a:t>Iname</a:t>
            </a:r>
            <a:r>
              <a:rPr lang="en-US" dirty="0"/>
              <a:t>='Soap'</a:t>
            </a:r>
          </a:p>
          <a:p>
            <a:r>
              <a:rPr lang="en-US" dirty="0"/>
              <a:t>[(102, 'Soap', 100.0, 50)]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0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1586</Words>
  <Application>Microsoft Office PowerPoint</Application>
  <PresentationFormat>On-screen Show (4:3)</PresentationFormat>
  <Paragraphs>286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Practical-VI</vt:lpstr>
      <vt:lpstr>PowerPoint Presentation</vt:lpstr>
      <vt:lpstr>PowerPoint Presentation</vt:lpstr>
      <vt:lpstr>PowerPoint Presentation</vt:lpstr>
      <vt:lpstr>PowerPoint Presentation</vt:lpstr>
      <vt:lpstr> Q3) Write the program to execute the queries based upon Item table: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Q7) Write the program to execute the queries based upon Item table: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Practical-VI</dc:title>
  <dc:creator>USER</dc:creator>
  <cp:lastModifiedBy>USER</cp:lastModifiedBy>
  <cp:revision>40</cp:revision>
  <dcterms:created xsi:type="dcterms:W3CDTF">2006-08-16T00:00:00Z</dcterms:created>
  <dcterms:modified xsi:type="dcterms:W3CDTF">2017-02-02T18:36:07Z</dcterms:modified>
</cp:coreProperties>
</file>