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>
        <p:scale>
          <a:sx n="86" d="100"/>
          <a:sy n="86" d="100"/>
        </p:scale>
        <p:origin x="3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ECEC6-C615-2340-84F5-53BAB8904549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8E57-B320-D545-A848-ABE7BEF33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rezi.com/view/ZhRyhnxkS1uLb8JnseU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000" y="1071473"/>
            <a:ext cx="6816435" cy="14844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Chalkboard SE" charset="0"/>
                <a:ea typeface="Chalkboard SE" charset="0"/>
                <a:cs typeface="Chalkboard SE" charset="0"/>
              </a:rPr>
              <a:t>TRANSFARMERS</a:t>
            </a:r>
            <a:br>
              <a:rPr lang="en-US" sz="3200" dirty="0" smtClean="0">
                <a:solidFill>
                  <a:schemeClr val="accent2"/>
                </a:solidFill>
                <a:latin typeface="Chalkboard SE" charset="0"/>
                <a:ea typeface="Chalkboard SE" charset="0"/>
                <a:cs typeface="Chalkboard SE" charset="0"/>
              </a:rPr>
            </a:br>
            <a:r>
              <a:rPr lang="en-US" sz="3200" dirty="0">
                <a:solidFill>
                  <a:schemeClr val="accent2"/>
                </a:solidFill>
                <a:latin typeface="Chalkboard SE" charset="0"/>
                <a:ea typeface="Chalkboard SE" charset="0"/>
                <a:cs typeface="Chalkboard SE" charset="0"/>
              </a:rPr>
              <a:t/>
            </a:r>
            <a:br>
              <a:rPr lang="en-US" sz="3200" dirty="0">
                <a:solidFill>
                  <a:schemeClr val="accent2"/>
                </a:solidFill>
                <a:latin typeface="Chalkboard SE" charset="0"/>
                <a:ea typeface="Chalkboard SE" charset="0"/>
                <a:cs typeface="Chalkboard SE" charset="0"/>
              </a:rPr>
            </a:br>
            <a:r>
              <a:rPr lang="en-US" sz="3200" dirty="0">
                <a:latin typeface="Chalkboard SE" charset="0"/>
                <a:ea typeface="Chalkboard SE" charset="0"/>
                <a:cs typeface="Chalkboard SE" charset="0"/>
              </a:rPr>
              <a:t/>
            </a:r>
            <a:br>
              <a:rPr lang="en-US" sz="3200" dirty="0">
                <a:latin typeface="Chalkboard SE" charset="0"/>
                <a:ea typeface="Chalkboard SE" charset="0"/>
                <a:cs typeface="Chalkboard SE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Click to view the presentation</a:t>
            </a:r>
            <a:endParaRPr lang="en-US" sz="2400" dirty="0">
              <a:solidFill>
                <a:srgbClr val="0070C0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2898" y="2998163"/>
            <a:ext cx="9098284" cy="1484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  <a:hlinkClick r:id="rId2"/>
              </a:rPr>
              <a:t>https://</a:t>
            </a:r>
            <a:r>
              <a:rPr lang="en-US" sz="3200" dirty="0" err="1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  <a:hlinkClick r:id="rId2"/>
              </a:rPr>
              <a:t>prezi.com</a:t>
            </a:r>
            <a:r>
              <a:rPr lang="en-US" sz="3200" dirty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  <a:hlinkClick r:id="rId2"/>
              </a:rPr>
              <a:t>/view/ZhRyhnxkS1uLb8JnseU7/</a:t>
            </a:r>
            <a:endParaRPr lang="en-US" sz="3200" dirty="0">
              <a:solidFill>
                <a:srgbClr val="0070C0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13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Chalkboard SE</vt:lpstr>
      <vt:lpstr>Retrospect</vt:lpstr>
      <vt:lpstr>TRANSFARMERS   Click to view the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TRANSFARMERS  PRESENTATION</dc:title>
  <dc:creator>Deekshitha V</dc:creator>
  <cp:lastModifiedBy>Deekshitha V</cp:lastModifiedBy>
  <cp:revision>8</cp:revision>
  <dcterms:created xsi:type="dcterms:W3CDTF">2017-12-13T02:50:51Z</dcterms:created>
  <dcterms:modified xsi:type="dcterms:W3CDTF">2017-12-13T04:45:04Z</dcterms:modified>
</cp:coreProperties>
</file>