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0" r:id="rId12"/>
    <p:sldId id="269" r:id="rId13"/>
    <p:sldId id="267" r:id="rId14"/>
    <p:sldId id="268" r:id="rId15"/>
    <p:sldId id="273" r:id="rId16"/>
    <p:sldId id="274" r:id="rId17"/>
    <p:sldId id="276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formation" id="{39683688-C3C4-4CCB-A2AE-2F229884C2F2}">
          <p14:sldIdLst>
            <p14:sldId id="256"/>
            <p14:sldId id="257"/>
            <p14:sldId id="258"/>
            <p14:sldId id="259"/>
          </p14:sldIdLst>
        </p14:section>
        <p14:section name="Main Page" id="{6A6A73FA-296F-4751-8C9E-D3858D8708CB}">
          <p14:sldIdLst>
            <p14:sldId id="260"/>
            <p14:sldId id="261"/>
          </p14:sldIdLst>
        </p14:section>
        <p14:section name="Basics Page" id="{A839C0B9-36B2-453A-8435-696A61AA1BF8}">
          <p14:sldIdLst>
            <p14:sldId id="262"/>
            <p14:sldId id="263"/>
            <p14:sldId id="264"/>
            <p14:sldId id="275"/>
          </p14:sldIdLst>
        </p14:section>
        <p14:section name="Dictionary Page" id="{BD879DFA-322E-4465-947C-EFBC7253C980}">
          <p14:sldIdLst>
            <p14:sldId id="270"/>
            <p14:sldId id="269"/>
            <p14:sldId id="267"/>
          </p14:sldIdLst>
        </p14:section>
        <p14:section name="Find A Game Page" id="{C79F6B1B-9D3D-4264-9F8F-047EE53B007D}">
          <p14:sldIdLst>
            <p14:sldId id="268"/>
            <p14:sldId id="273"/>
          </p14:sldIdLst>
        </p14:section>
        <p14:section name="Coaching Page" id="{F86ED9C7-9CFC-423E-A27A-77E0C1807AE2}">
          <p14:sldIdLst>
            <p14:sldId id="274"/>
            <p14:sldId id="276"/>
            <p14:sldId id="278"/>
          </p14:sldIdLst>
        </p14:section>
        <p14:section name="Challenges/Changes" id="{4B400A12-FB62-4951-9C78-149DCF111EF9}">
          <p14:sldIdLst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80C1-E48A-4133-9392-C7EDA18AF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2F2BF-DC23-40E3-AD37-14469948C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9035-3F4B-4F58-A99B-DB8CC5B6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9187-32CA-40FA-A98A-91D1A65B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86EF-DAF6-4578-BEB1-E90E05C6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2A18-886A-42A9-B059-29231832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1785-97F0-4A4D-9315-88F15A37B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C113-2862-4E41-9F0A-727ED6F3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9771-7E78-48EC-BA8C-8F520DCD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D94C-DAC1-43B0-A93B-1D0A4B32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09000-D531-4C52-A688-9574C8843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37E96-6AB4-4611-AEED-6D6DBB13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71D1-3A32-40FA-9283-67E0C2BE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60682-0580-4AC1-BB70-487DE75B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A8F7-C38E-4076-B5DD-1C19923B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0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9FEB-4C42-4291-86F3-DD7492D9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CF53-7185-4E68-8E45-29D72B29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E483-717E-4F1E-A552-76CA014C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9B37-C4B5-4524-B40C-523E9EED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D160-78AA-4062-92F3-9C729553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AFE9-EC00-49CD-8B94-21BE0A71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A6B7-D10B-4C24-A998-01421169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77B5-7816-4C5F-B8CE-C29BF515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2A83-9AD8-4A14-9FA9-891AD26F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0EB0-CE53-4606-9E3B-A437A8A0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9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09CE-FC3E-4BA3-95ED-8AB0B5DD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C2B9-FD82-4271-8C29-A13629C4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18BD7-54D0-47CB-A294-E27465B7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FC90-12FA-46C3-B3C5-BC4771B1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F0A69-D073-452D-9B86-917C8405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5C0B8-B8FF-4E36-B1B7-D522E7CC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0047-E907-4532-878A-15A6ED33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747C5-75F5-495E-A436-35805FDB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565C-6734-4544-A700-CB4615A42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BEAA4-D2B4-4BE0-AD4C-B7A428AE0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F3932-2331-42AD-A8CB-61EA06DB8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378C-1C92-4112-9142-253AB14F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EC53E-8493-4BA6-92D0-D488B912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14BA1-8DE4-4EA6-97AC-6BDA89C5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4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215-75D7-4097-AADB-B7CF707E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52954-7E55-4693-BA81-E2AA6F1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82CFA-B0E2-45A5-BB02-658CD999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2099-9A4C-4FA1-8DA0-862141C1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EDBB1-1208-4650-8B06-A15D2ECB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EE595-0D49-45B3-A98B-B8A381FA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3F8A-88C9-40A2-B893-70C37F0D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ACE4-ACFB-485F-A9FD-D781F2E7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031F-9F7B-42CA-A51C-1FE79CB9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E2ED6-B5FA-4B6E-8527-C45F9888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EEAD-833B-4DD3-8B0B-157AEA28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50A60-FE5C-471F-839C-E8B0950A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CE030-8B84-4289-A3A3-D3BDA347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2902-D297-45AE-828D-8A91C734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E897A-8378-4E59-8C18-349E25032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B076B-6B64-4BFA-9BEB-25AFBFB1C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2206-EA93-40D5-8D02-6EB26867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9FD6-9DCE-4AF4-A2DD-DEB38D2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D4BAA-4333-4EB0-8BD1-559FA10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E4680-2AFE-4492-8F26-D2E24C49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D77D-93DA-49FB-81F2-6BCF7039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28B6-A1C2-404D-812F-7A0F6788A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03E5-2DEA-46B2-A7DE-E8FFF881A4D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6FEF-F3F5-4DCC-A363-C28C3F265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D9CE-71EB-466F-86F2-7AC7C65D7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57C1-3E05-4855-B288-6EB97A62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6F2F-F98B-40C2-B8A3-4A3CF037E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 dirty="0"/>
              <a:t>The Poker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A6A97-A58D-4BE2-8AB1-C530301C9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website for learning poker and improving your skills.</a:t>
            </a:r>
          </a:p>
        </p:txBody>
      </p:sp>
    </p:spTree>
    <p:extLst>
      <p:ext uri="{BB962C8B-B14F-4D97-AF65-F5344CB8AC3E}">
        <p14:creationId xmlns:p14="http://schemas.microsoft.com/office/powerpoint/2010/main" val="22200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01FA-D2B5-414D-9EDF-DAF6F89A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08" y="275352"/>
            <a:ext cx="4153349" cy="1325563"/>
          </a:xfrm>
        </p:spPr>
        <p:txBody>
          <a:bodyPr/>
          <a:lstStyle/>
          <a:p>
            <a:pPr algn="ctr"/>
            <a:r>
              <a:rPr lang="en-US" dirty="0"/>
              <a:t>Basics Page</a:t>
            </a:r>
            <a:br>
              <a:rPr lang="en-US" dirty="0"/>
            </a:br>
            <a:r>
              <a:rPr lang="en-US" dirty="0"/>
              <a:t>(final webpage)</a:t>
            </a: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88114-9D7B-4C07-A958-C0B047F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86" y="211305"/>
            <a:ext cx="6678106" cy="64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52E9-B0F6-4D8A-A97B-4DAD93AD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2" y="375993"/>
            <a:ext cx="3172301" cy="12376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Dictionary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4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870DB7C-ED0A-4F2B-ACDB-C428FE8BA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66" y="375994"/>
            <a:ext cx="6631570" cy="6067813"/>
          </a:xfrm>
        </p:spPr>
      </p:pic>
    </p:spTree>
    <p:extLst>
      <p:ext uri="{BB962C8B-B14F-4D97-AF65-F5344CB8AC3E}">
        <p14:creationId xmlns:p14="http://schemas.microsoft.com/office/powerpoint/2010/main" val="355638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52E9-B0F6-4D8A-A97B-4DAD93AD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2" y="375994"/>
            <a:ext cx="3172301" cy="882652"/>
          </a:xfrm>
        </p:spPr>
        <p:txBody>
          <a:bodyPr/>
          <a:lstStyle/>
          <a:p>
            <a:pPr algn="ctr"/>
            <a:r>
              <a:rPr lang="en-US" dirty="0"/>
              <a:t>Dictionary</a:t>
            </a:r>
          </a:p>
        </p:txBody>
      </p:sp>
      <p:pic>
        <p:nvPicPr>
          <p:cNvPr id="6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E71C24-3796-4C78-8DF0-99C395B97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7" y="375993"/>
            <a:ext cx="7663471" cy="61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2A6-FF96-4472-B563-4B27B47B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3" y="381123"/>
            <a:ext cx="329453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Dictionary </a:t>
            </a:r>
            <a:br>
              <a:rPr lang="en-US" dirty="0"/>
            </a:br>
            <a:r>
              <a:rPr lang="en-US" dirty="0"/>
              <a:t>(after search)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9D62F-3FA7-45B3-A196-6AAAED438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30" y="381123"/>
            <a:ext cx="7739017" cy="6199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D6DBB5-8A46-4E9E-8182-D1FDB886032D}"/>
              </a:ext>
            </a:extLst>
          </p:cNvPr>
          <p:cNvSpPr txBox="1"/>
          <p:nvPr/>
        </p:nvSpPr>
        <p:spPr>
          <a:xfrm>
            <a:off x="301353" y="2326550"/>
            <a:ext cx="2944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Opens Modal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Jumps to term on the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Highlights the term</a:t>
            </a:r>
          </a:p>
        </p:txBody>
      </p:sp>
    </p:spTree>
    <p:extLst>
      <p:ext uri="{BB962C8B-B14F-4D97-AF65-F5344CB8AC3E}">
        <p14:creationId xmlns:p14="http://schemas.microsoft.com/office/powerpoint/2010/main" val="37238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6C38-CD22-4C44-A369-09DF058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0" y="338231"/>
            <a:ext cx="3916680" cy="1325563"/>
          </a:xfrm>
        </p:spPr>
        <p:txBody>
          <a:bodyPr/>
          <a:lstStyle/>
          <a:p>
            <a:pPr algn="ctr"/>
            <a:r>
              <a:rPr lang="en-US" dirty="0"/>
              <a:t>Find a Game</a:t>
            </a:r>
            <a:br>
              <a:rPr lang="en-US" dirty="0"/>
            </a:br>
            <a:r>
              <a:rPr lang="en-US" dirty="0"/>
              <a:t>(Wireframe)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2B2C87-3261-471D-8D6D-7A31DA8C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58" y="173359"/>
            <a:ext cx="6621332" cy="65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3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6C38-CD22-4C44-A369-09DF058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0" y="338231"/>
            <a:ext cx="3916680" cy="1325563"/>
          </a:xfrm>
        </p:spPr>
        <p:txBody>
          <a:bodyPr/>
          <a:lstStyle/>
          <a:p>
            <a:pPr algn="ctr"/>
            <a:r>
              <a:rPr lang="en-US" dirty="0"/>
              <a:t>Find a Game</a:t>
            </a:r>
            <a:br>
              <a:rPr lang="en-US" dirty="0"/>
            </a:br>
            <a:r>
              <a:rPr lang="en-US" dirty="0"/>
              <a:t>(Final Page)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A51DB7-A96C-48CC-85B0-F52407905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" r="4546"/>
          <a:stretch/>
        </p:blipFill>
        <p:spPr>
          <a:xfrm>
            <a:off x="4379890" y="383241"/>
            <a:ext cx="7536760" cy="6091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B750C-CBB7-4DCA-8872-5952BE80F0FF}"/>
              </a:ext>
            </a:extLst>
          </p:cNvPr>
          <p:cNvSpPr txBox="1"/>
          <p:nvPr/>
        </p:nvSpPr>
        <p:spPr>
          <a:xfrm flipH="1">
            <a:off x="691179" y="2104858"/>
            <a:ext cx="36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Google Maps embed using iframe</a:t>
            </a:r>
          </a:p>
        </p:txBody>
      </p:sp>
    </p:spTree>
    <p:extLst>
      <p:ext uri="{BB962C8B-B14F-4D97-AF65-F5344CB8AC3E}">
        <p14:creationId xmlns:p14="http://schemas.microsoft.com/office/powerpoint/2010/main" val="312355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6C38-CD22-4C44-A369-09DF058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297890"/>
            <a:ext cx="4307541" cy="1557804"/>
          </a:xfrm>
        </p:spPr>
        <p:txBody>
          <a:bodyPr/>
          <a:lstStyle/>
          <a:p>
            <a:pPr algn="ctr"/>
            <a:r>
              <a:rPr lang="en-US" dirty="0"/>
              <a:t>Coaching</a:t>
            </a:r>
            <a:br>
              <a:rPr lang="en-US" dirty="0"/>
            </a:br>
            <a:r>
              <a:rPr lang="en-US" dirty="0"/>
              <a:t>(wireframe)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14D9241-5357-4FD7-A12C-8CA25604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26" y="53788"/>
            <a:ext cx="4687944" cy="6710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65CE25-E75A-439F-ADE8-BC3B8A56F149}"/>
              </a:ext>
            </a:extLst>
          </p:cNvPr>
          <p:cNvSpPr txBox="1"/>
          <p:nvPr/>
        </p:nvSpPr>
        <p:spPr>
          <a:xfrm flipH="1">
            <a:off x="856129" y="1855694"/>
            <a:ext cx="5239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(Clicking on a coach’s “contact” button should open a modal form)</a:t>
            </a:r>
          </a:p>
        </p:txBody>
      </p:sp>
    </p:spTree>
    <p:extLst>
      <p:ext uri="{BB962C8B-B14F-4D97-AF65-F5344CB8AC3E}">
        <p14:creationId xmlns:p14="http://schemas.microsoft.com/office/powerpoint/2010/main" val="144224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6C38-CD22-4C44-A369-09DF058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375"/>
            <a:ext cx="4307541" cy="1557804"/>
          </a:xfrm>
        </p:spPr>
        <p:txBody>
          <a:bodyPr/>
          <a:lstStyle/>
          <a:p>
            <a:pPr algn="ctr"/>
            <a:r>
              <a:rPr lang="en-US" dirty="0"/>
              <a:t>Coaching</a:t>
            </a:r>
            <a:br>
              <a:rPr lang="en-US" dirty="0"/>
            </a:br>
            <a:r>
              <a:rPr lang="en-US" dirty="0"/>
              <a:t>(Final 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5CE25-E75A-439F-ADE8-BC3B8A56F149}"/>
              </a:ext>
            </a:extLst>
          </p:cNvPr>
          <p:cNvSpPr txBox="1"/>
          <p:nvPr/>
        </p:nvSpPr>
        <p:spPr>
          <a:xfrm flipH="1">
            <a:off x="262795" y="2152837"/>
            <a:ext cx="359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Added a form so people can apply to be a coach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26F3E6-54EF-4116-A3EE-0FEE71986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30" y="339201"/>
            <a:ext cx="7911093" cy="62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3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6C38-CD22-4C44-A369-09DF058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" y="185716"/>
            <a:ext cx="4307541" cy="1557804"/>
          </a:xfrm>
        </p:spPr>
        <p:txBody>
          <a:bodyPr/>
          <a:lstStyle/>
          <a:p>
            <a:pPr algn="ctr"/>
            <a:r>
              <a:rPr lang="en-US" dirty="0"/>
              <a:t>Coaching</a:t>
            </a:r>
            <a:br>
              <a:rPr lang="en-US" dirty="0"/>
            </a:br>
            <a:r>
              <a:rPr lang="en-US" dirty="0"/>
              <a:t>(Modal Form)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5CE25-E75A-439F-ADE8-BC3B8A56F149}"/>
              </a:ext>
            </a:extLst>
          </p:cNvPr>
          <p:cNvSpPr txBox="1"/>
          <p:nvPr/>
        </p:nvSpPr>
        <p:spPr>
          <a:xfrm flipH="1">
            <a:off x="268108" y="1743520"/>
            <a:ext cx="42178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Page uses 1 form, but the fields change based on coach selected.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sends email to the selected coach’s email address.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application, it sends an email to the main website’s email address.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163BA-37B7-41B6-A7A9-F8B8AB987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" r="6819"/>
          <a:stretch/>
        </p:blipFill>
        <p:spPr>
          <a:xfrm>
            <a:off x="5177118" y="147969"/>
            <a:ext cx="6541262" cy="64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719-CEF0-4E9E-B50B-4C196B94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7707-6D2D-4533-A346-24C69F47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dictionary’s search bar function</a:t>
            </a:r>
          </a:p>
          <a:p>
            <a:endParaRPr lang="en-US" dirty="0"/>
          </a:p>
          <a:p>
            <a:r>
              <a:rPr lang="en-US" dirty="0"/>
              <a:t>Changing the Coaching Form based on selected coach</a:t>
            </a:r>
          </a:p>
          <a:p>
            <a:endParaRPr lang="en-US" dirty="0"/>
          </a:p>
          <a:p>
            <a:r>
              <a:rPr lang="en-US" dirty="0"/>
              <a:t>Getting the Dynamic Bootstrap elements (Modal, Carousel) to be accessible</a:t>
            </a:r>
          </a:p>
          <a:p>
            <a:pPr lvl="1"/>
            <a:r>
              <a:rPr lang="en-US" dirty="0"/>
              <a:t>Carousels aren’t very accessible in the first place!</a:t>
            </a:r>
          </a:p>
        </p:txBody>
      </p:sp>
    </p:spTree>
    <p:extLst>
      <p:ext uri="{BB962C8B-B14F-4D97-AF65-F5344CB8AC3E}">
        <p14:creationId xmlns:p14="http://schemas.microsoft.com/office/powerpoint/2010/main" val="299003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B512-EEAB-45B8-8770-D9C3EE62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Is This Website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93D8-F7EC-4377-BC46-BEA178EC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players interested in playing Poker. Those who want to learn the rules of the game.</a:t>
            </a:r>
          </a:p>
          <a:p>
            <a:endParaRPr lang="en-US" dirty="0"/>
          </a:p>
          <a:p>
            <a:r>
              <a:rPr lang="en-US" dirty="0"/>
              <a:t>Novice/Intermediate players interested in improving their poker game.</a:t>
            </a:r>
          </a:p>
          <a:p>
            <a:endParaRPr lang="en-US" dirty="0"/>
          </a:p>
          <a:p>
            <a:r>
              <a:rPr lang="en-US" dirty="0"/>
              <a:t>Advanced/expert players can use the site to promote their own private poker coaching to newer players.</a:t>
            </a:r>
          </a:p>
        </p:txBody>
      </p:sp>
    </p:spTree>
    <p:extLst>
      <p:ext uri="{BB962C8B-B14F-4D97-AF65-F5344CB8AC3E}">
        <p14:creationId xmlns:p14="http://schemas.microsoft.com/office/powerpoint/2010/main" val="226402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90CC-9031-4FC3-808E-28B24073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9701-AE89-45C9-9306-7AB963FC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style less bland. Maybe change the color scheme.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way for players to search for private poker games near them, and a form so people can invite other players to their own games.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some of the more interesting/complex strategies in poker.</a:t>
            </a:r>
          </a:p>
          <a:p>
            <a:pPr lvl="1"/>
            <a:r>
              <a:rPr lang="en-US" dirty="0"/>
              <a:t>Calculating Ranges, Pot Odds, Tournament strategy... Each topic could be an entire page on its own.</a:t>
            </a:r>
          </a:p>
        </p:txBody>
      </p:sp>
    </p:spTree>
    <p:extLst>
      <p:ext uri="{BB962C8B-B14F-4D97-AF65-F5344CB8AC3E}">
        <p14:creationId xmlns:p14="http://schemas.microsoft.com/office/powerpoint/2010/main" val="287545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BC0B-9274-4FA8-9774-3F6E7AAF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Lucida Calligraphy" panose="03010101010101010101" pitchFamily="66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81550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6F39-1B68-4CB6-9A46-422675CD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54367"/>
            <a:ext cx="11403106" cy="1325563"/>
          </a:xfrm>
        </p:spPr>
        <p:txBody>
          <a:bodyPr/>
          <a:lstStyle/>
          <a:p>
            <a:pPr algn="ctr"/>
            <a:r>
              <a:rPr lang="en-US" dirty="0"/>
              <a:t>What is the site’s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029B-A304-49EE-AF28-9521A1B9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25625"/>
            <a:ext cx="10714617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Primary goal: Introduce more people to poker. Increase traffic for all avenues of poker: in casinos, online, or private home games.</a:t>
            </a:r>
          </a:p>
          <a:p>
            <a:endParaRPr lang="en-US" dirty="0"/>
          </a:p>
          <a:p>
            <a:r>
              <a:rPr lang="en-US" dirty="0"/>
              <a:t>Secondary Goal: improve the user’s skill and decision making</a:t>
            </a:r>
          </a:p>
          <a:p>
            <a:pPr lvl="1"/>
            <a:r>
              <a:rPr lang="en-US" dirty="0"/>
              <a:t> Just knowing rules isn’t enough to make a good poker player. </a:t>
            </a:r>
          </a:p>
          <a:p>
            <a:pPr lvl="1"/>
            <a:r>
              <a:rPr lang="en-US" dirty="0"/>
              <a:t>Helping players win more often will keep them interested in poker for the long term.</a:t>
            </a:r>
          </a:p>
        </p:txBody>
      </p:sp>
    </p:spTree>
    <p:extLst>
      <p:ext uri="{BB962C8B-B14F-4D97-AF65-F5344CB8AC3E}">
        <p14:creationId xmlns:p14="http://schemas.microsoft.com/office/powerpoint/2010/main" val="37573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7C1F-7875-4A1D-B59F-C226DB98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8B4C-5605-4C29-832C-BF240A0A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Poker is an inherently social game. More players = more games = (arguably) more fun.</a:t>
            </a:r>
          </a:p>
          <a:p>
            <a:endParaRPr lang="en-US" dirty="0"/>
          </a:p>
          <a:p>
            <a:r>
              <a:rPr lang="en-US" dirty="0"/>
              <a:t>Poker has a greater skill aspect than other casino games. There is a benefit to learning good strategy in poker. </a:t>
            </a:r>
          </a:p>
          <a:p>
            <a:endParaRPr lang="en-US" dirty="0"/>
          </a:p>
          <a:p>
            <a:r>
              <a:rPr lang="en-US" dirty="0"/>
              <a:t>A larger, more involved player base might help get organizations (and the government) more involved in poker.</a:t>
            </a:r>
          </a:p>
        </p:txBody>
      </p:sp>
    </p:spTree>
    <p:extLst>
      <p:ext uri="{BB962C8B-B14F-4D97-AF65-F5344CB8AC3E}">
        <p14:creationId xmlns:p14="http://schemas.microsoft.com/office/powerpoint/2010/main" val="404503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834C-8B98-414F-80E9-0438A67F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93" y="169625"/>
            <a:ext cx="10515600" cy="981443"/>
          </a:xfrm>
        </p:spPr>
        <p:txBody>
          <a:bodyPr/>
          <a:lstStyle/>
          <a:p>
            <a:pPr algn="ctr"/>
            <a:r>
              <a:rPr lang="en-US" dirty="0"/>
              <a:t>Main Page Wireframes</a:t>
            </a:r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76B44505-31E9-471C-BFD8-E61DEC219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6"/>
          <a:stretch/>
        </p:blipFill>
        <p:spPr>
          <a:xfrm>
            <a:off x="174810" y="1747351"/>
            <a:ext cx="5171593" cy="4941024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0500CA2-F5F4-4AE1-BA6F-BD102B1D46FA}"/>
              </a:ext>
            </a:extLst>
          </p:cNvPr>
          <p:cNvSpPr/>
          <p:nvPr/>
        </p:nvSpPr>
        <p:spPr>
          <a:xfrm>
            <a:off x="5500110" y="3981994"/>
            <a:ext cx="871889" cy="471737"/>
          </a:xfrm>
          <a:prstGeom prst="rightArrow">
            <a:avLst>
              <a:gd name="adj1" fmla="val 50000"/>
              <a:gd name="adj2" fmla="val 70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DC9BC-C734-4BF9-BB14-E66364765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07" y="1747351"/>
            <a:ext cx="5491483" cy="4941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F3B718-A7D3-4CC8-B97A-18A278939F90}"/>
              </a:ext>
            </a:extLst>
          </p:cNvPr>
          <p:cNvSpPr txBox="1"/>
          <p:nvPr/>
        </p:nvSpPr>
        <p:spPr>
          <a:xfrm>
            <a:off x="2215289" y="1224131"/>
            <a:ext cx="109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Draft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E14E8-D2C2-47D8-B110-A6555C42E126}"/>
              </a:ext>
            </a:extLst>
          </p:cNvPr>
          <p:cNvSpPr txBox="1"/>
          <p:nvPr/>
        </p:nvSpPr>
        <p:spPr>
          <a:xfrm>
            <a:off x="8834419" y="1224131"/>
            <a:ext cx="874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63745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C0E-A8F1-48A1-B62C-E5440447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19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B7BDF2-892A-475F-9353-0282F7A19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r="3580"/>
          <a:stretch/>
        </p:blipFill>
        <p:spPr>
          <a:xfrm>
            <a:off x="270613" y="520401"/>
            <a:ext cx="11650774" cy="5817197"/>
          </a:xfrm>
        </p:spPr>
      </p:pic>
    </p:spTree>
    <p:extLst>
      <p:ext uri="{BB962C8B-B14F-4D97-AF65-F5344CB8AC3E}">
        <p14:creationId xmlns:p14="http://schemas.microsoft.com/office/powerpoint/2010/main" val="49446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CB1B-4B15-48F6-9F04-EA33D874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7" y="343460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Basics/Advanced Pages (draft)</a:t>
            </a:r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3F1F91A-A5E0-428C-A677-9A9604462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29" y="1283726"/>
            <a:ext cx="4826000" cy="5230813"/>
          </a:xfrm>
        </p:spPr>
      </p:pic>
      <p:pic>
        <p:nvPicPr>
          <p:cNvPr id="7" name="Picture 6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85C42076-95CA-472A-8E9D-1C2340EC4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1" y="1283726"/>
            <a:ext cx="6186488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AC35-E797-466C-BA11-0715CCB2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15" y="365125"/>
            <a:ext cx="5567082" cy="1325563"/>
          </a:xfrm>
        </p:spPr>
        <p:txBody>
          <a:bodyPr/>
          <a:lstStyle/>
          <a:p>
            <a:r>
              <a:rPr lang="en-US" dirty="0"/>
              <a:t>Basics Wireframe (final)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72CAE65-E6EA-4742-BCC1-681B7222F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07" y="478715"/>
            <a:ext cx="5840257" cy="6014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2C744-7CA2-4825-900C-5944FADC0A59}"/>
              </a:ext>
            </a:extLst>
          </p:cNvPr>
          <p:cNvSpPr txBox="1"/>
          <p:nvPr/>
        </p:nvSpPr>
        <p:spPr>
          <a:xfrm>
            <a:off x="90792" y="1593869"/>
            <a:ext cx="61390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Advanced strategy added to bottom</a:t>
            </a:r>
            <a:br>
              <a:rPr lang="en-US" sz="2800" dirty="0"/>
            </a:br>
            <a:r>
              <a:rPr lang="en-US" sz="2800" dirty="0"/>
              <a:t>of basics page instead of its own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Added helpful links for players that </a:t>
            </a:r>
            <a:br>
              <a:rPr lang="en-US" sz="2800" dirty="0"/>
            </a:br>
            <a:r>
              <a:rPr lang="en-US" sz="2800" dirty="0"/>
              <a:t>want more help and tips</a:t>
            </a:r>
          </a:p>
        </p:txBody>
      </p:sp>
    </p:spTree>
    <p:extLst>
      <p:ext uri="{BB962C8B-B14F-4D97-AF65-F5344CB8AC3E}">
        <p14:creationId xmlns:p14="http://schemas.microsoft.com/office/powerpoint/2010/main" val="382170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01FA-D2B5-414D-9EDF-DAF6F89A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08" y="275352"/>
            <a:ext cx="4153349" cy="1325563"/>
          </a:xfrm>
        </p:spPr>
        <p:txBody>
          <a:bodyPr/>
          <a:lstStyle/>
          <a:p>
            <a:pPr algn="ctr"/>
            <a:r>
              <a:rPr lang="en-US" dirty="0"/>
              <a:t>Basics Page</a:t>
            </a:r>
            <a:br>
              <a:rPr lang="en-US" dirty="0"/>
            </a:br>
            <a:r>
              <a:rPr lang="en-US" dirty="0"/>
              <a:t>(final webpage)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CDB80A-26E6-4833-9070-D920DB45F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r="-1"/>
          <a:stretch/>
        </p:blipFill>
        <p:spPr>
          <a:xfrm>
            <a:off x="4854532" y="116676"/>
            <a:ext cx="6895060" cy="6624647"/>
          </a:xfrm>
        </p:spPr>
      </p:pic>
    </p:spTree>
    <p:extLst>
      <p:ext uri="{BB962C8B-B14F-4D97-AF65-F5344CB8AC3E}">
        <p14:creationId xmlns:p14="http://schemas.microsoft.com/office/powerpoint/2010/main" val="10242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497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Calligraphy</vt:lpstr>
      <vt:lpstr>Office Theme</vt:lpstr>
      <vt:lpstr>The Poker Room</vt:lpstr>
      <vt:lpstr>Who Is This Website For?</vt:lpstr>
      <vt:lpstr>What is the site’s Purpose?</vt:lpstr>
      <vt:lpstr>Why Does it matter?</vt:lpstr>
      <vt:lpstr>Main Page Wireframes</vt:lpstr>
      <vt:lpstr>PowerPoint Presentation</vt:lpstr>
      <vt:lpstr>Basics/Advanced Pages (draft)</vt:lpstr>
      <vt:lpstr>Basics Wireframe (final)</vt:lpstr>
      <vt:lpstr>Basics Page (final webpage)</vt:lpstr>
      <vt:lpstr>Basics Page (final webpage)</vt:lpstr>
      <vt:lpstr>Dictionary Wireframe</vt:lpstr>
      <vt:lpstr>Dictionary</vt:lpstr>
      <vt:lpstr>Dictionary  (after search)</vt:lpstr>
      <vt:lpstr>Find a Game (Wireframe)</vt:lpstr>
      <vt:lpstr>Find a Game (Final Page)</vt:lpstr>
      <vt:lpstr>Coaching (wireframe)</vt:lpstr>
      <vt:lpstr>Coaching (Final Page)</vt:lpstr>
      <vt:lpstr>Coaching (Modal Form)</vt:lpstr>
      <vt:lpstr>Challenges</vt:lpstr>
      <vt:lpstr>Potential Changes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Poker Room</dc:title>
  <dc:creator>John</dc:creator>
  <cp:lastModifiedBy>John</cp:lastModifiedBy>
  <cp:revision>29</cp:revision>
  <dcterms:created xsi:type="dcterms:W3CDTF">2019-12-08T22:45:38Z</dcterms:created>
  <dcterms:modified xsi:type="dcterms:W3CDTF">2019-12-09T01:51:36Z</dcterms:modified>
</cp:coreProperties>
</file>