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607c77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607c77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607c77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607c77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213300" y="891950"/>
            <a:ext cx="7111500" cy="26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Patrón</a:t>
            </a:r>
            <a:r>
              <a:rPr lang="es-419" sz="6000"/>
              <a:t> de diseño </a:t>
            </a:r>
            <a:endParaRPr sz="60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Visitor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Visitor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218975" y="1843325"/>
            <a:ext cx="744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33333"/>
                </a:solidFill>
                <a:highlight>
                  <a:srgbClr val="FFFFFF"/>
                </a:highlight>
              </a:rPr>
              <a:t>E</a:t>
            </a:r>
            <a:r>
              <a:rPr lang="es-419" sz="2400">
                <a:solidFill>
                  <a:srgbClr val="333333"/>
                </a:solidFill>
                <a:highlight>
                  <a:srgbClr val="FFFFFF"/>
                </a:highlight>
              </a:rPr>
              <a:t>ste patrón permite añadir funcionalidades a una clase sin tener que modificarla, siendo usado para manejar algoritmos, relaciones y responsabilidades entre objetos.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clases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25" y="437175"/>
            <a:ext cx="4672175" cy="4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