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5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45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45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6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7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88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61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85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71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65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0E3D-042F-446B-9EBB-E0B93DBAA8E9}" type="datetimeFigureOut">
              <a:rPr lang="es-PE" smtClean="0"/>
              <a:t>8/06/2019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050C-6672-4D79-B15B-0A110F799F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61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043492" y="706432"/>
            <a:ext cx="495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Entregables del proyecto</a:t>
            </a:r>
            <a:endParaRPr lang="es-PE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447825" y="1506070"/>
            <a:ext cx="538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/>
              <a:t>Proyecto </a:t>
            </a:r>
            <a:r>
              <a:rPr lang="es-MX" sz="5400" dirty="0" err="1" smtClean="0"/>
              <a:t>Mikhuna</a:t>
            </a:r>
            <a:endParaRPr lang="es-PE" sz="5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7825" y="2881221"/>
            <a:ext cx="6185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Integrantes:</a:t>
            </a:r>
          </a:p>
          <a:p>
            <a:r>
              <a:rPr lang="es-MX" sz="3200" dirty="0" smtClean="0"/>
              <a:t>- Mendoza Mejía Alonso</a:t>
            </a:r>
          </a:p>
          <a:p>
            <a:r>
              <a:rPr lang="es-MX" sz="3200" dirty="0" smtClean="0"/>
              <a:t>- Cieza Delgado Jairo</a:t>
            </a:r>
          </a:p>
          <a:p>
            <a:r>
              <a:rPr lang="es-MX" sz="3200" dirty="0" smtClean="0"/>
              <a:t>- Correa Ramos </a:t>
            </a:r>
            <a:r>
              <a:rPr lang="es-MX" sz="3200" dirty="0" err="1" smtClean="0"/>
              <a:t>Jhampierr</a:t>
            </a:r>
            <a:endParaRPr lang="es-MX" sz="3200" dirty="0" smtClean="0"/>
          </a:p>
          <a:p>
            <a:r>
              <a:rPr lang="es-MX" sz="3200" dirty="0" smtClean="0"/>
              <a:t>- Flores </a:t>
            </a:r>
            <a:r>
              <a:rPr lang="es-MX" sz="3200" dirty="0" err="1" smtClean="0"/>
              <a:t>Anastacio</a:t>
            </a:r>
            <a:r>
              <a:rPr lang="es-MX" sz="3200" dirty="0" smtClean="0"/>
              <a:t> Arturo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11849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SRS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48" y="1359206"/>
            <a:ext cx="6486336" cy="48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SRS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69" y="1194099"/>
            <a:ext cx="6050093" cy="50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Lean </a:t>
            </a:r>
            <a:r>
              <a:rPr lang="es-MX" sz="2400" smtClean="0"/>
              <a:t>Canvas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70" y="1612733"/>
            <a:ext cx="9062046" cy="45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59" y="1359206"/>
            <a:ext cx="6640438" cy="4745989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9496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20" y="1202167"/>
            <a:ext cx="5676900" cy="335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87" y="4423186"/>
            <a:ext cx="5572125" cy="1066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1515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84" y="1445267"/>
            <a:ext cx="6601814" cy="475247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7003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84" y="1499056"/>
            <a:ext cx="5297134" cy="29866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192" y="4485738"/>
            <a:ext cx="6846216" cy="11725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436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05" y="1445267"/>
            <a:ext cx="6477000" cy="4857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3158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35" y="1194099"/>
            <a:ext cx="6477000" cy="52673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77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50" y="1789356"/>
            <a:ext cx="7688237" cy="37078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492" y="699183"/>
            <a:ext cx="50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Project </a:t>
            </a:r>
            <a:r>
              <a:rPr lang="es-MX" sz="2400" dirty="0" err="1" smtClean="0"/>
              <a:t>Charter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90867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t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59" y="249668"/>
            <a:ext cx="2200350" cy="7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1043492" y="1151068"/>
            <a:ext cx="10198249" cy="43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8" y="1912845"/>
            <a:ext cx="6200775" cy="4000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43492" y="699183"/>
            <a:ext cx="429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SRS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3552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</Words>
  <Application>Microsoft Office PowerPoint</Application>
  <PresentationFormat>Panorámica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LAB-USR-SJL275-B0201</dc:creator>
  <cp:lastModifiedBy>LAB-USR-SJL275-B0202</cp:lastModifiedBy>
  <cp:revision>4</cp:revision>
  <dcterms:created xsi:type="dcterms:W3CDTF">2019-06-08T18:57:32Z</dcterms:created>
  <dcterms:modified xsi:type="dcterms:W3CDTF">2019-06-08T20:03:43Z</dcterms:modified>
</cp:coreProperties>
</file>