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0E3D-042F-446B-9EBB-E0B93DBAA8E9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050C-6672-4D79-B15B-0A110F799F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857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0E3D-042F-446B-9EBB-E0B93DBAA8E9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050C-6672-4D79-B15B-0A110F799F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445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0E3D-042F-446B-9EBB-E0B93DBAA8E9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050C-6672-4D79-B15B-0A110F799F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845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0E3D-042F-446B-9EBB-E0B93DBAA8E9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050C-6672-4D79-B15B-0A110F799F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865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0E3D-042F-446B-9EBB-E0B93DBAA8E9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050C-6672-4D79-B15B-0A110F799F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777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0E3D-042F-446B-9EBB-E0B93DBAA8E9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050C-6672-4D79-B15B-0A110F799F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889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0E3D-042F-446B-9EBB-E0B93DBAA8E9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050C-6672-4D79-B15B-0A110F799F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261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0E3D-042F-446B-9EBB-E0B93DBAA8E9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050C-6672-4D79-B15B-0A110F799F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857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0E3D-042F-446B-9EBB-E0B93DBAA8E9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050C-6672-4D79-B15B-0A110F799F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715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0E3D-042F-446B-9EBB-E0B93DBAA8E9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050C-6672-4D79-B15B-0A110F799F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29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0E3D-042F-446B-9EBB-E0B93DBAA8E9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050C-6672-4D79-B15B-0A110F799F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465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00E3D-042F-446B-9EBB-E0B93DBAA8E9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9050C-6672-4D79-B15B-0A110F799F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617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ut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059" y="249668"/>
            <a:ext cx="2200350" cy="73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/>
          <p:cNvCxnSpPr/>
          <p:nvPr/>
        </p:nvCxnSpPr>
        <p:spPr>
          <a:xfrm>
            <a:off x="1043492" y="1151068"/>
            <a:ext cx="10198249" cy="43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043492" y="706432"/>
            <a:ext cx="495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Entregables del proyecto</a:t>
            </a:r>
            <a:endParaRPr lang="es-PE" sz="2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3447825" y="1506070"/>
            <a:ext cx="5389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 smtClean="0"/>
              <a:t>Proyecto </a:t>
            </a:r>
            <a:r>
              <a:rPr lang="es-MX" sz="5400" dirty="0" err="1" smtClean="0"/>
              <a:t>Mikhuna</a:t>
            </a:r>
            <a:endParaRPr lang="es-PE" sz="5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3447825" y="2881221"/>
            <a:ext cx="61856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Integrantes:</a:t>
            </a:r>
          </a:p>
          <a:p>
            <a:r>
              <a:rPr lang="es-MX" sz="3200" dirty="0" smtClean="0"/>
              <a:t>- Mendoza Mejía Alonso</a:t>
            </a:r>
          </a:p>
          <a:p>
            <a:r>
              <a:rPr lang="es-MX" sz="3200" dirty="0" smtClean="0"/>
              <a:t>- Cieza Delgado Jairo</a:t>
            </a:r>
          </a:p>
          <a:p>
            <a:r>
              <a:rPr lang="es-MX" sz="3200" dirty="0" smtClean="0"/>
              <a:t>- Correa Ramos </a:t>
            </a:r>
            <a:r>
              <a:rPr lang="es-MX" sz="3200" dirty="0" err="1" smtClean="0"/>
              <a:t>Jhampierr</a:t>
            </a:r>
            <a:endParaRPr lang="es-MX" sz="3200" dirty="0" smtClean="0"/>
          </a:p>
          <a:p>
            <a:r>
              <a:rPr lang="es-MX" sz="3200" dirty="0" smtClean="0"/>
              <a:t>- Flores </a:t>
            </a:r>
            <a:r>
              <a:rPr lang="es-MX" sz="3200" dirty="0" err="1" smtClean="0"/>
              <a:t>Anastacio</a:t>
            </a:r>
            <a:r>
              <a:rPr lang="es-MX" sz="3200" dirty="0" smtClean="0"/>
              <a:t> Arturo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3118495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ut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059" y="249668"/>
            <a:ext cx="2200350" cy="73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/>
          <p:cNvCxnSpPr/>
          <p:nvPr/>
        </p:nvCxnSpPr>
        <p:spPr>
          <a:xfrm>
            <a:off x="1043492" y="1151068"/>
            <a:ext cx="10198249" cy="43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1043492" y="699183"/>
            <a:ext cx="429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SRS</a:t>
            </a:r>
            <a:endParaRPr lang="es-PE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448" y="1359206"/>
            <a:ext cx="6486336" cy="48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ut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059" y="249668"/>
            <a:ext cx="2200350" cy="73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/>
          <p:cNvCxnSpPr/>
          <p:nvPr/>
        </p:nvCxnSpPr>
        <p:spPr>
          <a:xfrm>
            <a:off x="1043492" y="1151068"/>
            <a:ext cx="10198249" cy="43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1043492" y="699183"/>
            <a:ext cx="429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SRS</a:t>
            </a:r>
            <a:endParaRPr lang="es-PE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569" y="1194099"/>
            <a:ext cx="6050093" cy="506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9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ut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059" y="249668"/>
            <a:ext cx="2200350" cy="73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/>
          <p:cNvCxnSpPr/>
          <p:nvPr/>
        </p:nvCxnSpPr>
        <p:spPr>
          <a:xfrm>
            <a:off x="1043492" y="1151068"/>
            <a:ext cx="10198249" cy="43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1043492" y="699183"/>
            <a:ext cx="429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Lean </a:t>
            </a:r>
            <a:r>
              <a:rPr lang="es-MX" sz="2400" smtClean="0"/>
              <a:t>Canvas</a:t>
            </a:r>
            <a:endParaRPr lang="es-PE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470" y="1612733"/>
            <a:ext cx="9062046" cy="456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61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ut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059" y="249668"/>
            <a:ext cx="2200350" cy="73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/>
          <p:cNvCxnSpPr/>
          <p:nvPr/>
        </p:nvCxnSpPr>
        <p:spPr>
          <a:xfrm>
            <a:off x="1043492" y="1151068"/>
            <a:ext cx="10198249" cy="43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1043492" y="699183"/>
            <a:ext cx="429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Diagrama de procesos</a:t>
            </a:r>
            <a:endParaRPr lang="es-PE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145" y="1437846"/>
            <a:ext cx="8937198" cy="48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3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ut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059" y="249668"/>
            <a:ext cx="2200350" cy="73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/>
          <p:cNvCxnSpPr/>
          <p:nvPr/>
        </p:nvCxnSpPr>
        <p:spPr>
          <a:xfrm>
            <a:off x="1043492" y="1151068"/>
            <a:ext cx="10198249" cy="43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259" y="1359206"/>
            <a:ext cx="6640438" cy="4745989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1043492" y="699183"/>
            <a:ext cx="504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Project </a:t>
            </a:r>
            <a:r>
              <a:rPr lang="es-MX" sz="2400" dirty="0" err="1" smtClean="0"/>
              <a:t>Charter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09496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ut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059" y="249668"/>
            <a:ext cx="2200350" cy="73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/>
          <p:cNvCxnSpPr/>
          <p:nvPr/>
        </p:nvCxnSpPr>
        <p:spPr>
          <a:xfrm>
            <a:off x="1043492" y="1151068"/>
            <a:ext cx="10198249" cy="43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520" y="1202167"/>
            <a:ext cx="5676900" cy="33528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787" y="4423186"/>
            <a:ext cx="5572125" cy="10668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43492" y="699183"/>
            <a:ext cx="504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Project </a:t>
            </a:r>
            <a:r>
              <a:rPr lang="es-MX" sz="2400" dirty="0" err="1" smtClean="0"/>
              <a:t>Charter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15155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ut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059" y="249668"/>
            <a:ext cx="2200350" cy="73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/>
          <p:cNvCxnSpPr/>
          <p:nvPr/>
        </p:nvCxnSpPr>
        <p:spPr>
          <a:xfrm>
            <a:off x="1043492" y="1151068"/>
            <a:ext cx="10198249" cy="43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184" y="1445267"/>
            <a:ext cx="6601814" cy="475247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43492" y="699183"/>
            <a:ext cx="504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Project </a:t>
            </a:r>
            <a:r>
              <a:rPr lang="es-MX" sz="2400" dirty="0" err="1" smtClean="0"/>
              <a:t>Charter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7003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ut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059" y="249668"/>
            <a:ext cx="2200350" cy="73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/>
          <p:cNvCxnSpPr/>
          <p:nvPr/>
        </p:nvCxnSpPr>
        <p:spPr>
          <a:xfrm>
            <a:off x="1043492" y="1151068"/>
            <a:ext cx="10198249" cy="43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584" y="1499056"/>
            <a:ext cx="5297134" cy="298668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192" y="4485738"/>
            <a:ext cx="6846216" cy="117258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43492" y="699183"/>
            <a:ext cx="504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Project </a:t>
            </a:r>
            <a:r>
              <a:rPr lang="es-MX" sz="2400" dirty="0" err="1" smtClean="0"/>
              <a:t>Charter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04364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ut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059" y="249668"/>
            <a:ext cx="2200350" cy="73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/>
          <p:cNvCxnSpPr/>
          <p:nvPr/>
        </p:nvCxnSpPr>
        <p:spPr>
          <a:xfrm>
            <a:off x="1043492" y="1151068"/>
            <a:ext cx="10198249" cy="43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105" y="1445267"/>
            <a:ext cx="6477000" cy="48577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43492" y="699183"/>
            <a:ext cx="504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Project </a:t>
            </a:r>
            <a:r>
              <a:rPr lang="es-MX" sz="2400" dirty="0" err="1" smtClean="0"/>
              <a:t>Charter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23158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ut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059" y="249668"/>
            <a:ext cx="2200350" cy="73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/>
          <p:cNvCxnSpPr/>
          <p:nvPr/>
        </p:nvCxnSpPr>
        <p:spPr>
          <a:xfrm>
            <a:off x="1043492" y="1151068"/>
            <a:ext cx="10198249" cy="43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135" y="1194099"/>
            <a:ext cx="6477000" cy="52673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43492" y="699183"/>
            <a:ext cx="504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Project </a:t>
            </a:r>
            <a:r>
              <a:rPr lang="es-MX" sz="2400" dirty="0" err="1" smtClean="0"/>
              <a:t>Charter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377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ut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059" y="249668"/>
            <a:ext cx="2200350" cy="73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/>
          <p:cNvCxnSpPr/>
          <p:nvPr/>
        </p:nvCxnSpPr>
        <p:spPr>
          <a:xfrm>
            <a:off x="1043492" y="1151068"/>
            <a:ext cx="10198249" cy="43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850" y="1789356"/>
            <a:ext cx="7688237" cy="370780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43492" y="699183"/>
            <a:ext cx="504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Project </a:t>
            </a:r>
            <a:r>
              <a:rPr lang="es-MX" sz="2400" dirty="0" err="1" smtClean="0"/>
              <a:t>Charter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90867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ut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059" y="249668"/>
            <a:ext cx="2200350" cy="73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/>
          <p:cNvCxnSpPr/>
          <p:nvPr/>
        </p:nvCxnSpPr>
        <p:spPr>
          <a:xfrm>
            <a:off x="1043492" y="1151068"/>
            <a:ext cx="10198249" cy="43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278" y="1912845"/>
            <a:ext cx="6200775" cy="40005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43492" y="699183"/>
            <a:ext cx="429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SRS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23552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45</Words>
  <Application>Microsoft Office PowerPoint</Application>
  <PresentationFormat>Panorámica</PresentationFormat>
  <Paragraphs>19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LAB-USR-SJL275-B0201</dc:creator>
  <cp:lastModifiedBy>LAB-USR-SJL275-B0202</cp:lastModifiedBy>
  <cp:revision>5</cp:revision>
  <dcterms:created xsi:type="dcterms:W3CDTF">2019-06-08T18:57:32Z</dcterms:created>
  <dcterms:modified xsi:type="dcterms:W3CDTF">2019-06-08T20:15:17Z</dcterms:modified>
</cp:coreProperties>
</file>