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8e94d3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8e94d3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8e94d3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8e94d3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8e94d3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8e94d3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8e94d3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8e94d3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8e94d3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8e94d3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Análisis espacial con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1 - Introducción a lenguaje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es un lenguaje de programación orientado a </a:t>
            </a:r>
            <a:r>
              <a:rPr b="1" lang="es"/>
              <a:t>objetos</a:t>
            </a:r>
            <a:r>
              <a:rPr lang="es"/>
              <a:t>. Todo lo que trabajemos será un objeto de algún </a:t>
            </a:r>
            <a:r>
              <a:rPr b="1" lang="es"/>
              <a:t>tipo</a:t>
            </a:r>
            <a:r>
              <a:rPr lang="es"/>
              <a:t>, y de este tipo </a:t>
            </a:r>
            <a:r>
              <a:rPr lang="es"/>
              <a:t>dependerá</a:t>
            </a:r>
            <a:r>
              <a:rPr lang="es"/>
              <a:t> sus </a:t>
            </a:r>
            <a:r>
              <a:rPr b="1" lang="es"/>
              <a:t>atributos</a:t>
            </a:r>
            <a:r>
              <a:rPr lang="es"/>
              <a:t> o </a:t>
            </a:r>
            <a:r>
              <a:rPr b="1" lang="es"/>
              <a:t>propiedades</a:t>
            </a:r>
            <a:r>
              <a:rPr lang="es"/>
              <a:t> así como también las acciones (o </a:t>
            </a:r>
            <a:r>
              <a:rPr b="1" lang="es"/>
              <a:t>funciones</a:t>
            </a:r>
            <a:r>
              <a:rPr lang="es"/>
              <a:t> o </a:t>
            </a:r>
            <a:r>
              <a:rPr b="1" lang="es"/>
              <a:t>métodos</a:t>
            </a:r>
            <a:r>
              <a:rPr lang="es"/>
              <a:t>) que podrá realizar.</a:t>
            </a:r>
            <a:r>
              <a:rPr b="1" lang="es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Estos objetos se guardan en</a:t>
            </a:r>
            <a:r>
              <a:rPr b="1" lang="es"/>
              <a:t> variables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 objeto es una </a:t>
            </a:r>
            <a:r>
              <a:rPr b="1" lang="es"/>
              <a:t>instancia</a:t>
            </a:r>
            <a:r>
              <a:rPr lang="es"/>
              <a:t> de una </a:t>
            </a:r>
            <a:r>
              <a:rPr b="1" lang="es"/>
              <a:t>clase</a:t>
            </a:r>
            <a:r>
              <a:rPr lang="es"/>
              <a:t>. Pero es un nivel de abstracción mayor que por ahora dejaremos de lado.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78625" y="1696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ython-logo-notext.sv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6627" y="273844"/>
            <a:ext cx="785813" cy="78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clase veremos: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Tipos </a:t>
            </a:r>
            <a:r>
              <a:rPr lang="es"/>
              <a:t>básicos</a:t>
            </a:r>
            <a:r>
              <a:rPr lang="es"/>
              <a:t> de objetos de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Controles de flujo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Aclaraciones sobre el uso de (),[],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Objetos </a:t>
            </a:r>
            <a:r>
              <a:rPr lang="es"/>
              <a:t>más</a:t>
            </a:r>
            <a:r>
              <a:rPr lang="es"/>
              <a:t> avanzados (arrays de </a:t>
            </a:r>
            <a:r>
              <a:rPr i="1" lang="es"/>
              <a:t>N</a:t>
            </a:r>
            <a:r>
              <a:rPr i="1" lang="es"/>
              <a:t>umpy</a:t>
            </a:r>
            <a:r>
              <a:rPr lang="es"/>
              <a:t> y series de </a:t>
            </a:r>
            <a:r>
              <a:rPr i="1" lang="es"/>
              <a:t>P</a:t>
            </a:r>
            <a:r>
              <a:rPr i="1" lang="es"/>
              <a:t>andas</a:t>
            </a:r>
            <a:r>
              <a:rPr lang="e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Mapeos (no los que pensamos)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clase anterior vimos diferentes tipos de objetos: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DataFrames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GeoDataFrames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Puntos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Polígonos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Gráficos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Y obviamente los más básicos, números, textos,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313250" y="1152475"/>
            <a:ext cx="55191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Tenemos un objeto. Una </a:t>
            </a:r>
            <a:r>
              <a:rPr lang="es"/>
              <a:t>taza</a:t>
            </a:r>
            <a:r>
              <a:rPr lang="es"/>
              <a:t>. Esta </a:t>
            </a:r>
            <a:r>
              <a:rPr lang="es"/>
              <a:t>taza</a:t>
            </a:r>
            <a:r>
              <a:rPr lang="es"/>
              <a:t> tiene algunas </a:t>
            </a:r>
            <a:r>
              <a:rPr b="1" lang="es"/>
              <a:t>propiedades</a:t>
            </a:r>
            <a:r>
              <a:rPr lang="es"/>
              <a:t> o </a:t>
            </a:r>
            <a:r>
              <a:rPr b="1" lang="es"/>
              <a:t>atributos</a:t>
            </a:r>
            <a:r>
              <a:rPr lang="es"/>
              <a:t> constitutivos y que no se pueden modificar. Por ejemplo su color y tamaño.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También</a:t>
            </a:r>
            <a:r>
              <a:rPr lang="es"/>
              <a:t> podemos realizar diversas acciones (</a:t>
            </a:r>
            <a:r>
              <a:rPr b="1" lang="es"/>
              <a:t>métodos</a:t>
            </a:r>
            <a:r>
              <a:rPr lang="es"/>
              <a:t> o </a:t>
            </a:r>
            <a:r>
              <a:rPr b="1" lang="es"/>
              <a:t>funciones</a:t>
            </a:r>
            <a:r>
              <a:rPr lang="es"/>
              <a:t>) sobre la </a:t>
            </a:r>
            <a:r>
              <a:rPr lang="es"/>
              <a:t>taza</a:t>
            </a:r>
            <a:r>
              <a:rPr lang="es"/>
              <a:t>. Llenarla, vaciarla, romperla. Estos </a:t>
            </a:r>
            <a:r>
              <a:rPr lang="es"/>
              <a:t>métodos</a:t>
            </a:r>
            <a:r>
              <a:rPr lang="es"/>
              <a:t> son </a:t>
            </a:r>
            <a:r>
              <a:rPr lang="es"/>
              <a:t>específicos</a:t>
            </a:r>
            <a:r>
              <a:rPr lang="es"/>
              <a:t> de cada objeto.  Porque si bien romperla se rompe igual que casi cualquier otro objeto, no se llena igual una taza que una jeringa.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50" y="14319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taza</a:t>
            </a:r>
            <a:r>
              <a:rPr lang="es"/>
              <a:t>.color						Una </a:t>
            </a:r>
            <a:r>
              <a:rPr lang="es"/>
              <a:t>taza</a:t>
            </a:r>
            <a:r>
              <a:rPr lang="es"/>
              <a:t> tiene un color (atributo o propiedad)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taza</a:t>
            </a:r>
            <a:r>
              <a:rPr lang="es"/>
              <a:t>.llenar()						Sobre esta tasa podemos hacer acciones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taza</a:t>
            </a:r>
            <a:r>
              <a:rPr lang="es"/>
              <a:t>.llena(‘poco’)					que dependen de </a:t>
            </a:r>
            <a:r>
              <a:rPr lang="es"/>
              <a:t>algún</a:t>
            </a:r>
            <a:r>
              <a:rPr lang="es"/>
              <a:t> </a:t>
            </a:r>
            <a:r>
              <a:rPr b="1" lang="es"/>
              <a:t>parámetro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taza</a:t>
            </a:r>
            <a:r>
              <a:rPr lang="es"/>
              <a:t>.llenar(100)					que a su vez puede ser un </a:t>
            </a:r>
            <a:r>
              <a:rPr lang="es"/>
              <a:t>número</a:t>
            </a:r>
            <a:r>
              <a:rPr lang="es"/>
              <a:t> o 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taza_vacia = taza</a:t>
            </a:r>
            <a:r>
              <a:rPr lang="es"/>
              <a:t> 				Podemos guardar objetos en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taza</a:t>
            </a:r>
            <a:r>
              <a:rPr lang="es"/>
              <a:t>_llena = </a:t>
            </a:r>
            <a:r>
              <a:rPr lang="es"/>
              <a:t>taza</a:t>
            </a:r>
            <a:r>
              <a:rPr lang="es"/>
              <a:t>.llenar(‘todo’)		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400"/>
              <a:t>llenar(taza) es lo mismo que taza.llenar() ?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