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anaconda.com/anaconda/install/windows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://geopandas.org/install.html#installing-geopanda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s-419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Instalación de Suite Anaconda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a paso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Anaconda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8360"/>
          <a:stretch/>
        </p:blipFill>
        <p:spPr>
          <a:xfrm>
            <a:off x="1363371" y="1519706"/>
            <a:ext cx="9879885" cy="509033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/>
          <p:nvPr/>
        </p:nvSpPr>
        <p:spPr>
          <a:xfrm>
            <a:off x="9968248" y="1690688"/>
            <a:ext cx="1146220" cy="51159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Elegir Sistema Operativo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343" t="13159"/>
          <a:stretch/>
        </p:blipFill>
        <p:spPr>
          <a:xfrm>
            <a:off x="838200" y="1402817"/>
            <a:ext cx="10822009" cy="530189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6606862" y="3158879"/>
            <a:ext cx="1146300" cy="511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Elegir versión de Python </a:t>
            </a:r>
            <a:r>
              <a:rPr lang="es-419"/>
              <a:t>3</a:t>
            </a: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.7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1037" t="13335"/>
          <a:stretch/>
        </p:blipFill>
        <p:spPr>
          <a:xfrm>
            <a:off x="1236372" y="1569060"/>
            <a:ext cx="10376079" cy="510863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3613415" y="4006628"/>
            <a:ext cx="2176500" cy="1221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a paso online	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38200" y="1825625"/>
            <a:ext cx="10515600" cy="65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419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https://docs.anaconda.com/anaconda/install/windows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b="0" l="0" r="1235" t="10872"/>
          <a:stretch/>
        </p:blipFill>
        <p:spPr>
          <a:xfrm>
            <a:off x="1213164" y="2485623"/>
            <a:ext cx="8188414" cy="415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9015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Instalación de Librería Geopandas - Clase 2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2124" t="4182"/>
          <a:stretch/>
        </p:blipFill>
        <p:spPr>
          <a:xfrm>
            <a:off x="217152" y="1944705"/>
            <a:ext cx="8217795" cy="452318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8937938" y="1944710"/>
            <a:ext cx="2884868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http://geopandas.org/install.html#installing-geopandas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instalar vamos a seguir el paso de instalar con Anaconda: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conda install geopandas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install geopandas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90150" y="1047750"/>
            <a:ext cx="11414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Es importante que si tienen instalado QGIS o software similar en windows, lo desinstalen primero y vuelvan a instalarlo una vez instalado GeoPandas. NO USEN </a:t>
            </a:r>
            <a:r>
              <a:rPr b="1" lang="es-419" sz="1800"/>
              <a:t>conda-forge, simplemente: conda install geop</a:t>
            </a:r>
            <a:r>
              <a:rPr b="1" lang="es-419" sz="1800"/>
              <a:t>andas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6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Instalación de Librería Geopandas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58278" t="6367"/>
          <a:stretch/>
        </p:blipFill>
        <p:spPr>
          <a:xfrm>
            <a:off x="7517350" y="1326524"/>
            <a:ext cx="4241061" cy="535117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257575" y="1690704"/>
            <a:ext cx="6855300" cy="49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instalar a través de Anaconda: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419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Abrir Anaconda Prompt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419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Copiar y pegar la instrucción que obtuvimos en el sitio de Geopandas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2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conda install </a:t>
            </a:r>
            <a:r>
              <a:rPr i="1" lang="es-419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geopandas</a:t>
            </a:r>
            <a:endParaRPr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install geopandas</a:t>
            </a:r>
            <a:endParaRPr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445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Instalación de Librería Geopandas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838200" y="1825625"/>
            <a:ext cx="99726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/>
              <a:t>Ingresen conda install geopandas (</a:t>
            </a:r>
            <a:r>
              <a:rPr b="1" lang="es-419"/>
              <a:t>sin -c conda-forge</a:t>
            </a:r>
            <a:r>
              <a:rPr lang="es-419"/>
              <a:t>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57339" l="26408" r="5210" t="0"/>
          <a:stretch/>
        </p:blipFill>
        <p:spPr>
          <a:xfrm>
            <a:off x="1634650" y="2850820"/>
            <a:ext cx="8572975" cy="30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