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645d263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6645d263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6645d26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6645d26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645d263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645d263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6645d263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6645d263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6645d263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6645d263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6645d263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6645d263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Notebooks en Google Drive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Utilizando Colab de Google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Guardar una copia en nuestro disco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335800" cy="10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Nos aseguramos de guardar en nuestro Drive la carpeta compartida. Para eso hacemos clic derecho en la carpeta y elegimos Añadir a Mi unidad.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Esto nos garantiza que trabajaremos sobre una copia del archivo que se ubica en nuestro Drive personal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33300" l="26739" r="48738" t="48226"/>
          <a:stretch/>
        </p:blipFill>
        <p:spPr>
          <a:xfrm>
            <a:off x="3996300" y="2741300"/>
            <a:ext cx="4651199" cy="196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Abrimos el </a:t>
            </a:r>
            <a:r>
              <a:rPr lang="es"/>
              <a:t>notebook </a:t>
            </a:r>
            <a:r>
              <a:rPr lang="es"/>
              <a:t>que queremos con Colab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28879" l="465" r="23180" t="16226"/>
          <a:stretch/>
        </p:blipFill>
        <p:spPr>
          <a:xfrm>
            <a:off x="856700" y="1390887"/>
            <a:ext cx="6982148" cy="282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Introducimos la linea de codigo para leer archivos en Drive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809750"/>
            <a:ext cx="4391400" cy="12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from google.colab import drive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drive.mount('/content/drive')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47517" l="0" r="67522" t="41894"/>
          <a:stretch/>
        </p:blipFill>
        <p:spPr>
          <a:xfrm>
            <a:off x="3109675" y="3664676"/>
            <a:ext cx="5534274" cy="101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Ejecutamos la celda que carga nuestros archivos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11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De esta manera podemos acceder al csv que guardamos en nuestro Drive. Vamos al link que nos indica y copiamos y pegamos la clave. Presionamos Enter y esperamos que aparezca el mensaje Mounted at /content/drive 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28924" l="0" r="49997" t="41895"/>
          <a:stretch/>
        </p:blipFill>
        <p:spPr>
          <a:xfrm>
            <a:off x="311701" y="2176401"/>
            <a:ext cx="8520599" cy="2795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481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flecha nos permite desplegar el navegador de nuestros archivos de Drive.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Ahi buscamos la ubicación del archivo que deseamos abrir.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Puede ser que sea necesario hacer clic en Actualizar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Buscamos en Archivos nuestro archivo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28925" l="0" r="59505" t="12485"/>
          <a:stretch/>
        </p:blipFill>
        <p:spPr>
          <a:xfrm>
            <a:off x="5355650" y="1152475"/>
            <a:ext cx="3702850" cy="30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/>
          <p:nvPr/>
        </p:nvSpPr>
        <p:spPr>
          <a:xfrm>
            <a:off x="5129400" y="1500200"/>
            <a:ext cx="645000" cy="572700"/>
          </a:xfrm>
          <a:prstGeom prst="ellipse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4">
            <a:alphaModFix/>
          </a:blip>
          <a:srcRect b="63843" l="0" r="73331" t="16702"/>
          <a:stretch/>
        </p:blipFill>
        <p:spPr>
          <a:xfrm>
            <a:off x="1426550" y="3512350"/>
            <a:ext cx="3702850" cy="151858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2083600" y="4164750"/>
            <a:ext cx="1392900" cy="572700"/>
          </a:xfrm>
          <a:prstGeom prst="ellipse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Buscamos en Archivos nuestro archivo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7614" l="0" r="9247" t="21286"/>
          <a:stretch/>
        </p:blipFill>
        <p:spPr>
          <a:xfrm>
            <a:off x="311700" y="1152475"/>
            <a:ext cx="8298651" cy="365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/>
          <p:nvPr/>
        </p:nvSpPr>
        <p:spPr>
          <a:xfrm>
            <a:off x="3750475" y="1774025"/>
            <a:ext cx="4333800" cy="2142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" name="Google Shape;101;p19"/>
          <p:cNvCxnSpPr/>
          <p:nvPr/>
        </p:nvCxnSpPr>
        <p:spPr>
          <a:xfrm flipH="1">
            <a:off x="2309675" y="1905000"/>
            <a:ext cx="1428900" cy="188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