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74"/>
  </p:notesMasterIdLst>
  <p:handoutMasterIdLst>
    <p:handoutMasterId r:id="rId75"/>
  </p:handoutMasterIdLst>
  <p:sldIdLst>
    <p:sldId id="288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260" r:id="rId71"/>
    <p:sldId id="289" r:id="rId72"/>
    <p:sldId id="280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/>
  </p:cmAuthor>
  <p:cmAuthor id="2" name="Achim Dettweiler" initials="AD" lastIdx="4" clrIdx="1">
    <p:extLst/>
  </p:cmAuthor>
  <p:cmAuthor id="3" name="Beth Massi" initials="BM" lastIdx="4" clrIdx="2">
    <p:extLst/>
  </p:cmAuthor>
  <p:cmAuthor id="4" name="Diego Vega" initials="DV" lastIdx="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77"/>
    <a:srgbClr val="342F31"/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43" autoAdjust="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7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Yang" userId="689ea0e484c3afbf" providerId="LiveId" clId="{659676D6-C782-4FB7-8AE9-9FBDE23BAC62}"/>
    <pc:docChg chg="undo custSel addSld modSld">
      <pc:chgData name="Kevin Yang" userId="689ea0e484c3afbf" providerId="LiveId" clId="{659676D6-C782-4FB7-8AE9-9FBDE23BAC62}" dt="2018-01-05T14:22:48.488" v="93" actId="6549"/>
      <pc:docMkLst>
        <pc:docMk/>
      </pc:docMkLst>
      <pc:sldChg chg="modSp">
        <pc:chgData name="Kevin Yang" userId="689ea0e484c3afbf" providerId="LiveId" clId="{659676D6-C782-4FB7-8AE9-9FBDE23BAC62}" dt="2018-01-05T14:19:13.834" v="82" actId="14100"/>
        <pc:sldMkLst>
          <pc:docMk/>
          <pc:sldMk cId="859285821" sldId="288"/>
        </pc:sldMkLst>
        <pc:spChg chg="mod">
          <ac:chgData name="Kevin Yang" userId="689ea0e484c3afbf" providerId="LiveId" clId="{659676D6-C782-4FB7-8AE9-9FBDE23BAC62}" dt="2018-01-05T14:19:13.834" v="82" actId="14100"/>
          <ac:spMkLst>
            <pc:docMk/>
            <pc:sldMk cId="859285821" sldId="288"/>
            <ac:spMk id="6" creationId="{32324C91-9925-4737-987D-1C2CA19743D6}"/>
          </ac:spMkLst>
        </pc:spChg>
      </pc:sldChg>
      <pc:sldChg chg="modSp">
        <pc:chgData name="Kevin Yang" userId="689ea0e484c3afbf" providerId="LiveId" clId="{659676D6-C782-4FB7-8AE9-9FBDE23BAC62}" dt="2018-01-05T14:06:32.800" v="2" actId="1076"/>
        <pc:sldMkLst>
          <pc:docMk/>
          <pc:sldMk cId="1361156454" sldId="296"/>
        </pc:sldMkLst>
        <pc:picChg chg="mod">
          <ac:chgData name="Kevin Yang" userId="689ea0e484c3afbf" providerId="LiveId" clId="{659676D6-C782-4FB7-8AE9-9FBDE23BAC62}" dt="2018-01-05T14:06:32.800" v="2" actId="1076"/>
          <ac:picMkLst>
            <pc:docMk/>
            <pc:sldMk cId="1361156454" sldId="296"/>
            <ac:picMk id="5" creationId="{35EA8F04-660B-4394-ADA4-35770C1C1813}"/>
          </ac:picMkLst>
        </pc:picChg>
      </pc:sldChg>
      <pc:sldChg chg="modSp">
        <pc:chgData name="Kevin Yang" userId="689ea0e484c3afbf" providerId="LiveId" clId="{659676D6-C782-4FB7-8AE9-9FBDE23BAC62}" dt="2018-01-05T14:07:04.091" v="4" actId="14100"/>
        <pc:sldMkLst>
          <pc:docMk/>
          <pc:sldMk cId="30701915" sldId="305"/>
        </pc:sldMkLst>
        <pc:picChg chg="mod">
          <ac:chgData name="Kevin Yang" userId="689ea0e484c3afbf" providerId="LiveId" clId="{659676D6-C782-4FB7-8AE9-9FBDE23BAC62}" dt="2018-01-05T14:07:04.091" v="4" actId="14100"/>
          <ac:picMkLst>
            <pc:docMk/>
            <pc:sldMk cId="30701915" sldId="305"/>
            <ac:picMk id="4" creationId="{B5A57145-6C74-4A8E-BA17-0364D0BDA713}"/>
          </ac:picMkLst>
        </pc:picChg>
      </pc:sldChg>
      <pc:sldChg chg="modSp">
        <pc:chgData name="Kevin Yang" userId="689ea0e484c3afbf" providerId="LiveId" clId="{659676D6-C782-4FB7-8AE9-9FBDE23BAC62}" dt="2018-01-05T14:09:25.308" v="14" actId="1076"/>
        <pc:sldMkLst>
          <pc:docMk/>
          <pc:sldMk cId="1985645663" sldId="326"/>
        </pc:sldMkLst>
        <pc:picChg chg="mod">
          <ac:chgData name="Kevin Yang" userId="689ea0e484c3afbf" providerId="LiveId" clId="{659676D6-C782-4FB7-8AE9-9FBDE23BAC62}" dt="2018-01-05T14:09:25.308" v="14" actId="1076"/>
          <ac:picMkLst>
            <pc:docMk/>
            <pc:sldMk cId="1985645663" sldId="326"/>
            <ac:picMk id="5" creationId="{CC8E0E4C-F246-4088-8C6B-EC363CF127AF}"/>
          </ac:picMkLst>
        </pc:picChg>
      </pc:sldChg>
      <pc:sldChg chg="modSp">
        <pc:chgData name="Kevin Yang" userId="689ea0e484c3afbf" providerId="LiveId" clId="{659676D6-C782-4FB7-8AE9-9FBDE23BAC62}" dt="2018-01-05T14:08:45.113" v="10" actId="404"/>
        <pc:sldMkLst>
          <pc:docMk/>
          <pc:sldMk cId="2080346310" sldId="333"/>
        </pc:sldMkLst>
        <pc:spChg chg="mod">
          <ac:chgData name="Kevin Yang" userId="689ea0e484c3afbf" providerId="LiveId" clId="{659676D6-C782-4FB7-8AE9-9FBDE23BAC62}" dt="2018-01-05T14:08:45.113" v="10" actId="404"/>
          <ac:spMkLst>
            <pc:docMk/>
            <pc:sldMk cId="2080346310" sldId="333"/>
            <ac:spMk id="2" creationId="{F10ABF7C-B876-4A2B-BE9F-ABE12CE168A9}"/>
          </ac:spMkLst>
        </pc:spChg>
        <pc:picChg chg="mod">
          <ac:chgData name="Kevin Yang" userId="689ea0e484c3afbf" providerId="LiveId" clId="{659676D6-C782-4FB7-8AE9-9FBDE23BAC62}" dt="2018-01-05T14:08:39.850" v="9" actId="14100"/>
          <ac:picMkLst>
            <pc:docMk/>
            <pc:sldMk cId="2080346310" sldId="333"/>
            <ac:picMk id="13" creationId="{3E9CE34C-B0BF-4278-99F2-0622278EF76C}"/>
          </ac:picMkLst>
        </pc:picChg>
      </pc:sldChg>
      <pc:sldChg chg="modSp">
        <pc:chgData name="Kevin Yang" userId="689ea0e484c3afbf" providerId="LiveId" clId="{659676D6-C782-4FB7-8AE9-9FBDE23BAC62}" dt="2018-01-05T14:09:00.137" v="13" actId="1076"/>
        <pc:sldMkLst>
          <pc:docMk/>
          <pc:sldMk cId="4095408957" sldId="334"/>
        </pc:sldMkLst>
        <pc:picChg chg="mod">
          <ac:chgData name="Kevin Yang" userId="689ea0e484c3afbf" providerId="LiveId" clId="{659676D6-C782-4FB7-8AE9-9FBDE23BAC62}" dt="2018-01-05T14:09:00.137" v="13" actId="1076"/>
          <ac:picMkLst>
            <pc:docMk/>
            <pc:sldMk cId="4095408957" sldId="334"/>
            <ac:picMk id="7" creationId="{AE862663-9470-45DD-B0F2-74AB5999575B}"/>
          </ac:picMkLst>
        </pc:picChg>
      </pc:sldChg>
      <pc:sldChg chg="modSp">
        <pc:chgData name="Kevin Yang" userId="689ea0e484c3afbf" providerId="LiveId" clId="{659676D6-C782-4FB7-8AE9-9FBDE23BAC62}" dt="2018-01-05T14:12:23.909" v="17" actId="14100"/>
        <pc:sldMkLst>
          <pc:docMk/>
          <pc:sldMk cId="2172467559" sldId="354"/>
        </pc:sldMkLst>
        <pc:picChg chg="mod">
          <ac:chgData name="Kevin Yang" userId="689ea0e484c3afbf" providerId="LiveId" clId="{659676D6-C782-4FB7-8AE9-9FBDE23BAC62}" dt="2018-01-05T14:12:23.909" v="17" actId="14100"/>
          <ac:picMkLst>
            <pc:docMk/>
            <pc:sldMk cId="2172467559" sldId="354"/>
            <ac:picMk id="5126" creationId="{3123DBAE-68A2-46D7-A31F-F25558BDBA2C}"/>
          </ac:picMkLst>
        </pc:picChg>
      </pc:sldChg>
      <pc:sldChg chg="modSp">
        <pc:chgData name="Kevin Yang" userId="689ea0e484c3afbf" providerId="LiveId" clId="{659676D6-C782-4FB7-8AE9-9FBDE23BAC62}" dt="2018-01-05T14:22:48.488" v="93" actId="6549"/>
        <pc:sldMkLst>
          <pc:docMk/>
          <pc:sldMk cId="432087848" sldId="355"/>
        </pc:sldMkLst>
        <pc:spChg chg="mod">
          <ac:chgData name="Kevin Yang" userId="689ea0e484c3afbf" providerId="LiveId" clId="{659676D6-C782-4FB7-8AE9-9FBDE23BAC62}" dt="2018-01-05T14:22:48.488" v="93" actId="6549"/>
          <ac:spMkLst>
            <pc:docMk/>
            <pc:sldMk cId="432087848" sldId="355"/>
            <ac:spMk id="3" creationId="{C2C3C43A-842E-45F2-B331-17B6DD36A3C1}"/>
          </ac:spMkLst>
        </pc:spChg>
      </pc:sldChg>
      <pc:sldChg chg="modSp add">
        <pc:chgData name="Kevin Yang" userId="689ea0e484c3afbf" providerId="LiveId" clId="{659676D6-C782-4FB7-8AE9-9FBDE23BAC62}" dt="2018-01-05T14:20:42.494" v="88" actId="20577"/>
        <pc:sldMkLst>
          <pc:docMk/>
          <pc:sldMk cId="2980529675" sldId="356"/>
        </pc:sldMkLst>
        <pc:spChg chg="mod">
          <ac:chgData name="Kevin Yang" userId="689ea0e484c3afbf" providerId="LiveId" clId="{659676D6-C782-4FB7-8AE9-9FBDE23BAC62}" dt="2018-01-05T14:20:42.494" v="88" actId="20577"/>
          <ac:spMkLst>
            <pc:docMk/>
            <pc:sldMk cId="2980529675" sldId="356"/>
            <ac:spMk id="2" creationId="{74E95094-8040-4F46-9982-6FDCF82BA274}"/>
          </ac:spMkLst>
        </pc:spChg>
      </pc:sldChg>
    </pc:docChg>
  </pc:docChgLst>
  <pc:docChgLst>
    <pc:chgData name="Kevin Yang" userId="689ea0e484c3afbf" providerId="LiveId" clId="{C0EEB430-91C1-4905-93D8-CCC94C34DEE2}"/>
    <pc:docChg chg="modSld">
      <pc:chgData name="Kevin Yang" userId="689ea0e484c3afbf" providerId="LiveId" clId="{C0EEB430-91C1-4905-93D8-CCC94C34DEE2}" dt="2018-01-05T01:48:40.509" v="33" actId="404"/>
      <pc:docMkLst>
        <pc:docMk/>
      </pc:docMkLst>
      <pc:sldChg chg="modSp">
        <pc:chgData name="Kevin Yang" userId="689ea0e484c3afbf" providerId="LiveId" clId="{C0EEB430-91C1-4905-93D8-CCC94C34DEE2}" dt="2018-01-05T01:44:49.623" v="17" actId="255"/>
        <pc:sldMkLst>
          <pc:docMk/>
          <pc:sldMk cId="2244764563" sldId="295"/>
        </pc:sldMkLst>
        <pc:spChg chg="mod">
          <ac:chgData name="Kevin Yang" userId="689ea0e484c3afbf" providerId="LiveId" clId="{C0EEB430-91C1-4905-93D8-CCC94C34DEE2}" dt="2018-01-05T01:44:49.623" v="17" actId="255"/>
          <ac:spMkLst>
            <pc:docMk/>
            <pc:sldMk cId="2244764563" sldId="295"/>
            <ac:spMk id="2" creationId="{5466D7F4-257E-4CC0-975C-5CC87603CBC6}"/>
          </ac:spMkLst>
        </pc:spChg>
      </pc:sldChg>
      <pc:sldChg chg="modSp">
        <pc:chgData name="Kevin Yang" userId="689ea0e484c3afbf" providerId="LiveId" clId="{C0EEB430-91C1-4905-93D8-CCC94C34DEE2}" dt="2018-01-05T01:44:35.691" v="13" actId="20577"/>
        <pc:sldMkLst>
          <pc:docMk/>
          <pc:sldMk cId="1361156454" sldId="296"/>
        </pc:sldMkLst>
        <pc:spChg chg="mod">
          <ac:chgData name="Kevin Yang" userId="689ea0e484c3afbf" providerId="LiveId" clId="{C0EEB430-91C1-4905-93D8-CCC94C34DEE2}" dt="2018-01-05T01:44:35.691" v="13" actId="20577"/>
          <ac:spMkLst>
            <pc:docMk/>
            <pc:sldMk cId="1361156454" sldId="296"/>
            <ac:spMk id="2" creationId="{F0668CC8-740A-4862-B176-48384AC4EAC2}"/>
          </ac:spMkLst>
        </pc:spChg>
      </pc:sldChg>
      <pc:sldChg chg="modSp">
        <pc:chgData name="Kevin Yang" userId="689ea0e484c3afbf" providerId="LiveId" clId="{C0EEB430-91C1-4905-93D8-CCC94C34DEE2}" dt="2018-01-05T01:47:14.871" v="18" actId="404"/>
        <pc:sldMkLst>
          <pc:docMk/>
          <pc:sldMk cId="30701915" sldId="305"/>
        </pc:sldMkLst>
        <pc:spChg chg="mod">
          <ac:chgData name="Kevin Yang" userId="689ea0e484c3afbf" providerId="LiveId" clId="{C0EEB430-91C1-4905-93D8-CCC94C34DEE2}" dt="2018-01-05T01:47:14.871" v="18" actId="404"/>
          <ac:spMkLst>
            <pc:docMk/>
            <pc:sldMk cId="30701915" sldId="305"/>
            <ac:spMk id="2" creationId="{00913E51-DEC6-4E95-A45B-E85D4C4825BD}"/>
          </ac:spMkLst>
        </pc:spChg>
      </pc:sldChg>
      <pc:sldChg chg="modSp">
        <pc:chgData name="Kevin Yang" userId="689ea0e484c3afbf" providerId="LiveId" clId="{C0EEB430-91C1-4905-93D8-CCC94C34DEE2}" dt="2018-01-05T01:47:19.216" v="19" actId="404"/>
        <pc:sldMkLst>
          <pc:docMk/>
          <pc:sldMk cId="3673332355" sldId="306"/>
        </pc:sldMkLst>
        <pc:spChg chg="mod">
          <ac:chgData name="Kevin Yang" userId="689ea0e484c3afbf" providerId="LiveId" clId="{C0EEB430-91C1-4905-93D8-CCC94C34DEE2}" dt="2018-01-05T01:47:19.216" v="19" actId="404"/>
          <ac:spMkLst>
            <pc:docMk/>
            <pc:sldMk cId="3673332355" sldId="306"/>
            <ac:spMk id="2" creationId="{7AF7DDA1-BCC6-4941-9BDF-EBA047CDA702}"/>
          </ac:spMkLst>
        </pc:spChg>
      </pc:sldChg>
      <pc:sldChg chg="modSp">
        <pc:chgData name="Kevin Yang" userId="689ea0e484c3afbf" providerId="LiveId" clId="{C0EEB430-91C1-4905-93D8-CCC94C34DEE2}" dt="2018-01-05T01:47:29.326" v="20" actId="404"/>
        <pc:sldMkLst>
          <pc:docMk/>
          <pc:sldMk cId="4085910016" sldId="311"/>
        </pc:sldMkLst>
        <pc:spChg chg="mod">
          <ac:chgData name="Kevin Yang" userId="689ea0e484c3afbf" providerId="LiveId" clId="{C0EEB430-91C1-4905-93D8-CCC94C34DEE2}" dt="2018-01-05T01:47:29.326" v="20" actId="404"/>
          <ac:spMkLst>
            <pc:docMk/>
            <pc:sldMk cId="4085910016" sldId="311"/>
            <ac:spMk id="2" creationId="{6041CEBD-E1AA-4E21-ABAB-E69444C12501}"/>
          </ac:spMkLst>
        </pc:spChg>
      </pc:sldChg>
      <pc:sldChg chg="modSp">
        <pc:chgData name="Kevin Yang" userId="689ea0e484c3afbf" providerId="LiveId" clId="{C0EEB430-91C1-4905-93D8-CCC94C34DEE2}" dt="2018-01-05T01:47:35.368" v="21" actId="404"/>
        <pc:sldMkLst>
          <pc:docMk/>
          <pc:sldMk cId="3909127468" sldId="316"/>
        </pc:sldMkLst>
        <pc:spChg chg="mod">
          <ac:chgData name="Kevin Yang" userId="689ea0e484c3afbf" providerId="LiveId" clId="{C0EEB430-91C1-4905-93D8-CCC94C34DEE2}" dt="2018-01-05T01:47:35.368" v="21" actId="404"/>
          <ac:spMkLst>
            <pc:docMk/>
            <pc:sldMk cId="3909127468" sldId="316"/>
            <ac:spMk id="2" creationId="{5466D7F4-257E-4CC0-975C-5CC87603CBC6}"/>
          </ac:spMkLst>
        </pc:spChg>
      </pc:sldChg>
      <pc:sldChg chg="modSp">
        <pc:chgData name="Kevin Yang" userId="689ea0e484c3afbf" providerId="LiveId" clId="{C0EEB430-91C1-4905-93D8-CCC94C34DEE2}" dt="2018-01-05T01:47:39.080" v="22" actId="404"/>
        <pc:sldMkLst>
          <pc:docMk/>
          <pc:sldMk cId="33732919" sldId="317"/>
        </pc:sldMkLst>
        <pc:spChg chg="mod">
          <ac:chgData name="Kevin Yang" userId="689ea0e484c3afbf" providerId="LiveId" clId="{C0EEB430-91C1-4905-93D8-CCC94C34DEE2}" dt="2018-01-05T01:47:39.080" v="22" actId="404"/>
          <ac:spMkLst>
            <pc:docMk/>
            <pc:sldMk cId="33732919" sldId="317"/>
            <ac:spMk id="2" creationId="{B7F910F0-1275-4DC0-9DF2-A7343C5BD7B9}"/>
          </ac:spMkLst>
        </pc:spChg>
      </pc:sldChg>
      <pc:sldChg chg="modSp">
        <pc:chgData name="Kevin Yang" userId="689ea0e484c3afbf" providerId="LiveId" clId="{C0EEB430-91C1-4905-93D8-CCC94C34DEE2}" dt="2018-01-05T01:47:53.128" v="24" actId="404"/>
        <pc:sldMkLst>
          <pc:docMk/>
          <pc:sldMk cId="3262773623" sldId="325"/>
        </pc:sldMkLst>
        <pc:spChg chg="mod">
          <ac:chgData name="Kevin Yang" userId="689ea0e484c3afbf" providerId="LiveId" clId="{C0EEB430-91C1-4905-93D8-CCC94C34DEE2}" dt="2018-01-05T01:47:53.128" v="24" actId="404"/>
          <ac:spMkLst>
            <pc:docMk/>
            <pc:sldMk cId="3262773623" sldId="325"/>
            <ac:spMk id="2" creationId="{0202929D-538B-4A47-97C4-AB40BB28C6BC}"/>
          </ac:spMkLst>
        </pc:spChg>
      </pc:sldChg>
      <pc:sldChg chg="modSp">
        <pc:chgData name="Kevin Yang" userId="689ea0e484c3afbf" providerId="LiveId" clId="{C0EEB430-91C1-4905-93D8-CCC94C34DEE2}" dt="2018-01-05T01:47:50.279" v="23" actId="404"/>
        <pc:sldMkLst>
          <pc:docMk/>
          <pc:sldMk cId="1985645663" sldId="326"/>
        </pc:sldMkLst>
        <pc:spChg chg="mod">
          <ac:chgData name="Kevin Yang" userId="689ea0e484c3afbf" providerId="LiveId" clId="{C0EEB430-91C1-4905-93D8-CCC94C34DEE2}" dt="2018-01-05T01:47:50.279" v="23" actId="404"/>
          <ac:spMkLst>
            <pc:docMk/>
            <pc:sldMk cId="1985645663" sldId="326"/>
            <ac:spMk id="2" creationId="{6041CEBD-E1AA-4E21-ABAB-E69444C12501}"/>
          </ac:spMkLst>
        </pc:spChg>
      </pc:sldChg>
      <pc:sldChg chg="modSp">
        <pc:chgData name="Kevin Yang" userId="689ea0e484c3afbf" providerId="LiveId" clId="{C0EEB430-91C1-4905-93D8-CCC94C34DEE2}" dt="2018-01-05T01:48:02.324" v="25" actId="404"/>
        <pc:sldMkLst>
          <pc:docMk/>
          <pc:sldMk cId="3664319159" sldId="329"/>
        </pc:sldMkLst>
        <pc:spChg chg="mod">
          <ac:chgData name="Kevin Yang" userId="689ea0e484c3afbf" providerId="LiveId" clId="{C0EEB430-91C1-4905-93D8-CCC94C34DEE2}" dt="2018-01-05T01:48:02.324" v="25" actId="404"/>
          <ac:spMkLst>
            <pc:docMk/>
            <pc:sldMk cId="3664319159" sldId="329"/>
            <ac:spMk id="2" creationId="{A0F0B9CB-08BF-462F-9EB8-CB8B98CFE8C6}"/>
          </ac:spMkLst>
        </pc:spChg>
      </pc:sldChg>
      <pc:sldChg chg="modSp">
        <pc:chgData name="Kevin Yang" userId="689ea0e484c3afbf" providerId="LiveId" clId="{C0EEB430-91C1-4905-93D8-CCC94C34DEE2}" dt="2018-01-05T01:48:05.377" v="26" actId="404"/>
        <pc:sldMkLst>
          <pc:docMk/>
          <pc:sldMk cId="3796595479" sldId="330"/>
        </pc:sldMkLst>
        <pc:spChg chg="mod">
          <ac:chgData name="Kevin Yang" userId="689ea0e484c3afbf" providerId="LiveId" clId="{C0EEB430-91C1-4905-93D8-CCC94C34DEE2}" dt="2018-01-05T01:48:05.377" v="26" actId="404"/>
          <ac:spMkLst>
            <pc:docMk/>
            <pc:sldMk cId="3796595479" sldId="330"/>
            <ac:spMk id="2" creationId="{46AB30DB-3D1F-49C8-9120-44E9B543C272}"/>
          </ac:spMkLst>
        </pc:spChg>
      </pc:sldChg>
      <pc:sldChg chg="modSp">
        <pc:chgData name="Kevin Yang" userId="689ea0e484c3afbf" providerId="LiveId" clId="{C0EEB430-91C1-4905-93D8-CCC94C34DEE2}" dt="2018-01-05T01:48:13.321" v="27" actId="404"/>
        <pc:sldMkLst>
          <pc:docMk/>
          <pc:sldMk cId="62688040" sldId="340"/>
        </pc:sldMkLst>
        <pc:spChg chg="mod">
          <ac:chgData name="Kevin Yang" userId="689ea0e484c3afbf" providerId="LiveId" clId="{C0EEB430-91C1-4905-93D8-CCC94C34DEE2}" dt="2018-01-05T01:48:13.321" v="27" actId="404"/>
          <ac:spMkLst>
            <pc:docMk/>
            <pc:sldMk cId="62688040" sldId="340"/>
            <ac:spMk id="2" creationId="{4F5DCEBE-1926-4D5D-89FE-BA97016493D8}"/>
          </ac:spMkLst>
        </pc:spChg>
      </pc:sldChg>
      <pc:sldChg chg="modSp">
        <pc:chgData name="Kevin Yang" userId="689ea0e484c3afbf" providerId="LiveId" clId="{C0EEB430-91C1-4905-93D8-CCC94C34DEE2}" dt="2018-01-05T01:48:16.898" v="28" actId="404"/>
        <pc:sldMkLst>
          <pc:docMk/>
          <pc:sldMk cId="149351563" sldId="341"/>
        </pc:sldMkLst>
        <pc:spChg chg="mod">
          <ac:chgData name="Kevin Yang" userId="689ea0e484c3afbf" providerId="LiveId" clId="{C0EEB430-91C1-4905-93D8-CCC94C34DEE2}" dt="2018-01-05T01:48:16.898" v="28" actId="404"/>
          <ac:spMkLst>
            <pc:docMk/>
            <pc:sldMk cId="149351563" sldId="341"/>
            <ac:spMk id="2" creationId="{B756B4B9-44DC-4D98-A969-A902E311079D}"/>
          </ac:spMkLst>
        </pc:spChg>
      </pc:sldChg>
      <pc:sldChg chg="modSp">
        <pc:chgData name="Kevin Yang" userId="689ea0e484c3afbf" providerId="LiveId" clId="{C0EEB430-91C1-4905-93D8-CCC94C34DEE2}" dt="2018-01-05T01:48:21.237" v="29" actId="404"/>
        <pc:sldMkLst>
          <pc:docMk/>
          <pc:sldMk cId="3529925908" sldId="343"/>
        </pc:sldMkLst>
        <pc:spChg chg="mod">
          <ac:chgData name="Kevin Yang" userId="689ea0e484c3afbf" providerId="LiveId" clId="{C0EEB430-91C1-4905-93D8-CCC94C34DEE2}" dt="2018-01-05T01:48:21.237" v="29" actId="404"/>
          <ac:spMkLst>
            <pc:docMk/>
            <pc:sldMk cId="3529925908" sldId="343"/>
            <ac:spMk id="2" creationId="{423ACC04-671D-4BFA-BE22-51D1ACF184F2}"/>
          </ac:spMkLst>
        </pc:spChg>
      </pc:sldChg>
      <pc:sldChg chg="modSp">
        <pc:chgData name="Kevin Yang" userId="689ea0e484c3afbf" providerId="LiveId" clId="{C0EEB430-91C1-4905-93D8-CCC94C34DEE2}" dt="2018-01-05T01:48:28.566" v="30" actId="404"/>
        <pc:sldMkLst>
          <pc:docMk/>
          <pc:sldMk cId="1960511970" sldId="349"/>
        </pc:sldMkLst>
        <pc:spChg chg="mod">
          <ac:chgData name="Kevin Yang" userId="689ea0e484c3afbf" providerId="LiveId" clId="{C0EEB430-91C1-4905-93D8-CCC94C34DEE2}" dt="2018-01-05T01:48:28.566" v="30" actId="404"/>
          <ac:spMkLst>
            <pc:docMk/>
            <pc:sldMk cId="1960511970" sldId="349"/>
            <ac:spMk id="2" creationId="{4C969D50-298F-4B93-8A04-1DF53EAB43D6}"/>
          </ac:spMkLst>
        </pc:spChg>
      </pc:sldChg>
      <pc:sldChg chg="modSp">
        <pc:chgData name="Kevin Yang" userId="689ea0e484c3afbf" providerId="LiveId" clId="{C0EEB430-91C1-4905-93D8-CCC94C34DEE2}" dt="2018-01-05T01:48:32.197" v="31" actId="404"/>
        <pc:sldMkLst>
          <pc:docMk/>
          <pc:sldMk cId="3534554199" sldId="350"/>
        </pc:sldMkLst>
        <pc:spChg chg="mod">
          <ac:chgData name="Kevin Yang" userId="689ea0e484c3afbf" providerId="LiveId" clId="{C0EEB430-91C1-4905-93D8-CCC94C34DEE2}" dt="2018-01-05T01:48:32.197" v="31" actId="404"/>
          <ac:spMkLst>
            <pc:docMk/>
            <pc:sldMk cId="3534554199" sldId="350"/>
            <ac:spMk id="2" creationId="{D3443396-022F-4BE7-AE0B-7F1E020A3270}"/>
          </ac:spMkLst>
        </pc:spChg>
      </pc:sldChg>
      <pc:sldChg chg="modSp">
        <pc:chgData name="Kevin Yang" userId="689ea0e484c3afbf" providerId="LiveId" clId="{C0EEB430-91C1-4905-93D8-CCC94C34DEE2}" dt="2018-01-05T01:48:36.009" v="32" actId="404"/>
        <pc:sldMkLst>
          <pc:docMk/>
          <pc:sldMk cId="3297996234" sldId="352"/>
        </pc:sldMkLst>
        <pc:spChg chg="mod">
          <ac:chgData name="Kevin Yang" userId="689ea0e484c3afbf" providerId="LiveId" clId="{C0EEB430-91C1-4905-93D8-CCC94C34DEE2}" dt="2018-01-05T01:48:36.009" v="32" actId="404"/>
          <ac:spMkLst>
            <pc:docMk/>
            <pc:sldMk cId="3297996234" sldId="352"/>
            <ac:spMk id="2" creationId="{4F30E453-243B-4F11-9E0A-A98435999D58}"/>
          </ac:spMkLst>
        </pc:spChg>
      </pc:sldChg>
      <pc:sldChg chg="modSp">
        <pc:chgData name="Kevin Yang" userId="689ea0e484c3afbf" providerId="LiveId" clId="{C0EEB430-91C1-4905-93D8-CCC94C34DEE2}" dt="2018-01-05T01:48:40.509" v="33" actId="404"/>
        <pc:sldMkLst>
          <pc:docMk/>
          <pc:sldMk cId="432087848" sldId="355"/>
        </pc:sldMkLst>
        <pc:spChg chg="mod">
          <ac:chgData name="Kevin Yang" userId="689ea0e484c3afbf" providerId="LiveId" clId="{C0EEB430-91C1-4905-93D8-CCC94C34DEE2}" dt="2018-01-05T01:48:40.509" v="33" actId="404"/>
          <ac:spMkLst>
            <pc:docMk/>
            <pc:sldMk cId="432087848" sldId="355"/>
            <ac:spMk id="2" creationId="{B8783F4B-A92B-4BD1-AC52-28D368CB47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325E65A-82A4-47D8-B17F-D641865AE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F7E01B-5F32-4546-BBF4-4240795CD2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86AC-7AB2-40A2-8C59-E98EE645E689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4FD06D-97C1-41C3-B15F-6B74DDB66B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7B8E2A-83FE-45EE-870F-1069A3A207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2353A-DB82-4A29-A08E-35C3FBB8C3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40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3EB8A-53A4-4077-8798-610E05BE84F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A8361547-CAE2-4060-8643-DE8C7E84BB51}"/>
              </a:ext>
            </a:extLst>
          </p:cNvPr>
          <p:cNvSpPr/>
          <p:nvPr userDrawn="1"/>
        </p:nvSpPr>
        <p:spPr bwMode="auto">
          <a:xfrm>
            <a:off x="0" y="5818912"/>
            <a:ext cx="9144000" cy="1039091"/>
          </a:xfrm>
          <a:prstGeom prst="rect">
            <a:avLst/>
          </a:prstGeom>
          <a:solidFill>
            <a:srgbClr val="002E77"/>
          </a:solidFill>
          <a:ln>
            <a:solidFill>
              <a:srgbClr val="002E7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400" dirty="0" err="1">
              <a:solidFill>
                <a:srgbClr val="002E77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654" y="6119147"/>
            <a:ext cx="940033" cy="268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FFA8C-0B63-40B6-A827-BFFE5D75F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1993093"/>
            <a:ext cx="4939188" cy="89966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327309-25BC-4FEC-AA25-95EAC43188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612" y="3852588"/>
            <a:ext cx="4281488" cy="627864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圖片 9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14E97332-416C-4B69-B813-A32DF4A8DB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5818912"/>
            <a:ext cx="2098999" cy="71357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A281819-114F-4BDF-AC16-865C5B7E785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46" y="5666672"/>
            <a:ext cx="2781425" cy="101805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1BA48A8-03AD-4D31-9FEE-DC95A995CD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00" y="1304014"/>
            <a:ext cx="3876200" cy="35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F0CB8-1ABF-4639-B69F-AA4B88F2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6F12A7-DFC6-4EE5-BD19-A5E88613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C27853-F6EE-488E-9A6C-8F598B76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4CC5-8FBB-42FE-9BE6-1C99F4A9127C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ACCEFE-32BB-4E3D-A57C-DF66809F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99DB9B-380A-4FCF-AEB1-026C4806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11E6-96E8-4E3E-BEF6-C081BF74A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7"/>
            <a:ext cx="8740142" cy="2055306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7"/>
            <a:ext cx="4033911" cy="231486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4" indent="0">
              <a:buNone/>
              <a:tabLst/>
              <a:defRPr sz="1961"/>
            </a:lvl3pPr>
            <a:lvl4pPr marL="451295" indent="0">
              <a:buNone/>
              <a:defRPr/>
            </a:lvl4pPr>
            <a:lvl5pPr marL="67227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7"/>
            <a:ext cx="4033911" cy="231486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4" indent="0">
              <a:buNone/>
              <a:tabLst/>
              <a:defRPr sz="1961"/>
            </a:lvl3pPr>
            <a:lvl4pPr marL="451295" indent="0">
              <a:buNone/>
              <a:defRPr/>
            </a:lvl4pPr>
            <a:lvl5pPr marL="672274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4125" y="2881344"/>
            <a:ext cx="7508015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9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60713" y="1070515"/>
            <a:ext cx="781142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726963"/>
            <a:ext cx="9144000" cy="116217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rgbClr val="002E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D69EF-4C95-4963-A8F7-CA0552132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68FF10-1025-4A0D-A892-2E4CB7690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42"/>
            <a:ext cx="6858000" cy="433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E60780-CC35-4AD6-89C9-1FC22780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4CC5-8FBB-42FE-9BE6-1C99F4A9127C}" type="datetimeFigureOut">
              <a:rPr lang="zh-TW" altLang="en-US" smtClean="0"/>
              <a:t>2018/1/5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601DD1-0469-478A-802C-7AA45C5F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868B68-DD78-4ABD-B072-56C1FFCD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11E6-96E8-4E3E-BEF6-C081BF74A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68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4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2" y="1189179"/>
            <a:ext cx="8740141" cy="205530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278179" y="-216"/>
            <a:ext cx="741660" cy="5654619"/>
            <a:chOff x="12618967" y="-221"/>
            <a:chExt cx="1008707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1008707" cy="5767187"/>
              <a:chOff x="12618967" y="-221"/>
              <a:chExt cx="1008707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1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1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1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1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1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1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08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08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1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1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1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03862"/>
                <a:ext cx="843944" cy="435778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174273"/>
                <a:ext cx="2647253" cy="435778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08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1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08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1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1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1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3001B73-D169-4B76-BC39-D450A1F794E5}"/>
              </a:ext>
            </a:extLst>
          </p:cNvPr>
          <p:cNvGrpSpPr/>
          <p:nvPr userDrawn="1"/>
        </p:nvGrpSpPr>
        <p:grpSpPr>
          <a:xfrm>
            <a:off x="-2" y="6297433"/>
            <a:ext cx="9144002" cy="560567"/>
            <a:chOff x="0" y="6151419"/>
            <a:chExt cx="12192000" cy="70658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9424C60-13A4-4DF7-91CC-847999AD8888}"/>
                </a:ext>
              </a:extLst>
            </p:cNvPr>
            <p:cNvSpPr/>
            <p:nvPr userDrawn="1"/>
          </p:nvSpPr>
          <p:spPr bwMode="auto">
            <a:xfrm>
              <a:off x="0" y="6151419"/>
              <a:ext cx="12192000" cy="706582"/>
            </a:xfrm>
            <a:prstGeom prst="rect">
              <a:avLst/>
            </a:prstGeom>
            <a:solidFill>
              <a:srgbClr val="002E77"/>
            </a:solidFill>
            <a:ln>
              <a:solidFill>
                <a:srgbClr val="002E7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4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TW" altLang="en-US" sz="2400" dirty="0" err="1">
                <a:solidFill>
                  <a:srgbClr val="002E7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圖片 24" descr="一張含有 美工圖案 的圖片&#10;&#10;描述是以高可信度產生">
              <a:extLst>
                <a:ext uri="{FF2B5EF4-FFF2-40B4-BE49-F238E27FC236}">
                  <a16:creationId xmlns:a16="http://schemas.microsoft.com/office/drawing/2014/main" id="{36E4A2FC-75FD-4873-A101-66B0EA0544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94" y="6211379"/>
              <a:ext cx="1804577" cy="583481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8FE99D5F-D2F1-4BA9-87F4-C787C42D79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629" y="6201753"/>
              <a:ext cx="1804577" cy="630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  <p:sldLayoutId id="2147483698" r:id="rId9"/>
    <p:sldLayoutId id="2147483699" r:id="rId10"/>
  </p:sldLayoutIdLst>
  <p:transition>
    <p:fade/>
  </p:transition>
  <p:txStyles>
    <p:titleStyle>
      <a:lvl1pPr algn="l" defTabSz="914344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微軟正黑體" panose="020B0604030504040204" pitchFamily="34" charset="-120"/>
          <a:ea typeface="微軟正黑體" panose="020B0604030504040204" pitchFamily="34" charset="-120"/>
          <a:cs typeface="Segoe UI" pitchFamily="34" charset="0"/>
        </a:defRPr>
      </a:lvl1pPr>
    </p:titleStyle>
    <p:bodyStyle>
      <a:lvl1pPr marL="336137" marR="0" indent="-336137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2676" marR="0" indent="-236541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84319" marR="0" indent="-224092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08409" marR="0" indent="-224092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32500" marR="0" indent="-224092" algn="l" defTabSz="91434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446" indent="-228586" algn="l" defTabSz="914344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9" indent="-228586" algn="l" defTabSz="914344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792" indent="-228586" algn="l" defTabSz="914344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964" indent="-228586" algn="l" defTabSz="914344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44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6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9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2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33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4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8" algn="l" defTabSz="914344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30" userDrawn="1">
          <p15:clr>
            <a:srgbClr val="5ACBF0"/>
          </p15:clr>
        </p15:guide>
        <p15:guide id="3" pos="562" userDrawn="1">
          <p15:clr>
            <a:srgbClr val="5ACBF0"/>
          </p15:clr>
        </p15:guide>
        <p15:guide id="4" pos="994" userDrawn="1">
          <p15:clr>
            <a:srgbClr val="5ACBF0"/>
          </p15:clr>
        </p15:guide>
        <p15:guide id="5" pos="1426" userDrawn="1">
          <p15:clr>
            <a:srgbClr val="5ACBF0"/>
          </p15:clr>
        </p15:guide>
        <p15:guide id="6" pos="1858" userDrawn="1">
          <p15:clr>
            <a:srgbClr val="5ACBF0"/>
          </p15:clr>
        </p15:guide>
        <p15:guide id="7" pos="2290" userDrawn="1">
          <p15:clr>
            <a:srgbClr val="5ACBF0"/>
          </p15:clr>
        </p15:guide>
        <p15:guide id="8" pos="2722" userDrawn="1">
          <p15:clr>
            <a:srgbClr val="5ACBF0"/>
          </p15:clr>
        </p15:guide>
        <p15:guide id="9" pos="3154" userDrawn="1">
          <p15:clr>
            <a:srgbClr val="5ACBF0"/>
          </p15:clr>
        </p15:guide>
        <p15:guide id="10" pos="3586" userDrawn="1">
          <p15:clr>
            <a:srgbClr val="5ACBF0"/>
          </p15:clr>
        </p15:guide>
        <p15:guide id="11" pos="4018" userDrawn="1">
          <p15:clr>
            <a:srgbClr val="5ACBF0"/>
          </p15:clr>
        </p15:guide>
        <p15:guide id="12" pos="4450" userDrawn="1">
          <p15:clr>
            <a:srgbClr val="5ACBF0"/>
          </p15:clr>
        </p15:guide>
        <p15:guide id="13" pos="4882" userDrawn="1">
          <p15:clr>
            <a:srgbClr val="5ACBF0"/>
          </p15:clr>
        </p15:guide>
        <p15:guide id="14" pos="5314" userDrawn="1">
          <p15:clr>
            <a:srgbClr val="5ACBF0"/>
          </p15:clr>
        </p15:guide>
        <p15:guide id="15" pos="5746" userDrawn="1">
          <p15:clr>
            <a:srgbClr val="5ACBF0"/>
          </p15:clr>
        </p15:guide>
        <p15:guide id="16" pos="216" userDrawn="1">
          <p15:clr>
            <a:srgbClr val="C35EA4"/>
          </p15:clr>
        </p15:guide>
        <p15:guide id="17" pos="5660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hrome/rendertron.git" TargetMode="Externa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GoogleChrome/rendertron/blob/master/Dockerfile" TargetMode="Externa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angular.tw/" TargetMode="External"/><Relationship Id="rId3" Type="http://schemas.openxmlformats.org/officeDocument/2006/relationships/hyperlink" Target="https://blog.kevinyang.net/2017/11/25/angular-pwa/" TargetMode="External"/><Relationship Id="rId7" Type="http://schemas.openxmlformats.org/officeDocument/2006/relationships/hyperlink" Target="https://www.facebook.com/groups/augularjs.tw/" TargetMode="External"/><Relationship Id="rId2" Type="http://schemas.openxmlformats.org/officeDocument/2006/relationships/hyperlink" Target="https://blog.kevinyang.net/2017/09/17/mvc-core-with-angular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facebook.com/CKNotepad/" TargetMode="External"/><Relationship Id="rId5" Type="http://schemas.openxmlformats.org/officeDocument/2006/relationships/hyperlink" Target="https://github.com/chgc/lightingtalk-study4love" TargetMode="External"/><Relationship Id="rId4" Type="http://schemas.openxmlformats.org/officeDocument/2006/relationships/hyperlink" Target="https://github.com/GoogleChrome/rendertron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32324C91-9925-4737-987D-1C2CA197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65" y="447423"/>
            <a:ext cx="6204073" cy="33244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TW" dirty="0"/>
              <a:t>ASP.NET Core MVC</a:t>
            </a:r>
            <a:br>
              <a:rPr lang="en-US" altLang="zh-TW" dirty="0"/>
            </a:br>
            <a:r>
              <a:rPr lang="en-US" altLang="zh-TW" dirty="0"/>
              <a:t>+ Angular </a:t>
            </a:r>
            <a:br>
              <a:rPr lang="en-US" altLang="zh-TW" dirty="0"/>
            </a:br>
            <a:r>
              <a:rPr lang="en-US" altLang="zh-TW" dirty="0"/>
              <a:t>+ PWA </a:t>
            </a:r>
            <a:br>
              <a:rPr lang="en-US" altLang="zh-TW" dirty="0"/>
            </a:br>
            <a:r>
              <a:rPr lang="en-US" altLang="zh-TW" dirty="0"/>
              <a:t>+ Crawler Friendly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E3E55EE-FAAF-4C5F-96D0-921D1144B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39" y="4360588"/>
            <a:ext cx="4281488" cy="627864"/>
          </a:xfrm>
        </p:spPr>
        <p:txBody>
          <a:bodyPr/>
          <a:lstStyle/>
          <a:p>
            <a:r>
              <a:rPr lang="zh-TW" altLang="en-US" dirty="0"/>
              <a:t>楊捷凱 </a:t>
            </a:r>
            <a:r>
              <a:rPr lang="en-US" altLang="zh-TW" dirty="0"/>
              <a:t>Kevin</a:t>
            </a:r>
          </a:p>
        </p:txBody>
      </p:sp>
    </p:spTree>
    <p:extLst>
      <p:ext uri="{BB962C8B-B14F-4D97-AF65-F5344CB8AC3E}">
        <p14:creationId xmlns:p14="http://schemas.microsoft.com/office/powerpoint/2010/main" val="8592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FC4BB-3C26-4242-BE58-BA7E56FD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1699022"/>
            <a:ext cx="8771708" cy="1790700"/>
          </a:xfrm>
        </p:spPr>
        <p:txBody>
          <a:bodyPr>
            <a:normAutofit/>
          </a:bodyPr>
          <a:lstStyle/>
          <a:p>
            <a:r>
              <a:rPr lang="en-US" altLang="zh-TW" dirty="0"/>
              <a:t>"</a:t>
            </a:r>
            <a:r>
              <a:rPr lang="en-US" altLang="zh-TW" dirty="0" err="1"/>
              <a:t>outDir</a:t>
            </a:r>
            <a:r>
              <a:rPr lang="en-US" altLang="zh-TW" dirty="0"/>
              <a:t>": "../server/</a:t>
            </a:r>
            <a:r>
              <a:rPr lang="en-US" altLang="zh-TW" dirty="0" err="1"/>
              <a:t>wwwroot</a:t>
            </a:r>
            <a:r>
              <a:rPr lang="en-US" altLang="zh-TW" dirty="0"/>
              <a:t>",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C3C2B9-BBF4-4AC5-92F5-BFF762310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374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F1FA6-A2F7-4C43-8C5C-F0FDB3C81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"index": "script.html",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87FE6E-622B-4EC7-9D30-79C4482AE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建立一個空的 </a:t>
            </a:r>
            <a:r>
              <a:rPr lang="en-US" altLang="zh-TW" dirty="0"/>
              <a:t>script.html </a:t>
            </a:r>
            <a:r>
              <a:rPr lang="zh-TW" altLang="en-US" dirty="0"/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20435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FA8A0FD-4DDB-425A-ADEA-7FD98F761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11" b="23013"/>
          <a:stretch/>
        </p:blipFill>
        <p:spPr>
          <a:xfrm>
            <a:off x="455017" y="857252"/>
            <a:ext cx="8137266" cy="457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6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725AA0C-5591-4BEE-939F-ECCE71666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zh-TW" altLang="en-US" dirty="0"/>
              <a:t>調整後端的設定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694338F-9A27-4987-9952-CDEED70DF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21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53A98-0877-4953-89EA-8A22A6C37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5.1</a:t>
            </a:r>
            <a:r>
              <a:rPr lang="zh-TW" altLang="en-US" dirty="0"/>
              <a:t>建立 </a:t>
            </a:r>
            <a:r>
              <a:rPr lang="en-US" altLang="zh-TW" dirty="0" err="1"/>
              <a:t>ViewComponent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17F9C9B-8F59-4F24-A5CA-F048774A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用來載入 </a:t>
            </a:r>
            <a:r>
              <a:rPr lang="en-US" altLang="zh-TW" dirty="0"/>
              <a:t>script.html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85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13E51-DEC6-4E95-A45B-E85D4C48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5.1.1 </a:t>
            </a:r>
            <a:r>
              <a:rPr lang="zh-TW" altLang="en-US" sz="4400" dirty="0"/>
              <a:t>建立 </a:t>
            </a:r>
            <a:r>
              <a:rPr lang="en-US" altLang="zh-TW" sz="4400" dirty="0" err="1"/>
              <a:t>ViewComponent</a:t>
            </a:r>
            <a:r>
              <a:rPr lang="en-US" altLang="zh-TW" sz="4400" dirty="0"/>
              <a:t> Class</a:t>
            </a:r>
            <a:endParaRPr lang="zh-TW" altLang="en-US" sz="4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5A57145-6C74-4A8E-BA17-0364D0BDA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05" y="1189179"/>
            <a:ext cx="8573672" cy="28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7DDA1-BCC6-4941-9BDF-EBA047CD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5.1.2 </a:t>
            </a:r>
            <a:r>
              <a:rPr lang="zh-TW" altLang="en-US" sz="4400" dirty="0"/>
              <a:t>建立 </a:t>
            </a:r>
            <a:r>
              <a:rPr lang="en-US" altLang="zh-TW" sz="4400" dirty="0" err="1"/>
              <a:t>ViewComponent</a:t>
            </a:r>
            <a:r>
              <a:rPr lang="en-US" altLang="zh-TW" sz="4400" dirty="0"/>
              <a:t> View </a:t>
            </a:r>
            <a:r>
              <a:rPr lang="zh-TW" altLang="en-US" sz="4400" dirty="0"/>
              <a:t>檔案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19C8E4D-8036-42D1-94B5-F4ED4FC1A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927" y="1749135"/>
            <a:ext cx="4659191" cy="363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3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03E2C-EEA1-4725-B4E0-7CA71DE4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5.1.3 </a:t>
            </a:r>
            <a:r>
              <a:rPr lang="en-US" altLang="zh-TW" dirty="0" err="1"/>
              <a:t>ViewComponent</a:t>
            </a:r>
            <a:r>
              <a:rPr lang="en-US" altLang="zh-TW" dirty="0"/>
              <a:t> View </a:t>
            </a:r>
            <a:r>
              <a:rPr lang="zh-TW" altLang="en-US" dirty="0"/>
              <a:t>檔案內容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C53A9F3-C67D-4306-8F3E-8C7D471DC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68" y="2125267"/>
            <a:ext cx="7329432" cy="322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90DCB-D5BF-4B91-9D97-0EC87B1E9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5.2 </a:t>
            </a:r>
            <a:r>
              <a:rPr lang="zh-TW" altLang="en-US" dirty="0"/>
              <a:t>修改 </a:t>
            </a:r>
            <a:r>
              <a:rPr lang="en-US" altLang="zh-TW" dirty="0"/>
              <a:t>_</a:t>
            </a:r>
            <a:r>
              <a:rPr lang="en-US" altLang="zh-TW" dirty="0" err="1"/>
              <a:t>layout.cshtml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3C4C42-556B-4C36-886B-720C8BFDA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7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C0AE6-21F4-48A2-BA6B-B4835E54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@await </a:t>
            </a:r>
            <a:r>
              <a:rPr lang="en-US" altLang="zh-TW" sz="2800" dirty="0" err="1"/>
              <a:t>Component.InvokeAsync</a:t>
            </a:r>
            <a:r>
              <a:rPr lang="en-US" altLang="zh-TW" sz="2800" dirty="0"/>
              <a:t>("</a:t>
            </a:r>
            <a:r>
              <a:rPr lang="en-US" altLang="zh-TW" sz="2800" dirty="0" err="1"/>
              <a:t>ScriptHTML</a:t>
            </a:r>
            <a:r>
              <a:rPr lang="en-US" altLang="zh-TW" sz="2800" dirty="0"/>
              <a:t>")</a:t>
            </a:r>
            <a:endParaRPr lang="zh-TW" altLang="en-US" sz="2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D5B8173-4B6F-43EE-8CF5-8F8C15965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53" y="1189179"/>
            <a:ext cx="8287094" cy="87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76D0C-DAB3-4DED-8A3C-384D6E507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新增一個方案資料夾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1AAB29-29CD-46E3-BBBA-1C34DBA78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用來放所有的程式碼</a:t>
            </a:r>
          </a:p>
        </p:txBody>
      </p:sp>
    </p:spTree>
    <p:extLst>
      <p:ext uri="{BB962C8B-B14F-4D97-AF65-F5344CB8AC3E}">
        <p14:creationId xmlns:p14="http://schemas.microsoft.com/office/powerpoint/2010/main" val="428077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2F729-D3CA-449E-82EF-A5F423705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5.3 </a:t>
            </a:r>
            <a:r>
              <a:rPr lang="zh-TW" altLang="en-US" dirty="0"/>
              <a:t>修改 </a:t>
            </a:r>
            <a:r>
              <a:rPr lang="en-US" altLang="zh-TW" dirty="0" err="1"/>
              <a:t>Startup.cs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47DC41-F1B0-456B-898C-D7D13B983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008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1CEBD-E1AA-4E21-ABAB-E69444C1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新增路由規則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96327FDB-7277-4DF4-A774-7090307AA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54" y="1189179"/>
            <a:ext cx="8459691" cy="16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1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FD881-EFF0-4E58-91F1-43AD4776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5.4 </a:t>
            </a:r>
            <a:r>
              <a:rPr lang="zh-TW" altLang="en-US" sz="3600" dirty="0"/>
              <a:t>修改 </a:t>
            </a:r>
            <a:r>
              <a:rPr lang="en-US" altLang="zh-TW" sz="3600" dirty="0"/>
              <a:t>Views/Home/</a:t>
            </a:r>
            <a:r>
              <a:rPr lang="en-US" altLang="zh-TW" sz="3600" dirty="0" err="1"/>
              <a:t>Index.cshtml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24D3B0-A496-4733-B27C-F2CF90481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77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C8F96-9208-4DFC-B38D-7A6B0FB92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&lt;app-root&gt;&lt;/app-root&gt;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77AC4E-D3DC-440F-91D0-2285B0625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598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A82916-7B42-4147-9737-969632179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Option 2:  </a:t>
            </a:r>
            <a:r>
              <a:rPr lang="zh-TW" altLang="en-US" dirty="0"/>
              <a:t>使用 </a:t>
            </a:r>
            <a:r>
              <a:rPr lang="en-US" altLang="zh-TW" dirty="0"/>
              <a:t>Web </a:t>
            </a:r>
            <a:r>
              <a:rPr lang="zh-TW" altLang="en-US" dirty="0"/>
              <a:t>範本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CF1A5EB-643D-4159-891D-FA4EF6030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dotnet</a:t>
            </a:r>
            <a:r>
              <a:rPr lang="en-US" altLang="zh-TW" dirty="0"/>
              <a:t> web </a:t>
            </a:r>
            <a:r>
              <a:rPr lang="zh-TW" altLang="en-US" dirty="0"/>
              <a:t>最小 </a:t>
            </a:r>
            <a:r>
              <a:rPr lang="en-US" altLang="zh-TW" dirty="0"/>
              <a:t>web </a:t>
            </a:r>
            <a:r>
              <a:rPr lang="zh-TW" altLang="en-US" dirty="0"/>
              <a:t>專案</a:t>
            </a:r>
          </a:p>
        </p:txBody>
      </p:sp>
    </p:spTree>
    <p:extLst>
      <p:ext uri="{BB962C8B-B14F-4D97-AF65-F5344CB8AC3E}">
        <p14:creationId xmlns:p14="http://schemas.microsoft.com/office/powerpoint/2010/main" val="281620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A7A21-BE88-4540-8A93-B55049652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504" y="1699022"/>
            <a:ext cx="7886700" cy="1790700"/>
          </a:xfrm>
        </p:spPr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建立 </a:t>
            </a:r>
            <a:r>
              <a:rPr lang="en-US" altLang="zh-TW" dirty="0"/>
              <a:t>ASP.NET Web </a:t>
            </a:r>
            <a:r>
              <a:rPr lang="zh-TW" altLang="en-US" dirty="0"/>
              <a:t>應用程式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184B7B-3685-4E5F-ABB2-1309B98F8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利用 </a:t>
            </a:r>
            <a:r>
              <a:rPr lang="en-US" altLang="zh-TW" dirty="0" err="1"/>
              <a:t>dotnet</a:t>
            </a:r>
            <a:r>
              <a:rPr lang="en-US" altLang="zh-TW" dirty="0"/>
              <a:t> CLI </a:t>
            </a:r>
            <a:r>
              <a:rPr lang="zh-TW" altLang="en-US" dirty="0"/>
              <a:t>命令工具</a:t>
            </a:r>
          </a:p>
        </p:txBody>
      </p:sp>
    </p:spTree>
    <p:extLst>
      <p:ext uri="{BB962C8B-B14F-4D97-AF65-F5344CB8AC3E}">
        <p14:creationId xmlns:p14="http://schemas.microsoft.com/office/powerpoint/2010/main" val="3368643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6D7F4-257E-4CC0-975C-5CC87603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2.1 </a:t>
            </a:r>
            <a:r>
              <a:rPr lang="zh-TW" altLang="en-US" sz="4400" dirty="0"/>
              <a:t>建立 </a:t>
            </a:r>
            <a:r>
              <a:rPr lang="en-US" altLang="zh-TW" sz="4400" dirty="0"/>
              <a:t>server </a:t>
            </a:r>
            <a:r>
              <a:rPr lang="zh-TW" altLang="en-US" sz="4400" dirty="0"/>
              <a:t>資料夾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22490C2-8881-4A34-9B8B-789CF111F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33" y="1189179"/>
            <a:ext cx="6774181" cy="12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27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910F0-1275-4DC0-9DF2-A7343C5B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2.2 </a:t>
            </a:r>
            <a:r>
              <a:rPr lang="zh-TW" altLang="en-US" sz="4400" dirty="0"/>
              <a:t>進入 </a:t>
            </a:r>
            <a:r>
              <a:rPr lang="en-US" altLang="zh-TW" sz="4400" dirty="0"/>
              <a:t>server </a:t>
            </a:r>
            <a:r>
              <a:rPr lang="zh-TW" altLang="en-US" sz="4400" dirty="0"/>
              <a:t>資料夾並建立 </a:t>
            </a:r>
            <a:r>
              <a:rPr lang="en-US" altLang="zh-TW" sz="4400" dirty="0"/>
              <a:t>WEB </a:t>
            </a:r>
            <a:r>
              <a:rPr lang="zh-TW" altLang="en-US" sz="4400" dirty="0"/>
              <a:t>專案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8CC77F5-18E0-4FAD-A620-F349202F5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645" y="1811234"/>
            <a:ext cx="8275165" cy="27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765A3-54F2-414D-A133-34E6CD1DA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建立 </a:t>
            </a:r>
            <a:r>
              <a:rPr lang="en-US" altLang="zh-TW" dirty="0"/>
              <a:t>Angular </a:t>
            </a:r>
            <a:r>
              <a:rPr lang="zh-TW" altLang="en-US" dirty="0"/>
              <a:t>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6D0855-CB82-400F-BF51-509171442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562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E5B93-8A69-4B9D-AA98-81FF6A95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7066"/>
            <a:ext cx="7886700" cy="994172"/>
          </a:xfrm>
        </p:spPr>
        <p:txBody>
          <a:bodyPr/>
          <a:lstStyle/>
          <a:p>
            <a:r>
              <a:rPr lang="en-US" altLang="zh-TW" sz="4400" dirty="0"/>
              <a:t>ng new client --service-worker 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5DC95A-7C1A-4DCB-AC66-0352803B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1" y="1154438"/>
            <a:ext cx="8740141" cy="1933093"/>
          </a:xfrm>
        </p:spPr>
        <p:txBody>
          <a:bodyPr/>
          <a:lstStyle/>
          <a:p>
            <a:r>
              <a:rPr lang="zh-TW" altLang="en-US" dirty="0"/>
              <a:t> </a:t>
            </a:r>
            <a:r>
              <a:rPr lang="en-US" altLang="zh-TW" sz="3200" dirty="0"/>
              <a:t>Angular CLI 1.6 + </a:t>
            </a:r>
            <a:r>
              <a:rPr lang="zh-TW" altLang="en-US" sz="3200" dirty="0"/>
              <a:t>版本限定</a:t>
            </a:r>
            <a:endParaRPr lang="en-US" altLang="zh-TW" sz="3200" dirty="0"/>
          </a:p>
          <a:p>
            <a:r>
              <a:rPr lang="zh-TW" altLang="en-US" sz="3200" dirty="0"/>
              <a:t>直接擁有 </a:t>
            </a:r>
            <a:r>
              <a:rPr lang="en-US" altLang="zh-TW" sz="3200" dirty="0"/>
              <a:t>PWA </a:t>
            </a:r>
            <a:r>
              <a:rPr lang="zh-TW" altLang="en-US" sz="3200" dirty="0"/>
              <a:t>的功能</a:t>
            </a:r>
            <a:endParaRPr lang="en-US" altLang="zh-TW" sz="3200" dirty="0"/>
          </a:p>
          <a:p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79DB3BB2-F971-44CB-9255-7D5DFD15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239" y="1934219"/>
            <a:ext cx="3523706" cy="367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8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C938C-1F12-475D-8B2F-A9724644C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Option 1:  </a:t>
            </a:r>
            <a:r>
              <a:rPr lang="zh-TW" altLang="en-US" dirty="0"/>
              <a:t>使用 </a:t>
            </a:r>
            <a:r>
              <a:rPr lang="en-US" altLang="zh-TW" dirty="0"/>
              <a:t>MVC </a:t>
            </a:r>
            <a:r>
              <a:rPr lang="zh-TW" altLang="en-US" dirty="0"/>
              <a:t>範本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862BD5-0A80-402D-BE83-AB43D074F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Razor </a:t>
            </a:r>
            <a:r>
              <a:rPr lang="zh-TW" altLang="en-US" dirty="0"/>
              <a:t>與 </a:t>
            </a:r>
            <a:r>
              <a:rPr lang="en-US" altLang="zh-TW" dirty="0"/>
              <a:t>Angular </a:t>
            </a:r>
            <a:r>
              <a:rPr lang="zh-TW" altLang="en-US" dirty="0"/>
              <a:t>混和版本</a:t>
            </a:r>
          </a:p>
        </p:txBody>
      </p:sp>
    </p:spTree>
    <p:extLst>
      <p:ext uri="{BB962C8B-B14F-4D97-AF65-F5344CB8AC3E}">
        <p14:creationId xmlns:p14="http://schemas.microsoft.com/office/powerpoint/2010/main" val="2855074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D3ED6-0561-4A02-9A19-CDC19C89D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修改 </a:t>
            </a:r>
            <a:r>
              <a:rPr lang="en-US" altLang="zh-TW" dirty="0"/>
              <a:t>.angular-</a:t>
            </a:r>
            <a:r>
              <a:rPr lang="en-US" altLang="zh-TW" dirty="0" err="1"/>
              <a:t>cli.json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CA856F-B62F-4936-8AB9-504CCD0A0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747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FC4BB-3C26-4242-BE58-BA7E56FDE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1699022"/>
            <a:ext cx="8771708" cy="1790700"/>
          </a:xfrm>
        </p:spPr>
        <p:txBody>
          <a:bodyPr>
            <a:normAutofit/>
          </a:bodyPr>
          <a:lstStyle/>
          <a:p>
            <a:r>
              <a:rPr lang="en-US" altLang="zh-TW" dirty="0"/>
              <a:t>"</a:t>
            </a:r>
            <a:r>
              <a:rPr lang="en-US" altLang="zh-TW" dirty="0" err="1"/>
              <a:t>outDir</a:t>
            </a:r>
            <a:r>
              <a:rPr lang="en-US" altLang="zh-TW" dirty="0"/>
              <a:t>": "../server/</a:t>
            </a:r>
            <a:r>
              <a:rPr lang="en-US" altLang="zh-TW" dirty="0" err="1"/>
              <a:t>wwwroot</a:t>
            </a:r>
            <a:r>
              <a:rPr lang="en-US" altLang="zh-TW" dirty="0"/>
              <a:t>",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C3C2B9-BBF4-4AC5-92F5-BFF762310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9602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8F5B994-74BB-4F55-AE91-38F88DF7A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3" b="12192"/>
          <a:stretch/>
        </p:blipFill>
        <p:spPr>
          <a:xfrm>
            <a:off x="539636" y="857251"/>
            <a:ext cx="8064729" cy="45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21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725AA0C-5591-4BEE-939F-ECCE71666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zh-TW" altLang="en-US" dirty="0"/>
              <a:t>調整後端的設定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694338F-9A27-4987-9952-CDEED70DF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967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2F729-D3CA-449E-82EF-A5F423705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5.1 </a:t>
            </a:r>
            <a:r>
              <a:rPr lang="zh-TW" altLang="en-US" dirty="0"/>
              <a:t>修改 </a:t>
            </a:r>
            <a:r>
              <a:rPr lang="en-US" altLang="zh-TW" dirty="0" err="1"/>
              <a:t>Startup.cs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47DC41-F1B0-456B-898C-D7D13B983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7046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02929D-538B-4A47-97C4-AB40BB28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設定 </a:t>
            </a:r>
            <a:r>
              <a:rPr lang="en-US" altLang="zh-TW" sz="4400" dirty="0"/>
              <a:t>service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C9C06C-9154-4BDB-9729-EF53FE94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90" y="1189179"/>
            <a:ext cx="8740141" cy="2374946"/>
          </a:xfrm>
        </p:spPr>
        <p:txBody>
          <a:bodyPr/>
          <a:lstStyle/>
          <a:p>
            <a:r>
              <a:rPr lang="zh-TW" altLang="en-US" sz="3200" dirty="0"/>
              <a:t>加入 </a:t>
            </a:r>
            <a:r>
              <a:rPr lang="en-US" altLang="zh-TW" sz="3200" dirty="0"/>
              <a:t>MVC </a:t>
            </a:r>
            <a:r>
              <a:rPr lang="zh-TW" altLang="en-US" sz="3200" dirty="0"/>
              <a:t>模組</a:t>
            </a:r>
            <a:endParaRPr lang="en-US" altLang="zh-TW" sz="3200" dirty="0"/>
          </a:p>
          <a:p>
            <a:r>
              <a:rPr lang="zh-TW" altLang="en-US" sz="3200" dirty="0"/>
              <a:t>使用靜態頁面功能</a:t>
            </a:r>
            <a:endParaRPr lang="en-US" altLang="zh-TW" sz="3200" dirty="0"/>
          </a:p>
          <a:p>
            <a:r>
              <a:rPr lang="zh-TW" altLang="en-US" sz="3200" dirty="0"/>
              <a:t>使用 </a:t>
            </a:r>
            <a:r>
              <a:rPr lang="en-US" altLang="zh-TW" sz="3200" dirty="0"/>
              <a:t>MVC </a:t>
            </a:r>
            <a:r>
              <a:rPr lang="zh-TW" altLang="en-US" sz="3200" dirty="0"/>
              <a:t>功能</a:t>
            </a:r>
            <a:endParaRPr lang="en-US" altLang="zh-TW" sz="32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8AF11B-8892-4B63-9CAC-0D9F6D4C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53" y="2376652"/>
            <a:ext cx="5414286" cy="25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73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1CEBD-E1AA-4E21-ABAB-E69444C1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新增路由規則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8E0E4C-F246-4088-8C6B-EC363CF12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32" y="1189179"/>
            <a:ext cx="8611793" cy="18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45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61AC4-E7DE-45FF-8B99-D428A55FC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5.2 </a:t>
            </a:r>
            <a:r>
              <a:rPr lang="zh-TW" altLang="en-US" dirty="0"/>
              <a:t>增加 </a:t>
            </a:r>
            <a:r>
              <a:rPr lang="en-US" altLang="zh-TW" dirty="0"/>
              <a:t>Spa Action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F8E220-06BE-4C17-A817-21E4117A7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63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0C8D020-5439-48E6-9F95-027BB5043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610069"/>
            <a:ext cx="8178800" cy="38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37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0B9CB-08BF-462F-9EB8-CB8B98CF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6. </a:t>
            </a:r>
            <a:r>
              <a:rPr lang="zh-TW" altLang="en-US" sz="4400" dirty="0"/>
              <a:t>回到上一層，增加 </a:t>
            </a:r>
            <a:r>
              <a:rPr lang="en-US" altLang="zh-TW" sz="4400" dirty="0" err="1"/>
              <a:t>sln</a:t>
            </a:r>
            <a:r>
              <a:rPr lang="en-US" altLang="zh-TW" sz="4400" dirty="0"/>
              <a:t> </a:t>
            </a:r>
            <a:r>
              <a:rPr lang="zh-TW" altLang="en-US" sz="4400" dirty="0"/>
              <a:t>專案檔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ABC5320-D144-4207-862B-834307ADA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415" y="1189179"/>
            <a:ext cx="7097803" cy="14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1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A7A21-BE88-4540-8A93-B55049652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504" y="1699022"/>
            <a:ext cx="7886700" cy="1790700"/>
          </a:xfrm>
        </p:spPr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建立 </a:t>
            </a:r>
            <a:r>
              <a:rPr lang="en-US" altLang="zh-TW" dirty="0"/>
              <a:t>ASP.NET Web </a:t>
            </a:r>
            <a:r>
              <a:rPr lang="zh-TW" altLang="en-US" dirty="0"/>
              <a:t>應用程式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184B7B-3685-4E5F-ABB2-1309B98F8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利用 </a:t>
            </a:r>
            <a:r>
              <a:rPr lang="en-US" altLang="zh-TW" dirty="0" err="1"/>
              <a:t>dotnet</a:t>
            </a:r>
            <a:r>
              <a:rPr lang="en-US" altLang="zh-TW" dirty="0"/>
              <a:t> CLI </a:t>
            </a:r>
            <a:r>
              <a:rPr lang="zh-TW" altLang="en-US" dirty="0"/>
              <a:t>命令工具</a:t>
            </a:r>
          </a:p>
        </p:txBody>
      </p:sp>
    </p:spTree>
    <p:extLst>
      <p:ext uri="{BB962C8B-B14F-4D97-AF65-F5344CB8AC3E}">
        <p14:creationId xmlns:p14="http://schemas.microsoft.com/office/powerpoint/2010/main" val="595088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B30DB-3D1F-49C8-9120-44E9B543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6.1 </a:t>
            </a:r>
            <a:r>
              <a:rPr lang="zh-TW" altLang="en-US" sz="4400" dirty="0"/>
              <a:t>將專案加入方案中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4D18A-A29E-4F1B-AB55-E8C97096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3" y="1189178"/>
            <a:ext cx="8740141" cy="1071062"/>
          </a:xfrm>
        </p:spPr>
        <p:txBody>
          <a:bodyPr/>
          <a:lstStyle/>
          <a:p>
            <a:r>
              <a:rPr lang="en-US" altLang="zh-TW" sz="3200" dirty="0" err="1"/>
              <a:t>dotnet</a:t>
            </a:r>
            <a:r>
              <a:rPr lang="en-US" altLang="zh-TW" sz="3200" dirty="0"/>
              <a:t> </a:t>
            </a:r>
            <a:r>
              <a:rPr lang="en-US" altLang="zh-TW" sz="3200" dirty="0" err="1"/>
              <a:t>sln</a:t>
            </a:r>
            <a:r>
              <a:rPr lang="en-US" altLang="zh-TW" sz="3200" dirty="0"/>
              <a:t> [&lt;SOLUTION_NAME&gt;] add &lt;PROJECT&gt; &lt;PROJECT&gt;</a:t>
            </a:r>
            <a:endParaRPr lang="zh-TW" altLang="en-US" sz="3200" dirty="0"/>
          </a:p>
        </p:txBody>
      </p:sp>
      <p:pic>
        <p:nvPicPr>
          <p:cNvPr id="1026" name="Picture 2" descr="C:\Users\ck\AppData\Local\Temp\SNAGHTML222fa831.PNG">
            <a:extLst>
              <a:ext uri="{FF2B5EF4-FFF2-40B4-BE49-F238E27FC236}">
                <a16:creationId xmlns:a16="http://schemas.microsoft.com/office/drawing/2014/main" id="{D0F7A954-664F-483C-8F7F-F2FEA5D2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" y="2726532"/>
            <a:ext cx="7231825" cy="88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95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7DA95A1-4C33-4BB0-A575-D78DEFCC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610" y="1699022"/>
            <a:ext cx="8024567" cy="1790700"/>
          </a:xfrm>
        </p:spPr>
        <p:txBody>
          <a:bodyPr>
            <a:normAutofit/>
          </a:bodyPr>
          <a:lstStyle/>
          <a:p>
            <a:r>
              <a:rPr lang="zh-TW" altLang="en-US" sz="4050" dirty="0"/>
              <a:t>到</a:t>
            </a:r>
            <a:r>
              <a:rPr lang="zh-TW" altLang="en-US" sz="4050"/>
              <a:t>這邊跟投影片</a:t>
            </a:r>
            <a:r>
              <a:rPr lang="zh-TW" altLang="en-US" sz="4050" dirty="0"/>
              <a:t>張數跟上次差不多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D04066D-63CB-426C-9487-007F0CA54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624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DF426-5231-448F-87E4-DF50E3AF2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 err="1"/>
              <a:t>Rendertron</a:t>
            </a:r>
            <a:r>
              <a:rPr lang="en-US" altLang="zh-TW" dirty="0"/>
              <a:t> 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EEEBFC-4D7C-4A82-9EC6-4CE445326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774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BF7C-B876-4A2B-BE9F-ABE12CE1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658"/>
            <a:ext cx="7886700" cy="994172"/>
          </a:xfrm>
        </p:spPr>
        <p:txBody>
          <a:bodyPr/>
          <a:lstStyle/>
          <a:p>
            <a:r>
              <a:rPr lang="zh-TW" altLang="en-US" sz="4400" dirty="0"/>
              <a:t>一張圖解釋</a:t>
            </a:r>
          </a:p>
        </p:txBody>
      </p:sp>
      <p:pic>
        <p:nvPicPr>
          <p:cNvPr id="13" name="內容版面配置區 3">
            <a:extLst>
              <a:ext uri="{FF2B5EF4-FFF2-40B4-BE49-F238E27FC236}">
                <a16:creationId xmlns:a16="http://schemas.microsoft.com/office/drawing/2014/main" id="{3E9CE34C-B0BF-4278-99F2-0622278EF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54830"/>
            <a:ext cx="8110366" cy="46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46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3C871-9DED-49C5-A527-04962CB0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好吧，是兩張圖才能完整解釋</a:t>
            </a: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AE862663-9470-45DD-B0F2-74AB59995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78" y="1189179"/>
            <a:ext cx="8217044" cy="48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08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17EBE-3F46-4D49-B0BA-2A3908934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Rendertron</a:t>
            </a:r>
            <a:r>
              <a:rPr lang="zh-TW" altLang="en-US" dirty="0"/>
              <a:t>設定使用方式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F4B745-3CD4-4205-98ED-12C631D07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701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150BD-2C07-413E-9D98-6DA15FF05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zh-TW" altLang="en-US" sz="3975" dirty="0"/>
              <a:t>安裝 </a:t>
            </a:r>
            <a:r>
              <a:rPr lang="en-US" altLang="zh-TW" sz="3975" b="1" dirty="0" err="1"/>
              <a:t>AspNetCore.Rendertron</a:t>
            </a:r>
            <a:endParaRPr lang="zh-TW" altLang="en-US" sz="3975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7096384B-B6E7-4C92-8079-6089E47C2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sz="4500" dirty="0"/>
              <a:t>Middleware</a:t>
            </a:r>
            <a:endParaRPr lang="zh-TW" altLang="en-US" sz="4500" dirty="0"/>
          </a:p>
        </p:txBody>
      </p:sp>
    </p:spTree>
    <p:extLst>
      <p:ext uri="{BB962C8B-B14F-4D97-AF65-F5344CB8AC3E}">
        <p14:creationId xmlns:p14="http://schemas.microsoft.com/office/powerpoint/2010/main" val="3214923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3CCBF68-2CA4-4DC5-AC1D-48E7E5BA4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28" y="1699022"/>
            <a:ext cx="8595360" cy="1790700"/>
          </a:xfrm>
        </p:spPr>
        <p:txBody>
          <a:bodyPr>
            <a:normAutofit/>
          </a:bodyPr>
          <a:lstStyle/>
          <a:p>
            <a:r>
              <a:rPr lang="en-US" altLang="zh-TW" sz="3000" dirty="0"/>
              <a:t>Install-Package </a:t>
            </a:r>
            <a:r>
              <a:rPr lang="en-US" altLang="zh-TW" sz="3000" dirty="0" err="1"/>
              <a:t>Galamai.AspNetCore.Rendertron</a:t>
            </a:r>
            <a:endParaRPr lang="zh-TW" altLang="en-US" sz="3000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918F197-298C-4D51-BB0A-A6AB0B32B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Nuget</a:t>
            </a:r>
            <a:r>
              <a:rPr lang="en-US" altLang="zh-TW" dirty="0"/>
              <a:t> Package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949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5EF43-002D-43B2-80B3-9431AAD19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5" y="1699022"/>
            <a:ext cx="8823960" cy="1790700"/>
          </a:xfrm>
        </p:spPr>
        <p:txBody>
          <a:bodyPr>
            <a:normAutofit/>
          </a:bodyPr>
          <a:lstStyle/>
          <a:p>
            <a:r>
              <a:rPr lang="en-US" altLang="zh-TW" sz="3000" dirty="0" err="1"/>
              <a:t>dotnet</a:t>
            </a:r>
            <a:r>
              <a:rPr lang="en-US" altLang="zh-TW" sz="3000" dirty="0"/>
              <a:t> add package </a:t>
            </a:r>
            <a:r>
              <a:rPr lang="en-US" altLang="zh-TW" sz="3000" dirty="0" err="1"/>
              <a:t>Galamai.AspNetCore.Rendertron</a:t>
            </a:r>
            <a:endParaRPr lang="zh-TW" altLang="en-US" sz="3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2364F9-050F-437B-8B4F-A58DC6C20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dotnet</a:t>
            </a:r>
            <a:r>
              <a:rPr lang="en-US" altLang="zh-TW" dirty="0"/>
              <a:t> CLI </a:t>
            </a:r>
            <a:r>
              <a:rPr lang="zh-TW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680967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A5870BB-1160-4E5C-95F7-CA4CD45F0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 err="1"/>
              <a:t>Startup.cs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226757D-FCFC-4D82-845C-5A7A96C95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9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6D7F4-257E-4CC0-975C-5CC87603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2.1 </a:t>
            </a:r>
            <a:r>
              <a:rPr lang="zh-TW" altLang="en-US" sz="4400" dirty="0"/>
              <a:t>建立 </a:t>
            </a:r>
            <a:r>
              <a:rPr lang="en-US" altLang="zh-TW" sz="4400" dirty="0"/>
              <a:t>server </a:t>
            </a:r>
            <a:r>
              <a:rPr lang="zh-TW" altLang="en-US" sz="4400" dirty="0"/>
              <a:t>資料夾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22490C2-8881-4A34-9B8B-789CF111F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909" y="1189179"/>
            <a:ext cx="6774181" cy="12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645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DCEBE-1926-4D5D-89FE-BA970164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ConfigureServices</a:t>
            </a:r>
            <a:endParaRPr lang="zh-TW" altLang="en-US" sz="4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E67492C-E528-4DA9-8E34-475B7E08F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1" y="1189179"/>
            <a:ext cx="8276393" cy="247340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266595C-D6A3-4867-9E3F-648806B41F5B}"/>
              </a:ext>
            </a:extLst>
          </p:cNvPr>
          <p:cNvSpPr txBox="1"/>
          <p:nvPr/>
        </p:nvSpPr>
        <p:spPr>
          <a:xfrm>
            <a:off x="628652" y="508308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35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5D099E-6FB9-4412-9050-9B0A631641E3}"/>
              </a:ext>
            </a:extLst>
          </p:cNvPr>
          <p:cNvSpPr txBox="1"/>
          <p:nvPr/>
        </p:nvSpPr>
        <p:spPr>
          <a:xfrm>
            <a:off x="502921" y="4008250"/>
            <a:ext cx="53430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/>
              <a:t>using </a:t>
            </a:r>
            <a:r>
              <a:rPr lang="en-US" altLang="zh-TW" sz="3000" dirty="0" err="1"/>
              <a:t>AspNetCore.Rendertron</a:t>
            </a:r>
            <a:r>
              <a:rPr lang="en-US" altLang="zh-TW" sz="3000" dirty="0"/>
              <a:t>;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2688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6B4B9-44DC-4D98-A969-A902E311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設定 </a:t>
            </a:r>
            <a:r>
              <a:rPr lang="en-US" altLang="zh-TW" sz="4400" dirty="0"/>
              <a:t>middleware</a:t>
            </a:r>
            <a:endParaRPr lang="zh-TW" altLang="en-US" sz="4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8C01736-1C41-4721-8B60-EC2079317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16" y="1189179"/>
            <a:ext cx="8282491" cy="21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1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B8CFA-0B59-4C98-B8B2-37D6FCE00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Rendertron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735218-6802-4A3D-B773-38292771E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13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ACC04-671D-4BFA-BE22-51D1ACF1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從 </a:t>
            </a:r>
            <a:r>
              <a:rPr lang="en-US" altLang="zh-TW" sz="4400" dirty="0"/>
              <a:t>source code </a:t>
            </a:r>
            <a:r>
              <a:rPr lang="zh-TW" altLang="en-US" sz="4400" dirty="0"/>
              <a:t>建置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B502D-3A5B-495F-9247-3FF208545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3" y="1189178"/>
            <a:ext cx="8740141" cy="3261342"/>
          </a:xfrm>
        </p:spPr>
        <p:txBody>
          <a:bodyPr/>
          <a:lstStyle/>
          <a:p>
            <a:r>
              <a:rPr lang="en-US" altLang="zh-TW" sz="3200" dirty="0"/>
              <a:t>git clone </a:t>
            </a:r>
            <a:r>
              <a:rPr lang="en-US" altLang="zh-TW" sz="3200" dirty="0">
                <a:hlinkClick r:id="rId2"/>
              </a:rPr>
              <a:t>https://github.com/GoogleChrome/rendertron.git</a:t>
            </a:r>
            <a:endParaRPr lang="en-US" altLang="zh-TW" sz="3200" dirty="0"/>
          </a:p>
          <a:p>
            <a:r>
              <a:rPr lang="en-US" altLang="zh-TW" sz="3200" dirty="0"/>
              <a:t>cd </a:t>
            </a:r>
            <a:r>
              <a:rPr lang="en-US" altLang="zh-TW" sz="3200" dirty="0" err="1"/>
              <a:t>rendertron</a:t>
            </a:r>
            <a:endParaRPr lang="en-US" altLang="zh-TW" sz="3200" dirty="0"/>
          </a:p>
          <a:p>
            <a:r>
              <a:rPr lang="en-US" altLang="zh-TW" sz="3200" dirty="0" err="1"/>
              <a:t>npm</a:t>
            </a:r>
            <a:r>
              <a:rPr lang="en-US" altLang="zh-TW" sz="3200" dirty="0"/>
              <a:t> install</a:t>
            </a:r>
          </a:p>
          <a:p>
            <a:r>
              <a:rPr lang="en-US" altLang="zh-TW" sz="3200" dirty="0" err="1"/>
              <a:t>npm</a:t>
            </a:r>
            <a:r>
              <a:rPr lang="en-US" altLang="zh-TW" sz="3200" dirty="0"/>
              <a:t> run start (</a:t>
            </a:r>
            <a:r>
              <a:rPr lang="zh-TW" altLang="en-US" sz="3200" dirty="0"/>
              <a:t>本機執行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925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6A841-160F-4C5B-9451-19E1879B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本機執行結果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7046165-1B02-438D-9B6E-D29D48759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662" y="1189179"/>
            <a:ext cx="8142676" cy="44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5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D9782-82E1-48F4-AEB9-7C5465B6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docker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B51E7-7D8D-44CB-B88E-626B9217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3" y="1189181"/>
            <a:ext cx="11653521" cy="1520416"/>
          </a:xfrm>
        </p:spPr>
        <p:txBody>
          <a:bodyPr/>
          <a:lstStyle/>
          <a:p>
            <a:r>
              <a:rPr lang="en-US" altLang="zh-TW" sz="2800" dirty="0" err="1">
                <a:hlinkClick r:id="rId2" tooltip="Dockerfile"/>
              </a:rPr>
              <a:t>Dockerfile</a:t>
            </a:r>
            <a:r>
              <a:rPr lang="en-US" altLang="zh-TW" sz="2800" dirty="0"/>
              <a:t> </a:t>
            </a:r>
            <a:r>
              <a:rPr lang="zh-TW" altLang="en-US" sz="2800" dirty="0"/>
              <a:t>已經寫好放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   </a:t>
            </a:r>
            <a:r>
              <a:rPr lang="zh-TW" altLang="en-US" sz="2800" dirty="0"/>
              <a:t>在 </a:t>
            </a:r>
            <a:r>
              <a:rPr lang="en-US" altLang="zh-TW" sz="2800" dirty="0"/>
              <a:t>GitHub Repo </a:t>
            </a:r>
            <a:r>
              <a:rPr lang="zh-TW" altLang="en-US" sz="2800" dirty="0"/>
              <a:t>上了</a:t>
            </a:r>
            <a:endParaRPr lang="en-US" altLang="zh-TW" sz="2800" dirty="0"/>
          </a:p>
          <a:p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D3EFB3-EE6F-4F90-81AD-3C0111E56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572" y="1189179"/>
            <a:ext cx="4671428" cy="38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4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A1003-8CC5-4248-BFF4-BC4B4AD78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Meta tags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8DC286-60FD-41AF-842B-C8E81A2455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3766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3A41A96-C45C-4652-8551-970B01AB7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235" y="101686"/>
            <a:ext cx="6382093" cy="60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14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D36BD-F54E-4D71-A012-24CD353B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Angular – META service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45B638-D8B5-4D60-8B7C-59BDEDA00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1332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69D50-298F-4B93-8A04-1DF53EAB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Meta API</a:t>
            </a:r>
            <a:endParaRPr lang="zh-TW" altLang="en-US" sz="4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B22FC37-EFB9-49FA-88D5-A9C048F22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722" y="1189179"/>
            <a:ext cx="7817122" cy="27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68CC8-740A-4862-B176-48384AC4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2.2 </a:t>
            </a:r>
            <a:r>
              <a:rPr lang="zh-TW" altLang="en-US" sz="4400" dirty="0"/>
              <a:t>在</a:t>
            </a:r>
            <a:r>
              <a:rPr lang="en-US" altLang="zh-TW" sz="4400" dirty="0"/>
              <a:t>server </a:t>
            </a:r>
            <a:r>
              <a:rPr lang="zh-TW" altLang="en-US" sz="4400" dirty="0"/>
              <a:t>資料夾建立 </a:t>
            </a:r>
            <a:r>
              <a:rPr lang="en-US" altLang="zh-TW" sz="4400" dirty="0"/>
              <a:t>MVC </a:t>
            </a:r>
            <a:r>
              <a:rPr lang="zh-TW" altLang="en-US" sz="4400" dirty="0"/>
              <a:t>專案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EA8F04-660B-4394-ADA4-35770C1C1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43" y="1189179"/>
            <a:ext cx="7925914" cy="49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564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43396-022F-4BE7-AE0B-7F1E020A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Meta Service </a:t>
            </a:r>
            <a:r>
              <a:rPr lang="zh-TW" altLang="en-US" sz="4400" dirty="0"/>
              <a:t>使用方式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BC8D9-D810-4C6E-AFAB-53D93DDE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9" y="1749133"/>
            <a:ext cx="6555106" cy="1391407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5E6F9F-ABAE-47A4-8FF4-7CDA1DF6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1" y="1189179"/>
            <a:ext cx="7592857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54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D9459-CA1B-4C97-BF00-0C105A65A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測試一下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7892DE-10EA-4296-A4D9-A06DCEB40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4160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0E453-243B-4F11-9E0A-A9843599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測試步驟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F43C1E-42BA-4958-9DF5-7C5702FB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3" y="1189181"/>
            <a:ext cx="8740141" cy="3237809"/>
          </a:xfrm>
        </p:spPr>
        <p:txBody>
          <a:bodyPr/>
          <a:lstStyle/>
          <a:p>
            <a:r>
              <a:rPr lang="en-US" altLang="zh-TW" sz="3200" dirty="0"/>
              <a:t> Angular </a:t>
            </a:r>
            <a:r>
              <a:rPr lang="zh-TW" altLang="en-US" sz="3200" dirty="0"/>
              <a:t>專案執行 </a:t>
            </a:r>
            <a:r>
              <a:rPr lang="en-US" altLang="zh-TW" sz="3200" dirty="0"/>
              <a:t>ng build --prod</a:t>
            </a:r>
          </a:p>
          <a:p>
            <a:r>
              <a:rPr lang="zh-TW" altLang="en-US" sz="3200" dirty="0"/>
              <a:t>啟動 </a:t>
            </a:r>
            <a:r>
              <a:rPr lang="en-US" altLang="zh-TW" sz="3200" dirty="0"/>
              <a:t>ASP.NET CORE MVC </a:t>
            </a:r>
            <a:r>
              <a:rPr lang="zh-TW" altLang="en-US" sz="3200" dirty="0"/>
              <a:t>網站</a:t>
            </a:r>
            <a:endParaRPr lang="en-US" altLang="zh-TW" sz="3200" dirty="0"/>
          </a:p>
          <a:p>
            <a:r>
              <a:rPr lang="zh-TW" altLang="en-US" sz="3200" dirty="0"/>
              <a:t>啟動 </a:t>
            </a:r>
            <a:r>
              <a:rPr lang="en-US" altLang="zh-TW" sz="3200" dirty="0"/>
              <a:t>RENDERTRON</a:t>
            </a:r>
            <a:r>
              <a:rPr lang="zh-TW" altLang="en-US" sz="3200" dirty="0"/>
              <a:t> 網站</a:t>
            </a:r>
            <a:endParaRPr lang="en-US" altLang="zh-TW" sz="3200" dirty="0"/>
          </a:p>
          <a:p>
            <a:r>
              <a:rPr lang="zh-TW" altLang="en-US" sz="3200" dirty="0"/>
              <a:t>將 </a:t>
            </a:r>
            <a:r>
              <a:rPr lang="en-US" altLang="zh-TW" sz="3200" dirty="0"/>
              <a:t>MVC </a:t>
            </a:r>
            <a:r>
              <a:rPr lang="zh-TW" altLang="en-US" sz="3200" dirty="0"/>
              <a:t>網站網址貼到 </a:t>
            </a:r>
            <a:r>
              <a:rPr lang="en-US" altLang="zh-TW" sz="3200" dirty="0"/>
              <a:t>RENDERTRON </a:t>
            </a:r>
            <a:r>
              <a:rPr lang="zh-TW" altLang="en-US" sz="3200" dirty="0"/>
              <a:t>的頁面上</a:t>
            </a:r>
            <a:endParaRPr lang="en-US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79962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8A4DBAD-5F4A-47B7-B91B-1269E321B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079" y="358243"/>
            <a:ext cx="6543842" cy="55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9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Users\ck\AppData\Local\Temp\SNAGHTML22aef4c1.PNG">
            <a:extLst>
              <a:ext uri="{FF2B5EF4-FFF2-40B4-BE49-F238E27FC236}">
                <a16:creationId xmlns:a16="http://schemas.microsoft.com/office/drawing/2014/main" id="{3123DBAE-68A2-46D7-A31F-F25558BDB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857"/>
            <a:ext cx="9079532" cy="38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4675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83F4B-A92B-4BD1-AC52-28D368CB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3C43A-842E-45F2-B331-17B6DD36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3" y="1189178"/>
            <a:ext cx="8740141" cy="4862870"/>
          </a:xfrm>
        </p:spPr>
        <p:txBody>
          <a:bodyPr/>
          <a:lstStyle/>
          <a:p>
            <a:r>
              <a:rPr lang="en-US" altLang="zh-TW" sz="3200" dirty="0">
                <a:hlinkClick r:id="rId2"/>
              </a:rPr>
              <a:t>[Angular]</a:t>
            </a:r>
            <a:r>
              <a:rPr lang="zh-TW" altLang="en-US" sz="3200" dirty="0">
                <a:hlinkClick r:id="rId2"/>
              </a:rPr>
              <a:t> 與</a:t>
            </a:r>
            <a:r>
              <a:rPr lang="en-US" altLang="zh-TW" sz="3200" dirty="0">
                <a:hlinkClick r:id="rId2"/>
              </a:rPr>
              <a:t>DOTNET MVC CORE </a:t>
            </a:r>
            <a:r>
              <a:rPr lang="zh-TW" altLang="en-US" sz="3200" dirty="0">
                <a:hlinkClick r:id="rId2"/>
              </a:rPr>
              <a:t>整合</a:t>
            </a:r>
            <a:endParaRPr lang="en-US" altLang="zh-TW" sz="3200" dirty="0"/>
          </a:p>
          <a:p>
            <a:r>
              <a:rPr lang="en-US" altLang="zh-TW" sz="3200" dirty="0">
                <a:hlinkClick r:id="rId3"/>
              </a:rPr>
              <a:t>[Angular] </a:t>
            </a:r>
            <a:r>
              <a:rPr lang="zh-TW" altLang="en-US" sz="3200" dirty="0">
                <a:hlinkClick r:id="rId3"/>
              </a:rPr>
              <a:t>利用 </a:t>
            </a:r>
            <a:r>
              <a:rPr lang="en-US" altLang="zh-TW" sz="3200" dirty="0">
                <a:hlinkClick r:id="rId3"/>
              </a:rPr>
              <a:t>Angular CLI 1.6 </a:t>
            </a:r>
            <a:r>
              <a:rPr lang="zh-TW" altLang="en-US" sz="3200" dirty="0">
                <a:hlinkClick r:id="rId3"/>
              </a:rPr>
              <a:t>建立 </a:t>
            </a:r>
            <a:r>
              <a:rPr lang="en-US" altLang="zh-TW" sz="3200" dirty="0">
                <a:hlinkClick r:id="rId3"/>
              </a:rPr>
              <a:t>PWA </a:t>
            </a:r>
            <a:r>
              <a:rPr lang="zh-TW" altLang="en-US" sz="3200" dirty="0">
                <a:hlinkClick r:id="rId3"/>
              </a:rPr>
              <a:t>網站</a:t>
            </a:r>
            <a:endParaRPr lang="en-US" altLang="zh-TW" sz="3200" dirty="0"/>
          </a:p>
          <a:p>
            <a:r>
              <a:rPr lang="en-US" altLang="zh-TW" sz="3200" dirty="0" err="1">
                <a:hlinkClick r:id="rId4"/>
              </a:rPr>
              <a:t>Rendertron</a:t>
            </a:r>
            <a:endParaRPr lang="en-US" altLang="zh-TW" sz="3200" dirty="0"/>
          </a:p>
          <a:p>
            <a:r>
              <a:rPr lang="en-US" altLang="zh-TW" sz="3200" dirty="0">
                <a:hlinkClick r:id="rId5"/>
              </a:rPr>
              <a:t>Demo GitHub Repo</a:t>
            </a:r>
            <a:endParaRPr lang="en-US" altLang="zh-TW" sz="3200" dirty="0"/>
          </a:p>
          <a:p>
            <a:r>
              <a:rPr lang="en-US" altLang="zh-TW" sz="3200" dirty="0">
                <a:hlinkClick r:id="rId6"/>
              </a:rPr>
              <a:t>FB</a:t>
            </a:r>
            <a:r>
              <a:rPr lang="zh-TW" altLang="en-US" sz="3200" dirty="0">
                <a:hlinkClick r:id="rId6"/>
              </a:rPr>
              <a:t> </a:t>
            </a:r>
            <a:r>
              <a:rPr lang="en-US" altLang="zh-TW" sz="3200" dirty="0">
                <a:hlinkClick r:id="rId6"/>
              </a:rPr>
              <a:t>Page – CKs Notepad</a:t>
            </a:r>
            <a:endParaRPr lang="en-US" altLang="zh-TW" sz="3200" dirty="0"/>
          </a:p>
          <a:p>
            <a:r>
              <a:rPr lang="en-US" altLang="zh-TW" sz="3200">
                <a:hlinkClick r:id="rId7"/>
              </a:rPr>
              <a:t>Angular Taiwan </a:t>
            </a:r>
            <a:r>
              <a:rPr lang="en-US" altLang="zh-TW" sz="3200" dirty="0">
                <a:hlinkClick r:id="rId7"/>
              </a:rPr>
              <a:t>FB </a:t>
            </a:r>
            <a:r>
              <a:rPr lang="zh-TW" altLang="en-US" sz="3200" dirty="0">
                <a:hlinkClick r:id="rId7"/>
              </a:rPr>
              <a:t>社群</a:t>
            </a:r>
            <a:endParaRPr lang="en-US" altLang="zh-TW" sz="3200" dirty="0"/>
          </a:p>
          <a:p>
            <a:r>
              <a:rPr lang="zh-TW" altLang="en-US" sz="3200" dirty="0">
                <a:hlinkClick r:id="rId8"/>
              </a:rPr>
              <a:t>台灣 </a:t>
            </a:r>
            <a:r>
              <a:rPr lang="en-US" altLang="zh-TW" sz="3200" dirty="0">
                <a:hlinkClick r:id="rId8"/>
              </a:rPr>
              <a:t>Angular </a:t>
            </a:r>
            <a:r>
              <a:rPr lang="zh-TW" altLang="en-US" sz="3200" dirty="0">
                <a:hlinkClick r:id="rId8"/>
              </a:rPr>
              <a:t>技術論壇</a:t>
            </a:r>
            <a:endParaRPr lang="en-US" altLang="zh-TW" sz="3200" dirty="0"/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32087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95094-8040-4F46-9982-6FDCF82B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 &amp; 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0529675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9A-2A99-4DB1-8566-47BDD43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Study4.TW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3C308E-23DE-4015-8354-8B88FFE4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131" y="1699857"/>
            <a:ext cx="2673054" cy="26730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4FB6CF-C041-4F72-8012-A2ED7FC6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332" y="1699857"/>
            <a:ext cx="2673054" cy="26730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00CFF5C-47B2-406F-B93B-345AFE8251A6}"/>
              </a:ext>
            </a:extLst>
          </p:cNvPr>
          <p:cNvSpPr txBox="1"/>
          <p:nvPr/>
        </p:nvSpPr>
        <p:spPr>
          <a:xfrm>
            <a:off x="6624092" y="4838709"/>
            <a:ext cx="209353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粉絲專頁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54E48E-B6B1-4DF6-AAF9-F6252987941C}"/>
              </a:ext>
            </a:extLst>
          </p:cNvPr>
          <p:cNvSpPr txBox="1"/>
          <p:nvPr/>
        </p:nvSpPr>
        <p:spPr>
          <a:xfrm>
            <a:off x="3328739" y="4838709"/>
            <a:ext cx="255183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Study4.TW</a:t>
            </a:r>
            <a:endParaRPr lang="zh-TW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B2A589-0497-48C5-9D6B-8CA4D6764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" y="1699857"/>
            <a:ext cx="2673054" cy="267305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7FCF913-9822-480D-8CB5-9262FB8F4D9A}"/>
              </a:ext>
            </a:extLst>
          </p:cNvPr>
          <p:cNvSpPr txBox="1"/>
          <p:nvPr/>
        </p:nvSpPr>
        <p:spPr>
          <a:xfrm>
            <a:off x="234368" y="4838709"/>
            <a:ext cx="260817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TW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聊天社團</a:t>
            </a:r>
          </a:p>
        </p:txBody>
      </p:sp>
    </p:spTree>
    <p:extLst>
      <p:ext uri="{BB962C8B-B14F-4D97-AF65-F5344CB8AC3E}">
        <p14:creationId xmlns:p14="http://schemas.microsoft.com/office/powerpoint/2010/main" val="3275314779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EDF22D2-8253-4110-8B70-880E617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特別感謝</a:t>
            </a:r>
          </a:p>
        </p:txBody>
      </p:sp>
      <p:pic>
        <p:nvPicPr>
          <p:cNvPr id="1026" name="Picture 2" descr="https://t.kfs.io/organization_resource_files/635/12312/logotype_2x_original.png">
            <a:extLst>
              <a:ext uri="{FF2B5EF4-FFF2-40B4-BE49-F238E27FC236}">
                <a16:creationId xmlns:a16="http://schemas.microsoft.com/office/drawing/2014/main" id="{D5AEB117-113B-401C-A3DF-FE7544C8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28" y="3219604"/>
            <a:ext cx="3336172" cy="7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.kfs.io/organization_resource_files/635/16408/21850485_1661967870482671_286859853_n__1_.png">
            <a:extLst>
              <a:ext uri="{FF2B5EF4-FFF2-40B4-BE49-F238E27FC236}">
                <a16:creationId xmlns:a16="http://schemas.microsoft.com/office/drawing/2014/main" id="{2CAEBFBB-43A3-48A5-BECE-6460A657E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68" y="851111"/>
            <a:ext cx="1862007" cy="18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.kfs.io/organization_resource_files/635/15666/SEAT_wide1.png">
            <a:extLst>
              <a:ext uri="{FF2B5EF4-FFF2-40B4-BE49-F238E27FC236}">
                <a16:creationId xmlns:a16="http://schemas.microsoft.com/office/drawing/2014/main" id="{E99FA66C-5321-407F-98EB-3242E1B5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29" y="4591011"/>
            <a:ext cx="4244838" cy="116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.kfs.io/organization_resource_files/635/13369/WS____s.png">
            <a:extLst>
              <a:ext uri="{FF2B5EF4-FFF2-40B4-BE49-F238E27FC236}">
                <a16:creationId xmlns:a16="http://schemas.microsoft.com/office/drawing/2014/main" id="{CDA2BBB1-3CFE-4026-937C-1FB57DE0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9" y="4713719"/>
            <a:ext cx="4268874" cy="117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MICROSOFT MVP」的圖片搜尋結果">
            <a:extLst>
              <a:ext uri="{FF2B5EF4-FFF2-40B4-BE49-F238E27FC236}">
                <a16:creationId xmlns:a16="http://schemas.microsoft.com/office/drawing/2014/main" id="{2A0A17F5-D6E8-4611-8FA9-1949B8FA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9" y="1237349"/>
            <a:ext cx="2781993" cy="112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t.kfs.io/organization_resource_files/635/17748/______LOGO.jpg">
            <a:extLst>
              <a:ext uri="{FF2B5EF4-FFF2-40B4-BE49-F238E27FC236}">
                <a16:creationId xmlns:a16="http://schemas.microsoft.com/office/drawing/2014/main" id="{D9C8118D-D01E-421C-A44F-744FC641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6" y="2949442"/>
            <a:ext cx="3207277" cy="133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distudio.blob.core.windows.net/study4tw/1513767390.202520.png">
            <a:extLst>
              <a:ext uri="{FF2B5EF4-FFF2-40B4-BE49-F238E27FC236}">
                <a16:creationId xmlns:a16="http://schemas.microsoft.com/office/drawing/2014/main" id="{3089E268-EA1D-4DB6-8AD6-1DF14365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22" y="775358"/>
            <a:ext cx="2679411" cy="200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08671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美工圖案 的圖片&#10;&#10;描述是以高可信度產生">
            <a:extLst>
              <a:ext uri="{FF2B5EF4-FFF2-40B4-BE49-F238E27FC236}">
                <a16:creationId xmlns:a16="http://schemas.microsoft.com/office/drawing/2014/main" id="{BF01F9DB-E0E7-4EF9-ABC4-D8B23998A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04" y="2932072"/>
            <a:ext cx="3073792" cy="9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89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765A3-54F2-414D-A133-34E6CD1DA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建立 </a:t>
            </a:r>
            <a:r>
              <a:rPr lang="en-US" altLang="zh-TW" dirty="0"/>
              <a:t>Angular </a:t>
            </a:r>
            <a:r>
              <a:rPr lang="zh-TW" altLang="en-US" dirty="0"/>
              <a:t>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6D0855-CB82-400F-BF51-509171442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91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E5B93-8A69-4B9D-AA98-81FF6A95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133569"/>
            <a:ext cx="7886700" cy="994172"/>
          </a:xfrm>
        </p:spPr>
        <p:txBody>
          <a:bodyPr/>
          <a:lstStyle/>
          <a:p>
            <a:r>
              <a:rPr lang="en-US" altLang="zh-TW" sz="4400" dirty="0"/>
              <a:t>ng new client --service-worker 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5DC95A-7C1A-4DCB-AC66-0352803B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1" y="1127741"/>
            <a:ext cx="8740141" cy="1956369"/>
          </a:xfrm>
        </p:spPr>
        <p:txBody>
          <a:bodyPr/>
          <a:lstStyle/>
          <a:p>
            <a:r>
              <a:rPr lang="zh-TW" altLang="en-US" sz="3600" dirty="0"/>
              <a:t> </a:t>
            </a:r>
            <a:r>
              <a:rPr lang="en-US" altLang="zh-TW" sz="3600" dirty="0"/>
              <a:t>Angular CLI 1.6 + </a:t>
            </a:r>
            <a:r>
              <a:rPr lang="zh-TW" altLang="en-US" sz="3600" dirty="0"/>
              <a:t>版本限定</a:t>
            </a:r>
            <a:endParaRPr lang="en-US" altLang="zh-TW" sz="3600" dirty="0"/>
          </a:p>
          <a:p>
            <a:r>
              <a:rPr lang="zh-TW" altLang="en-US" sz="3600" dirty="0"/>
              <a:t>直接擁有 </a:t>
            </a:r>
            <a:r>
              <a:rPr lang="en-US" altLang="zh-TW" sz="3600" dirty="0"/>
              <a:t>PWA </a:t>
            </a:r>
            <a:r>
              <a:rPr lang="zh-TW" altLang="en-US" sz="3600" dirty="0"/>
              <a:t>的功能</a:t>
            </a:r>
            <a:endParaRPr lang="en-US" altLang="zh-TW" sz="3600" dirty="0"/>
          </a:p>
          <a:p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79DB3BB2-F971-44CB-9255-7D5DFD15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363" y="1805259"/>
            <a:ext cx="3523706" cy="367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5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D3ED6-0561-4A02-9A19-CDC19C89D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修改 </a:t>
            </a:r>
            <a:r>
              <a:rPr lang="en-US" altLang="zh-TW" dirty="0"/>
              <a:t>.angular-</a:t>
            </a:r>
            <a:r>
              <a:rPr lang="en-US" altLang="zh-TW" dirty="0" err="1"/>
              <a:t>cli.json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CA856F-B62F-4936-8AB9-504CCD0A0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472352"/>
      </p:ext>
    </p:extLst>
  </p:cSld>
  <p:clrMapOvr>
    <a:masterClrMapping/>
  </p:clrMapOvr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2051C8-1D54-4CAE-822B-9BF5C05E3E63}">
  <ds:schemaRefs>
    <ds:schemaRef ds:uri="http://schemas.microsoft.com/office/2006/metadata/properties"/>
    <ds:schemaRef ds:uri="http://schemas.microsoft.com/office/infopath/2007/PartnerControls"/>
    <ds:schemaRef ds:uri="b0e4521d-181b-4aee-b4a8-952b2bc14729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530</Words>
  <Application>Microsoft Office PowerPoint</Application>
  <PresentationFormat>如螢幕大小 (4:3)</PresentationFormat>
  <Paragraphs>104</Paragraphs>
  <Slides>69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6" baseType="lpstr">
      <vt:lpstr>微軟正黑體</vt:lpstr>
      <vt:lpstr>新細明體</vt:lpstr>
      <vt:lpstr>Arial</vt:lpstr>
      <vt:lpstr>Calibri</vt:lpstr>
      <vt:lpstr>Segoe UI</vt:lpstr>
      <vt:lpstr>Wingdings</vt:lpstr>
      <vt:lpstr>Connect_2016_Template_Light</vt:lpstr>
      <vt:lpstr>ASP.NET Core MVC + Angular  + PWA  + Crawler Friendly</vt:lpstr>
      <vt:lpstr>1. 新增一個方案資料夾</vt:lpstr>
      <vt:lpstr>Option 1:  使用 MVC 範本</vt:lpstr>
      <vt:lpstr>2. 建立 ASP.NET Web 應用程式</vt:lpstr>
      <vt:lpstr>2.1 建立 server 資料夾</vt:lpstr>
      <vt:lpstr>2.2 在server 資料夾建立 MVC 專案</vt:lpstr>
      <vt:lpstr>3.建立 Angular 專案</vt:lpstr>
      <vt:lpstr>ng new client --service-worker </vt:lpstr>
      <vt:lpstr>4. 修改 .angular-cli.json</vt:lpstr>
      <vt:lpstr>"outDir": "../server/wwwroot",</vt:lpstr>
      <vt:lpstr>"index": "script.html",</vt:lpstr>
      <vt:lpstr>PowerPoint 簡報</vt:lpstr>
      <vt:lpstr>5. 調整後端的設定</vt:lpstr>
      <vt:lpstr>5.1建立 ViewComponent</vt:lpstr>
      <vt:lpstr>5.1.1 建立 ViewComponent Class</vt:lpstr>
      <vt:lpstr>5.1.2 建立 ViewComponent View 檔案</vt:lpstr>
      <vt:lpstr>5.1.3 ViewComponent View 檔案內容</vt:lpstr>
      <vt:lpstr>5.2 修改 _layout.cshtml</vt:lpstr>
      <vt:lpstr>@await Component.InvokeAsync("ScriptHTML")</vt:lpstr>
      <vt:lpstr>5.3 修改 Startup.cs</vt:lpstr>
      <vt:lpstr>新增路由規則</vt:lpstr>
      <vt:lpstr>5.4 修改 Views/Home/Index.cshtml</vt:lpstr>
      <vt:lpstr>&lt;app-root&gt;&lt;/app-root&gt;</vt:lpstr>
      <vt:lpstr>Option 2:  使用 Web 範本</vt:lpstr>
      <vt:lpstr>2. 建立 ASP.NET Web 應用程式</vt:lpstr>
      <vt:lpstr>2.1 建立 server 資料夾</vt:lpstr>
      <vt:lpstr>2.2 進入 server 資料夾並建立 WEB 專案</vt:lpstr>
      <vt:lpstr>3.建立 Angular 專案</vt:lpstr>
      <vt:lpstr>ng new client --service-worker </vt:lpstr>
      <vt:lpstr>4. 修改 .angular-cli.json</vt:lpstr>
      <vt:lpstr>"outDir": "../server/wwwroot",</vt:lpstr>
      <vt:lpstr>PowerPoint 簡報</vt:lpstr>
      <vt:lpstr>5. 調整後端的設定</vt:lpstr>
      <vt:lpstr>5.1 修改 Startup.cs</vt:lpstr>
      <vt:lpstr>設定 service</vt:lpstr>
      <vt:lpstr>新增路由規則</vt:lpstr>
      <vt:lpstr>5.2 增加 Spa Action</vt:lpstr>
      <vt:lpstr>PowerPoint 簡報</vt:lpstr>
      <vt:lpstr>6. 回到上一層，增加 sln 專案檔</vt:lpstr>
      <vt:lpstr>6.1 將專案加入方案中</vt:lpstr>
      <vt:lpstr>到這邊跟投影片張數跟上次差不多</vt:lpstr>
      <vt:lpstr>什麼是 Rendertron ?</vt:lpstr>
      <vt:lpstr>一張圖解釋</vt:lpstr>
      <vt:lpstr>好吧，是兩張圖才能完整解釋</vt:lpstr>
      <vt:lpstr>Rendertron設定使用方式</vt:lpstr>
      <vt:lpstr>1. 安裝 AspNetCore.Rendertron</vt:lpstr>
      <vt:lpstr>Install-Package Galamai.AspNetCore.Rendertron</vt:lpstr>
      <vt:lpstr>dotnet add package Galamai.AspNetCore.Rendertron</vt:lpstr>
      <vt:lpstr>修改 Startup.cs </vt:lpstr>
      <vt:lpstr>ConfigureServices</vt:lpstr>
      <vt:lpstr>設定 middleware</vt:lpstr>
      <vt:lpstr>安裝 Rendertron</vt:lpstr>
      <vt:lpstr>從 source code 建置</vt:lpstr>
      <vt:lpstr>本機執行結果</vt:lpstr>
      <vt:lpstr>使用 docker</vt:lpstr>
      <vt:lpstr>Meta tags</vt:lpstr>
      <vt:lpstr>PowerPoint 簡報</vt:lpstr>
      <vt:lpstr>Angular – META service</vt:lpstr>
      <vt:lpstr>Meta API</vt:lpstr>
      <vt:lpstr>Meta Service 使用方式</vt:lpstr>
      <vt:lpstr>測試一下</vt:lpstr>
      <vt:lpstr>測試步驟</vt:lpstr>
      <vt:lpstr>PowerPoint 簡報</vt:lpstr>
      <vt:lpstr>PowerPoint 簡報</vt:lpstr>
      <vt:lpstr>參考資料</vt:lpstr>
      <vt:lpstr>Q &amp; A</vt:lpstr>
      <vt:lpstr>Study4.TW</vt:lpstr>
      <vt:lpstr>特別感謝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Kevin Yang</cp:lastModifiedBy>
  <cp:revision>25</cp:revision>
  <dcterms:modified xsi:type="dcterms:W3CDTF">2018-01-05T14:22:49Z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